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4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E19CB0-82BE-57BA-09D7-54A2FB68F0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1266A3E-1813-1F02-667C-8533C5502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2DCF014-E5DD-608E-AFFF-6243BC9A9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1E0D88-DEA7-BB6C-6FD6-CE339A53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F45DF11-5BB9-B345-9E5E-C19F17C3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9820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E7DCD5-DF6C-CF0F-DEF4-AE0D8D009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81D2FC-D295-F5C9-8910-1C8BBCB93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E4DCD1-3F29-1A33-E73D-226C7F3B7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18FDF6B-0C74-AFDA-83BA-573965E4E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951DE16-0585-CA23-7C3B-7E5774FC4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3178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87A031B-704B-4767-0A8C-559FAE259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4217998-7F8E-17C2-1AD4-F46B87CE7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834F84C-D760-5E06-1B88-FEAACE00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C692D22-8A76-868E-7087-107388E6F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D9F81CA-237E-3D99-2977-36D962AD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71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E31DF8-D66E-890F-5F6F-B5540070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4086B55-B101-9596-FEB9-C9CFE33F9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5BAFB05-11A2-461F-8A6D-1914EA692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C00AC1-2040-61F3-5F74-AD023B1EE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9519F2-476E-7143-2296-292BF9E7C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002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C16302-A420-E771-BFA2-C8BA16969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73B4546-AEE4-5982-E866-918D069AF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7BB569C-3E86-6C4B-2342-8D50ADD64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75BB91-FE04-F047-74F7-AE50417D6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8EBDA7-9D59-139F-B1CD-08AF925C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549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8293CE-877D-92E7-4475-1D3295FC1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7E2547-DE7B-590F-A244-4A7E6C433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E60E96-4257-CAA2-5D19-35D675AB7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CF31B8B-0DBE-1B66-0FC3-63A1B8780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D10BFB5-2A7D-1838-8839-5CD883C87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EE35E7D-E3B5-2E27-3B61-1F0A060FA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67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75D568-BDC5-2031-3C1D-1E6E9D425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A5B86BA-577D-76D5-9054-97066C003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E62333F-D0C5-D1B1-3EA9-4056B2A36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FF4097D-9534-670D-1730-57B4193CEA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88BD4D3-F3EA-04C6-A044-9A17880B6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1C06751-EE95-B963-393F-F5FA28C36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793DCCF-E3DB-9F79-D951-E285E53D0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2416DEC-2EF5-B6F9-DC9F-32DF2DF9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112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D191E6-4C48-249E-9323-60659C245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D8E73FA-1F46-B42A-F75F-804F97F2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21E433F-3DBB-9753-CB97-D253FDAA8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854727E-EF6F-51C1-2657-C17E2CB4D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849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7F031A4-6450-12AE-1B7D-8408C4480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EE54575-B155-FFF5-05CB-A6C41121E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DEF877-1CB0-921F-8485-94D390805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46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7FF66F-FCC5-C243-5630-2B7CC2DC9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6277DB-08E0-D168-E4B7-EFDCDBF70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C6E5661-2791-6188-0685-D95CF4909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E0E7413-877A-D751-236B-FEE156376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B96D60B-88DC-400E-F8C7-004A97BDF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EDA4A5-2F10-9B0C-6A8B-935BE6DD4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7486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82FEBC-5B49-56C5-6BB4-7B758CDEB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C1CA2E8-711E-FE36-95C1-FD350AE1F4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5FA11A7-BE93-E771-7328-544B0D025A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914BB96-F62E-BB35-CDE5-723AA8B6C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464CCDC-69B5-B978-CC37-6AF6A19F1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F50BD89-A33E-3AED-5B89-6C2098638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6438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30F8B87-87DA-6EC2-CADF-AEFE16925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416E40D-5D6E-92DF-4E41-EE5DF541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B8E517B-F889-44DD-E30C-02E2CE65F3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73D37D-FCFD-4A22-9BDC-97CA60ACBA08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0DDADA-15E2-FA72-2292-48537021BB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8A8156-3A83-82E4-0DE7-3A867F24B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F5B73B-4D1E-4EB3-BEF1-E785EF917B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29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57D92EAB-E2B0-461C-DB1A-A24B2CE5F6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190" b="16611"/>
          <a:stretch/>
        </p:blipFill>
        <p:spPr>
          <a:xfrm>
            <a:off x="0" y="4986748"/>
            <a:ext cx="12192000" cy="1865473"/>
          </a:xfrm>
          <a:prstGeom prst="rect">
            <a:avLst/>
          </a:prstGeom>
        </p:spPr>
      </p:pic>
      <p:sp>
        <p:nvSpPr>
          <p:cNvPr id="5" name="L 도형 4">
            <a:extLst>
              <a:ext uri="{FF2B5EF4-FFF2-40B4-BE49-F238E27FC236}">
                <a16:creationId xmlns:a16="http://schemas.microsoft.com/office/drawing/2014/main" id="{027FAB29-B281-DE60-C466-3CCA6A4B047E}"/>
              </a:ext>
            </a:extLst>
          </p:cNvPr>
          <p:cNvSpPr/>
          <p:nvPr/>
        </p:nvSpPr>
        <p:spPr>
          <a:xfrm rot="5400000">
            <a:off x="1219416" y="3233564"/>
            <a:ext cx="1131303" cy="2598798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4">
              <a:lumMod val="60000"/>
              <a:lumOff val="40000"/>
              <a:alpha val="55000"/>
            </a:scheme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C59A9557-C901-8378-2A3D-A4CD1A784DC5}"/>
              </a:ext>
            </a:extLst>
          </p:cNvPr>
          <p:cNvSpPr/>
          <p:nvPr/>
        </p:nvSpPr>
        <p:spPr>
          <a:xfrm>
            <a:off x="743467" y="3290023"/>
            <a:ext cx="2346209" cy="1489710"/>
          </a:xfrm>
          <a:custGeom>
            <a:avLst/>
            <a:gdLst>
              <a:gd name="connsiteX0" fmla="*/ 0 w 1699498"/>
              <a:gd name="connsiteY0" fmla="*/ 0 h 1489710"/>
              <a:gd name="connsiteX1" fmla="*/ 1699498 w 1699498"/>
              <a:gd name="connsiteY1" fmla="*/ 0 h 1489710"/>
              <a:gd name="connsiteX2" fmla="*/ 1699498 w 1699498"/>
              <a:gd name="connsiteY2" fmla="*/ 1489710 h 1489710"/>
              <a:gd name="connsiteX3" fmla="*/ 0 w 1699498"/>
              <a:gd name="connsiteY3" fmla="*/ 1489710 h 1489710"/>
              <a:gd name="connsiteX4" fmla="*/ 0 w 1699498"/>
              <a:gd name="connsiteY4" fmla="*/ 0 h 148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9498" h="1489710">
                <a:moveTo>
                  <a:pt x="0" y="0"/>
                </a:moveTo>
                <a:lnTo>
                  <a:pt x="1699498" y="0"/>
                </a:lnTo>
                <a:lnTo>
                  <a:pt x="1699498" y="1489710"/>
                </a:lnTo>
                <a:lnTo>
                  <a:pt x="0" y="148971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9540" tIns="129540" rIns="129540" bIns="129540" numCol="1" spcCol="1270" anchor="t" anchorCtr="0">
            <a:noAutofit/>
          </a:bodyPr>
          <a:lstStyle/>
          <a:p>
            <a:pPr marL="0" lvl="0" indent="0" algn="l" defTabSz="15113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ko-KR" altLang="en-US" sz="3400" kern="1200"/>
          </a:p>
        </p:txBody>
      </p:sp>
      <p:sp>
        <p:nvSpPr>
          <p:cNvPr id="7" name="이등변 삼각형 6">
            <a:extLst>
              <a:ext uri="{FF2B5EF4-FFF2-40B4-BE49-F238E27FC236}">
                <a16:creationId xmlns:a16="http://schemas.microsoft.com/office/drawing/2014/main" id="{3EF2E31F-DDD2-E1DF-BA87-B6308ED637D2}"/>
              </a:ext>
            </a:extLst>
          </p:cNvPr>
          <p:cNvSpPr/>
          <p:nvPr/>
        </p:nvSpPr>
        <p:spPr>
          <a:xfrm>
            <a:off x="2646994" y="3453142"/>
            <a:ext cx="442681" cy="320660"/>
          </a:xfrm>
          <a:prstGeom prst="triangle">
            <a:avLst>
              <a:gd name="adj" fmla="val 100000"/>
            </a:avLst>
          </a:prstGeom>
          <a:solidFill>
            <a:srgbClr val="A9A6A6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8" name="L 도형 7">
            <a:extLst>
              <a:ext uri="{FF2B5EF4-FFF2-40B4-BE49-F238E27FC236}">
                <a16:creationId xmlns:a16="http://schemas.microsoft.com/office/drawing/2014/main" id="{765384CD-F34F-177B-1DD0-3797A75E1EBE}"/>
              </a:ext>
            </a:extLst>
          </p:cNvPr>
          <p:cNvSpPr/>
          <p:nvPr/>
        </p:nvSpPr>
        <p:spPr>
          <a:xfrm rot="5400000">
            <a:off x="4091635" y="2718738"/>
            <a:ext cx="1131303" cy="2598798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4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9" name="자유형: 도형 8">
            <a:extLst>
              <a:ext uri="{FF2B5EF4-FFF2-40B4-BE49-F238E27FC236}">
                <a16:creationId xmlns:a16="http://schemas.microsoft.com/office/drawing/2014/main" id="{24C8F446-EB10-466A-83DD-437D00C6DA1D}"/>
              </a:ext>
            </a:extLst>
          </p:cNvPr>
          <p:cNvSpPr/>
          <p:nvPr/>
        </p:nvSpPr>
        <p:spPr>
          <a:xfrm>
            <a:off x="3615685" y="3639356"/>
            <a:ext cx="2346209" cy="1489710"/>
          </a:xfrm>
          <a:custGeom>
            <a:avLst/>
            <a:gdLst>
              <a:gd name="connsiteX0" fmla="*/ 0 w 1699498"/>
              <a:gd name="connsiteY0" fmla="*/ 0 h 1489710"/>
              <a:gd name="connsiteX1" fmla="*/ 1699498 w 1699498"/>
              <a:gd name="connsiteY1" fmla="*/ 0 h 1489710"/>
              <a:gd name="connsiteX2" fmla="*/ 1699498 w 1699498"/>
              <a:gd name="connsiteY2" fmla="*/ 1489710 h 1489710"/>
              <a:gd name="connsiteX3" fmla="*/ 0 w 1699498"/>
              <a:gd name="connsiteY3" fmla="*/ 1489710 h 1489710"/>
              <a:gd name="connsiteX4" fmla="*/ 0 w 1699498"/>
              <a:gd name="connsiteY4" fmla="*/ 0 h 148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9498" h="1489710">
                <a:moveTo>
                  <a:pt x="0" y="0"/>
                </a:moveTo>
                <a:lnTo>
                  <a:pt x="1699498" y="0"/>
                </a:lnTo>
                <a:lnTo>
                  <a:pt x="1699498" y="1489710"/>
                </a:lnTo>
                <a:lnTo>
                  <a:pt x="0" y="148971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9540" tIns="129540" rIns="129540" bIns="129540" numCol="1" spcCol="1270" anchor="t" anchorCtr="0">
            <a:noAutofit/>
          </a:bodyPr>
          <a:lstStyle/>
          <a:p>
            <a:pPr marL="0" lvl="0" indent="0" algn="l" defTabSz="15113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ko-KR" altLang="en-US" sz="3400" kern="1200"/>
          </a:p>
        </p:txBody>
      </p:sp>
      <p:sp>
        <p:nvSpPr>
          <p:cNvPr id="10" name="이등변 삼각형 9">
            <a:extLst>
              <a:ext uri="{FF2B5EF4-FFF2-40B4-BE49-F238E27FC236}">
                <a16:creationId xmlns:a16="http://schemas.microsoft.com/office/drawing/2014/main" id="{572611DD-C94B-2406-9961-C612BAD99FD6}"/>
              </a:ext>
            </a:extLst>
          </p:cNvPr>
          <p:cNvSpPr/>
          <p:nvPr/>
        </p:nvSpPr>
        <p:spPr>
          <a:xfrm>
            <a:off x="5519213" y="2938316"/>
            <a:ext cx="442681" cy="320660"/>
          </a:xfrm>
          <a:prstGeom prst="triangle">
            <a:avLst>
              <a:gd name="adj" fmla="val 100000"/>
            </a:avLst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1" name="L 도형 10">
            <a:extLst>
              <a:ext uri="{FF2B5EF4-FFF2-40B4-BE49-F238E27FC236}">
                <a16:creationId xmlns:a16="http://schemas.microsoft.com/office/drawing/2014/main" id="{D6A18E01-3CFA-CE3E-ECBC-1DB55533BDE4}"/>
              </a:ext>
            </a:extLst>
          </p:cNvPr>
          <p:cNvSpPr/>
          <p:nvPr/>
        </p:nvSpPr>
        <p:spPr>
          <a:xfrm rot="5400000">
            <a:off x="6963855" y="2203911"/>
            <a:ext cx="1131303" cy="2598798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4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2" name="자유형: 도형 11">
            <a:extLst>
              <a:ext uri="{FF2B5EF4-FFF2-40B4-BE49-F238E27FC236}">
                <a16:creationId xmlns:a16="http://schemas.microsoft.com/office/drawing/2014/main" id="{E56CE101-9067-B3EA-6FA2-7D38A9606CCF}"/>
              </a:ext>
            </a:extLst>
          </p:cNvPr>
          <p:cNvSpPr/>
          <p:nvPr/>
        </p:nvSpPr>
        <p:spPr>
          <a:xfrm>
            <a:off x="6487904" y="3124529"/>
            <a:ext cx="2346209" cy="1489710"/>
          </a:xfrm>
          <a:custGeom>
            <a:avLst/>
            <a:gdLst>
              <a:gd name="connsiteX0" fmla="*/ 0 w 1699498"/>
              <a:gd name="connsiteY0" fmla="*/ 0 h 1489710"/>
              <a:gd name="connsiteX1" fmla="*/ 1699498 w 1699498"/>
              <a:gd name="connsiteY1" fmla="*/ 0 h 1489710"/>
              <a:gd name="connsiteX2" fmla="*/ 1699498 w 1699498"/>
              <a:gd name="connsiteY2" fmla="*/ 1489710 h 1489710"/>
              <a:gd name="connsiteX3" fmla="*/ 0 w 1699498"/>
              <a:gd name="connsiteY3" fmla="*/ 1489710 h 1489710"/>
              <a:gd name="connsiteX4" fmla="*/ 0 w 1699498"/>
              <a:gd name="connsiteY4" fmla="*/ 0 h 148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9498" h="1489710">
                <a:moveTo>
                  <a:pt x="0" y="0"/>
                </a:moveTo>
                <a:lnTo>
                  <a:pt x="1699498" y="0"/>
                </a:lnTo>
                <a:lnTo>
                  <a:pt x="1699498" y="1489710"/>
                </a:lnTo>
                <a:lnTo>
                  <a:pt x="0" y="148971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9540" tIns="129540" rIns="129540" bIns="129540" numCol="1" spcCol="1270" anchor="t" anchorCtr="0">
            <a:noAutofit/>
          </a:bodyPr>
          <a:lstStyle/>
          <a:p>
            <a:pPr marL="0" lvl="0" indent="0" algn="l" defTabSz="15113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ko-KR" altLang="en-US" sz="3400" kern="1200" dirty="0"/>
          </a:p>
        </p:txBody>
      </p:sp>
      <p:sp>
        <p:nvSpPr>
          <p:cNvPr id="13" name="이등변 삼각형 12">
            <a:extLst>
              <a:ext uri="{FF2B5EF4-FFF2-40B4-BE49-F238E27FC236}">
                <a16:creationId xmlns:a16="http://schemas.microsoft.com/office/drawing/2014/main" id="{4EDD1ECD-591B-5512-5BE9-1C1799C1C451}"/>
              </a:ext>
            </a:extLst>
          </p:cNvPr>
          <p:cNvSpPr/>
          <p:nvPr/>
        </p:nvSpPr>
        <p:spPr>
          <a:xfrm>
            <a:off x="8391432" y="2423489"/>
            <a:ext cx="442681" cy="320660"/>
          </a:xfrm>
          <a:prstGeom prst="triangle">
            <a:avLst>
              <a:gd name="adj" fmla="val 100000"/>
            </a:avLst>
          </a:prstGeom>
          <a:solidFill>
            <a:srgbClr val="3B3838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4" name="L 도형 13">
            <a:extLst>
              <a:ext uri="{FF2B5EF4-FFF2-40B4-BE49-F238E27FC236}">
                <a16:creationId xmlns:a16="http://schemas.microsoft.com/office/drawing/2014/main" id="{9E7900BB-4632-3DEA-5CF5-DD2601946C3C}"/>
              </a:ext>
            </a:extLst>
          </p:cNvPr>
          <p:cNvSpPr/>
          <p:nvPr/>
        </p:nvSpPr>
        <p:spPr>
          <a:xfrm rot="5400000">
            <a:off x="9836073" y="1689085"/>
            <a:ext cx="1131303" cy="2598798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5" name="자유형: 도형 14">
            <a:extLst>
              <a:ext uri="{FF2B5EF4-FFF2-40B4-BE49-F238E27FC236}">
                <a16:creationId xmlns:a16="http://schemas.microsoft.com/office/drawing/2014/main" id="{EB7696C7-7D5C-E067-9820-4DF446BDB2C4}"/>
              </a:ext>
            </a:extLst>
          </p:cNvPr>
          <p:cNvSpPr/>
          <p:nvPr/>
        </p:nvSpPr>
        <p:spPr>
          <a:xfrm>
            <a:off x="9360122" y="2609703"/>
            <a:ext cx="2346209" cy="1489710"/>
          </a:xfrm>
          <a:custGeom>
            <a:avLst/>
            <a:gdLst>
              <a:gd name="connsiteX0" fmla="*/ 0 w 1699498"/>
              <a:gd name="connsiteY0" fmla="*/ 0 h 1489710"/>
              <a:gd name="connsiteX1" fmla="*/ 1699498 w 1699498"/>
              <a:gd name="connsiteY1" fmla="*/ 0 h 1489710"/>
              <a:gd name="connsiteX2" fmla="*/ 1699498 w 1699498"/>
              <a:gd name="connsiteY2" fmla="*/ 1489710 h 1489710"/>
              <a:gd name="connsiteX3" fmla="*/ 0 w 1699498"/>
              <a:gd name="connsiteY3" fmla="*/ 1489710 h 1489710"/>
              <a:gd name="connsiteX4" fmla="*/ 0 w 1699498"/>
              <a:gd name="connsiteY4" fmla="*/ 0 h 148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9498" h="1489710">
                <a:moveTo>
                  <a:pt x="0" y="0"/>
                </a:moveTo>
                <a:lnTo>
                  <a:pt x="1699498" y="0"/>
                </a:lnTo>
                <a:lnTo>
                  <a:pt x="1699498" y="1489710"/>
                </a:lnTo>
                <a:lnTo>
                  <a:pt x="0" y="148971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1930" tIns="201930" rIns="201930" bIns="201930" numCol="1" spcCol="1270" anchor="t" anchorCtr="0">
            <a:noAutofit/>
          </a:bodyPr>
          <a:lstStyle/>
          <a:p>
            <a:pPr marL="0" lvl="0" indent="0" algn="l" defTabSz="23558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ko-KR" altLang="en-US" sz="5300" kern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117C7-032C-A94F-E22D-AE2A8316D485}"/>
              </a:ext>
            </a:extLst>
          </p:cNvPr>
          <p:cNvSpPr txBox="1"/>
          <p:nvPr/>
        </p:nvSpPr>
        <p:spPr>
          <a:xfrm>
            <a:off x="1300446" y="855530"/>
            <a:ext cx="9731622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0070C0"/>
                </a:solidFill>
                <a:latin typeface="Montserrat SemiBold" pitchFamily="2" charset="0"/>
                <a:ea typeface="맑은 고딕" panose="020B0503020000020004" pitchFamily="50" charset="-127"/>
              </a:rPr>
              <a:t>Free </a:t>
            </a:r>
            <a:r>
              <a:rPr lang="en-US" altLang="ko-KR" sz="280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E7E6E6">
                    <a:lumMod val="25000"/>
                  </a:srgbClr>
                </a:solidFill>
                <a:latin typeface="Montserrat SemiBold" pitchFamily="2" charset="0"/>
                <a:ea typeface="맑은 고딕" panose="020B0503020000020004" pitchFamily="50" charset="-127"/>
              </a:rPr>
              <a:t>Step-up PPT Diagram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65093D-17D9-CCB8-4261-80D94A6EAF3C}"/>
              </a:ext>
            </a:extLst>
          </p:cNvPr>
          <p:cNvSpPr txBox="1"/>
          <p:nvPr/>
        </p:nvSpPr>
        <p:spPr>
          <a:xfrm>
            <a:off x="2873338" y="486198"/>
            <a:ext cx="6585837" cy="3693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rgbClr val="0070C0"/>
                </a:solidFill>
                <a:latin typeface="Montserrat Medium" pitchFamily="2" charset="0"/>
                <a:ea typeface="맑은 고딕" panose="020B0503020000020004" pitchFamily="50" charset="-127"/>
              </a:rPr>
              <a:t>SlidesDesign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3AEB4C91-AA2F-DA2C-AD68-63D6FA2E908B}"/>
              </a:ext>
            </a:extLst>
          </p:cNvPr>
          <p:cNvGrpSpPr/>
          <p:nvPr/>
        </p:nvGrpSpPr>
        <p:grpSpPr>
          <a:xfrm>
            <a:off x="844240" y="4230166"/>
            <a:ext cx="2285039" cy="848977"/>
            <a:chOff x="844240" y="4028035"/>
            <a:chExt cx="2285039" cy="848977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7AF1FDB-6026-E267-09B6-125EA0481113}"/>
                </a:ext>
              </a:extLst>
            </p:cNvPr>
            <p:cNvSpPr txBox="1"/>
            <p:nvPr/>
          </p:nvSpPr>
          <p:spPr>
            <a:xfrm>
              <a:off x="844240" y="4412013"/>
              <a:ext cx="2285039" cy="464999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1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1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9751B74-E50C-CDBD-D88E-0C976972D553}"/>
                </a:ext>
              </a:extLst>
            </p:cNvPr>
            <p:cNvSpPr txBox="1"/>
            <p:nvPr/>
          </p:nvSpPr>
          <p:spPr>
            <a:xfrm>
              <a:off x="844241" y="4028035"/>
              <a:ext cx="1735670" cy="353623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6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ExtraBold" pitchFamily="2" charset="0"/>
                  <a:ea typeface="G마켓 산스 TTF Medium" panose="02000000000000000000" pitchFamily="2" charset="-127"/>
                </a:rPr>
                <a:t>Lorem ipsum</a:t>
              </a:r>
              <a:endParaRPr lang="ko-KR" altLang="en-US" sz="16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ExtraBold" pitchFamily="2" charset="0"/>
                <a:ea typeface="G마켓 산스 TTF Medium" panose="02000000000000000000" pitchFamily="2" charset="-127"/>
              </a:endParaRPr>
            </a:p>
          </p:txBody>
        </p: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E1E3F423-13DE-0914-C572-36C58CA35EBE}"/>
              </a:ext>
            </a:extLst>
          </p:cNvPr>
          <p:cNvGrpSpPr/>
          <p:nvPr/>
        </p:nvGrpSpPr>
        <p:grpSpPr>
          <a:xfrm>
            <a:off x="3678420" y="3690014"/>
            <a:ext cx="2285039" cy="848977"/>
            <a:chOff x="844240" y="4028035"/>
            <a:chExt cx="2285039" cy="84897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DC86FA0-5F32-44BA-CDD2-8EE0C11B7811}"/>
                </a:ext>
              </a:extLst>
            </p:cNvPr>
            <p:cNvSpPr txBox="1"/>
            <p:nvPr/>
          </p:nvSpPr>
          <p:spPr>
            <a:xfrm>
              <a:off x="844240" y="4412013"/>
              <a:ext cx="2285039" cy="464999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1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1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CF06414-10FF-51E8-3FEE-F48E19AC81DD}"/>
                </a:ext>
              </a:extLst>
            </p:cNvPr>
            <p:cNvSpPr txBox="1"/>
            <p:nvPr/>
          </p:nvSpPr>
          <p:spPr>
            <a:xfrm>
              <a:off x="844241" y="4028035"/>
              <a:ext cx="1735670" cy="353623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6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ExtraBold" pitchFamily="2" charset="0"/>
                  <a:ea typeface="G마켓 산스 TTF Medium" panose="02000000000000000000" pitchFamily="2" charset="-127"/>
                </a:rPr>
                <a:t>Lorem ipsum</a:t>
              </a:r>
              <a:endParaRPr lang="ko-KR" altLang="en-US" sz="16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ExtraBold" pitchFamily="2" charset="0"/>
                <a:ea typeface="G마켓 산스 TTF Medium" panose="02000000000000000000" pitchFamily="2" charset="-127"/>
              </a:endParaRPr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381ED31D-0E12-65F4-36C4-A6A348552057}"/>
              </a:ext>
            </a:extLst>
          </p:cNvPr>
          <p:cNvGrpSpPr/>
          <p:nvPr/>
        </p:nvGrpSpPr>
        <p:grpSpPr>
          <a:xfrm>
            <a:off x="6560013" y="3169844"/>
            <a:ext cx="2285039" cy="848977"/>
            <a:chOff x="844240" y="4028035"/>
            <a:chExt cx="2285039" cy="848977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7A579A8-88C6-F470-692F-78088FF59A7F}"/>
                </a:ext>
              </a:extLst>
            </p:cNvPr>
            <p:cNvSpPr txBox="1"/>
            <p:nvPr/>
          </p:nvSpPr>
          <p:spPr>
            <a:xfrm>
              <a:off x="844240" y="4412013"/>
              <a:ext cx="2285039" cy="464999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1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1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FF0F921-52C5-CD54-BF90-71AEBECAAD97}"/>
                </a:ext>
              </a:extLst>
            </p:cNvPr>
            <p:cNvSpPr txBox="1"/>
            <p:nvPr/>
          </p:nvSpPr>
          <p:spPr>
            <a:xfrm>
              <a:off x="844241" y="4028035"/>
              <a:ext cx="1735670" cy="353623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6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ExtraBold" pitchFamily="2" charset="0"/>
                  <a:ea typeface="G마켓 산스 TTF Medium" panose="02000000000000000000" pitchFamily="2" charset="-127"/>
                </a:rPr>
                <a:t>Lorem ipsum</a:t>
              </a:r>
              <a:endParaRPr lang="ko-KR" altLang="en-US" sz="16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ExtraBold" pitchFamily="2" charset="0"/>
                <a:ea typeface="G마켓 산스 TTF Medium" panose="02000000000000000000" pitchFamily="2" charset="-127"/>
              </a:endParaRPr>
            </a:p>
          </p:txBody>
        </p: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CA8619E5-0B00-7A6E-63A1-40536D814693}"/>
              </a:ext>
            </a:extLst>
          </p:cNvPr>
          <p:cNvGrpSpPr/>
          <p:nvPr/>
        </p:nvGrpSpPr>
        <p:grpSpPr>
          <a:xfrm>
            <a:off x="9387420" y="2654333"/>
            <a:ext cx="2285039" cy="848977"/>
            <a:chOff x="844240" y="4028035"/>
            <a:chExt cx="2285039" cy="848977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055AF4D-7EE4-2D1F-867E-64E8223EB173}"/>
                </a:ext>
              </a:extLst>
            </p:cNvPr>
            <p:cNvSpPr txBox="1"/>
            <p:nvPr/>
          </p:nvSpPr>
          <p:spPr>
            <a:xfrm>
              <a:off x="844240" y="4412013"/>
              <a:ext cx="2285039" cy="464999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1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Medium" pitchFamily="2" charset="0"/>
                  <a:ea typeface="G마켓 산스 TTF Medium" panose="02000000000000000000" pitchFamily="2" charset="-127"/>
                </a:rPr>
                <a:t>Lorem ipsum dolor sit amet, consectetur adipiscing elit</a:t>
              </a:r>
              <a:endParaRPr lang="ko-KR" altLang="en-US" sz="11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Medium" pitchFamily="2" charset="0"/>
                <a:ea typeface="G마켓 산스 TTF Medium" panose="02000000000000000000" pitchFamily="2" charset="-127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AFE5462-0E1A-F701-9AEB-83E1381FDD31}"/>
                </a:ext>
              </a:extLst>
            </p:cNvPr>
            <p:cNvSpPr txBox="1"/>
            <p:nvPr/>
          </p:nvSpPr>
          <p:spPr>
            <a:xfrm>
              <a:off x="844241" y="4028035"/>
              <a:ext cx="1735670" cy="353623"/>
            </a:xfrm>
            <a:prstGeom prst="rect">
              <a:avLst/>
            </a:prstGeom>
            <a:noFill/>
          </p:spPr>
          <p:txBody>
            <a:bodyPr wrap="square" lIns="0" rIns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500"/>
                </a:spcBef>
              </a:pPr>
              <a:r>
                <a:rPr lang="en-US" altLang="ko-KR" sz="1600" spc="-50">
                  <a:ln>
                    <a:solidFill>
                      <a:srgbClr val="FFC000">
                        <a:alpha val="0"/>
                      </a:srgbClr>
                    </a:solidFill>
                  </a:ln>
                  <a:latin typeface="Montserrat ExtraBold" pitchFamily="2" charset="0"/>
                  <a:ea typeface="G마켓 산스 TTF Medium" panose="02000000000000000000" pitchFamily="2" charset="-127"/>
                </a:rPr>
                <a:t>Lorem ipsum</a:t>
              </a:r>
              <a:endParaRPr lang="ko-KR" altLang="en-US" sz="1600" spc="-50" dirty="0">
                <a:ln>
                  <a:solidFill>
                    <a:srgbClr val="FFC000">
                      <a:alpha val="0"/>
                    </a:srgbClr>
                  </a:solidFill>
                </a:ln>
                <a:latin typeface="Montserrat ExtraBold" pitchFamily="2" charset="0"/>
                <a:ea typeface="G마켓 산스 TTF Medium" panose="020000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192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Arial</vt:lpstr>
      <vt:lpstr>Montserrat ExtraBold</vt:lpstr>
      <vt:lpstr>Montserrat Medium</vt:lpstr>
      <vt:lpstr>Montserrat SemiBold</vt:lpstr>
      <vt:lpstr>맑은 고딕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동우 이</dc:creator>
  <cp:lastModifiedBy>동우 이</cp:lastModifiedBy>
  <cp:revision>1</cp:revision>
  <dcterms:created xsi:type="dcterms:W3CDTF">2025-05-21T15:08:03Z</dcterms:created>
  <dcterms:modified xsi:type="dcterms:W3CDTF">2025-05-21T15:08:21Z</dcterms:modified>
</cp:coreProperties>
</file>