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97" d="100"/>
          <a:sy n="97" d="100"/>
        </p:scale>
        <p:origin x="4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B31DB0-BDDE-E506-5B5F-80A9A473B7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E0C1198-A3BF-37FC-E077-43BE72E37A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7BD08FB-B42C-76B6-24D0-231502B9F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8CB6-39F7-412C-A78A-A4E75962E74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5DD985E-99E2-9CB1-67B8-24D2799B1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0393610-4E2D-49B3-2C17-0E7F65662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A5AC-99E3-4A86-8B67-8A1549533E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354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3F1C294-94FE-60D3-E944-9A59B119A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7672E49-9205-EC53-48AF-45D653D93C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DC69C49-E2DE-5D4F-E714-D80DB6935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8CB6-39F7-412C-A78A-A4E75962E74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CE968A0-CF4B-F308-E043-870B7DFB1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17C7F3-92B0-C965-768B-DCECA9AC9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A5AC-99E3-4A86-8B67-8A1549533E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8105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D3DF18F-0039-1203-731F-0791EC2DA0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8C9CA9-4991-EE14-9FD9-E56E2A5BE3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695CD47-A43D-679E-3B3C-47C527573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8CB6-39F7-412C-A78A-A4E75962E74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D62E2C1-BE2E-EFA0-0CC2-CF05D8D6D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AB5D38C-E190-D34D-A013-E80C93A47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A5AC-99E3-4A86-8B67-8A1549533E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3674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3C2342-2E68-95CE-499C-423867198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A2F20F9-C026-8D74-4876-628B2777A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73FDD67-C2B6-AC42-53F8-9A18E4CF4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8CB6-39F7-412C-A78A-A4E75962E74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A8E4DE3-D4A2-191C-2E6B-B66FC5C46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AA2166E-55F5-4C97-5BA6-A7B7518A8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A5AC-99E3-4A86-8B67-8A1549533E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0482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773C4F-F118-89AF-DF77-3F9D93B90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2F38F71-A941-E831-4625-468DA7D86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B2E8A6D-AFD0-EEE6-B07A-1AAEA47DA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8CB6-39F7-412C-A78A-A4E75962E74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AEDDD9C-41A7-7AE7-A17A-FE41088B8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A0600FD-D5DE-9F01-3647-4CEB170E8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A5AC-99E3-4A86-8B67-8A1549533E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5946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41D3BA-A2C3-64E0-EB6F-E47FDC7D8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90A9EC2-A9B3-443E-633E-EC648275E4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CC953EB-A954-A60A-53E3-C7E180108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54C75D3-B611-F224-64A9-8F2BC6FB2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8CB6-39F7-412C-A78A-A4E75962E74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7384DB9-572F-BE75-7EBE-C56B20820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6030631-7B38-FB93-F848-E34735235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A5AC-99E3-4A86-8B67-8A1549533E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9555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1905EE-A098-2D0E-2E33-169664B07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35B9D84-4C56-2B2E-E43A-99EB65A51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659ED82-CF8C-4022-C04C-887B4C69C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07FF0B32-5E3F-ABCA-1734-D71DD60A79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D3FF0D6-E807-DADD-374E-8737219B26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571F172-869B-A00A-76C0-89D331803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8CB6-39F7-412C-A78A-A4E75962E74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A62434D-627B-D257-7755-7FA68F1B5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064C760-BD5D-CE4B-0B42-6766A0474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A5AC-99E3-4A86-8B67-8A1549533E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781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99C9EF5-5F44-4143-F2C3-E01939082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B2C604-5C25-5370-6E6B-3D8DF3DC3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8CB6-39F7-412C-A78A-A4E75962E74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A2D2970-0994-DD90-AF23-1270F874A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E999C68-6C96-31F7-8A6E-10F2691CA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A5AC-99E3-4A86-8B67-8A1549533E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8403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AC23B3E-BBAD-133B-ACF1-FC8FDE7BC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8CB6-39F7-412C-A78A-A4E75962E74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21D5474-195E-3A29-2931-14AD93C1A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FD476C4-1EE8-C68D-EA00-27984E3E5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A5AC-99E3-4A86-8B67-8A1549533E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225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294BA3-32D8-7AF1-4139-2A5C64239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20095C4-D4B0-8289-F75D-FBB0A87D8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C4A63EF-83CD-440E-E2F2-F06F995CCB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3672061-C6BC-2AF8-6A6D-BF26C6822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8CB6-39F7-412C-A78A-A4E75962E74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E58FF77-CF93-E53A-7B49-FA55E5942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2A9CD26-CE88-A413-392D-DA4D71C2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A5AC-99E3-4A86-8B67-8A1549533E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1321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57FCAB-940F-1817-4F47-D2EF7FEA2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F8B41EA-26FF-CECA-4D41-7C83C5E0F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8F1C2F0-B6BD-B9CB-69D3-D523D497CE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8A93445-136C-636A-3153-59FCC5E38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8CB6-39F7-412C-A78A-A4E75962E74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22C3407-8FB6-C98D-6862-7278130CC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FA788F6-74BF-16CE-DCE6-B0FCDDC5B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A5AC-99E3-4A86-8B67-8A1549533E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811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C516AFB-572F-9749-517A-35E11648C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D9A688B-580C-73CA-CC65-86F3374B0E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B54CF64-8590-DF14-872C-1E51D70B3E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408CB6-39F7-412C-A78A-A4E75962E74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40A7237-4E52-7880-0125-039C7427DD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ED28D3F-9946-A7AF-FF59-6F8CEF0D49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76A5AC-99E3-4A86-8B67-8A1549533E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3336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:a16="http://schemas.microsoft.com/office/drawing/2014/main" id="{36B5BF5E-F8C2-ED65-D015-569B0A46E809}"/>
              </a:ext>
            </a:extLst>
          </p:cNvPr>
          <p:cNvGrpSpPr/>
          <p:nvPr/>
        </p:nvGrpSpPr>
        <p:grpSpPr>
          <a:xfrm>
            <a:off x="1362849" y="2178667"/>
            <a:ext cx="9484824" cy="4053114"/>
            <a:chOff x="1233487" y="1786503"/>
            <a:chExt cx="9743547" cy="4163673"/>
          </a:xfrm>
        </p:grpSpPr>
        <p:sp>
          <p:nvSpPr>
            <p:cNvPr id="5" name="자유형: 도형 4">
              <a:extLst>
                <a:ext uri="{FF2B5EF4-FFF2-40B4-BE49-F238E27FC236}">
                  <a16:creationId xmlns:a16="http://schemas.microsoft.com/office/drawing/2014/main" id="{5CA7A420-14A1-2553-88DF-797657658147}"/>
                </a:ext>
              </a:extLst>
            </p:cNvPr>
            <p:cNvSpPr/>
            <p:nvPr/>
          </p:nvSpPr>
          <p:spPr>
            <a:xfrm rot="10800000">
              <a:off x="1736244" y="4876416"/>
              <a:ext cx="3964944" cy="324223"/>
            </a:xfrm>
            <a:custGeom>
              <a:avLst/>
              <a:gdLst>
                <a:gd name="connsiteX0" fmla="*/ 0 w 3251199"/>
                <a:gd name="connsiteY0" fmla="*/ 1083733 h 1083733"/>
                <a:gd name="connsiteX1" fmla="*/ 812800 w 3251199"/>
                <a:gd name="connsiteY1" fmla="*/ 0 h 1083733"/>
                <a:gd name="connsiteX2" fmla="*/ 2438399 w 3251199"/>
                <a:gd name="connsiteY2" fmla="*/ 0 h 1083733"/>
                <a:gd name="connsiteX3" fmla="*/ 3251199 w 3251199"/>
                <a:gd name="connsiteY3" fmla="*/ 1083733 h 1083733"/>
                <a:gd name="connsiteX4" fmla="*/ 0 w 3251199"/>
                <a:gd name="connsiteY4" fmla="*/ 1083733 h 1083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51199" h="1083733">
                  <a:moveTo>
                    <a:pt x="0" y="1083733"/>
                  </a:moveTo>
                  <a:lnTo>
                    <a:pt x="812800" y="0"/>
                  </a:lnTo>
                  <a:lnTo>
                    <a:pt x="2438399" y="0"/>
                  </a:lnTo>
                  <a:lnTo>
                    <a:pt x="3251199" y="1083733"/>
                  </a:lnTo>
                  <a:lnTo>
                    <a:pt x="0" y="1083733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28650" tIns="59690" rIns="628649" bIns="59690" numCol="1" spcCol="1270" anchor="ctr" anchorCtr="0">
              <a:noAutofit/>
            </a:bodyPr>
            <a:lstStyle/>
            <a:p>
              <a:pPr marL="0" lvl="0" indent="0" algn="ctr" defTabSz="20891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ko-KR" altLang="en-US" sz="28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FF"/>
                </a:solidFill>
                <a:latin typeface="Montserrat ExtraBold" pitchFamily="2" charset="0"/>
              </a:endParaRPr>
            </a:p>
          </p:txBody>
        </p:sp>
        <p:sp>
          <p:nvSpPr>
            <p:cNvPr id="6" name="자유형: 도형 5">
              <a:extLst>
                <a:ext uri="{FF2B5EF4-FFF2-40B4-BE49-F238E27FC236}">
                  <a16:creationId xmlns:a16="http://schemas.microsoft.com/office/drawing/2014/main" id="{E6D3DFD4-BBD2-F429-9D25-B1F61D0E4AAE}"/>
                </a:ext>
              </a:extLst>
            </p:cNvPr>
            <p:cNvSpPr/>
            <p:nvPr/>
          </p:nvSpPr>
          <p:spPr>
            <a:xfrm rot="10800000">
              <a:off x="2208208" y="3790680"/>
              <a:ext cx="3021016" cy="324223"/>
            </a:xfrm>
            <a:custGeom>
              <a:avLst/>
              <a:gdLst>
                <a:gd name="connsiteX0" fmla="*/ 0 w 3251199"/>
                <a:gd name="connsiteY0" fmla="*/ 1083733 h 1083733"/>
                <a:gd name="connsiteX1" fmla="*/ 812800 w 3251199"/>
                <a:gd name="connsiteY1" fmla="*/ 0 h 1083733"/>
                <a:gd name="connsiteX2" fmla="*/ 2438399 w 3251199"/>
                <a:gd name="connsiteY2" fmla="*/ 0 h 1083733"/>
                <a:gd name="connsiteX3" fmla="*/ 3251199 w 3251199"/>
                <a:gd name="connsiteY3" fmla="*/ 1083733 h 1083733"/>
                <a:gd name="connsiteX4" fmla="*/ 0 w 3251199"/>
                <a:gd name="connsiteY4" fmla="*/ 1083733 h 1083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51199" h="1083733">
                  <a:moveTo>
                    <a:pt x="0" y="1083733"/>
                  </a:moveTo>
                  <a:lnTo>
                    <a:pt x="812800" y="0"/>
                  </a:lnTo>
                  <a:lnTo>
                    <a:pt x="2438399" y="0"/>
                  </a:lnTo>
                  <a:lnTo>
                    <a:pt x="3251199" y="1083733"/>
                  </a:lnTo>
                  <a:lnTo>
                    <a:pt x="0" y="1083733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28650" tIns="59690" rIns="628649" bIns="59690" numCol="1" spcCol="1270" anchor="ctr" anchorCtr="0">
              <a:noAutofit/>
            </a:bodyPr>
            <a:lstStyle/>
            <a:p>
              <a:pPr marL="0" lvl="0" indent="0" algn="ctr" defTabSz="20891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ko-KR" altLang="en-US" sz="28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FF"/>
                </a:solidFill>
                <a:latin typeface="Montserrat ExtraBold" pitchFamily="2" charset="0"/>
              </a:endParaRPr>
            </a:p>
          </p:txBody>
        </p:sp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40E8B7AB-494D-6840-1BBC-CEC1FEC0A0E6}"/>
                </a:ext>
              </a:extLst>
            </p:cNvPr>
            <p:cNvSpPr/>
            <p:nvPr/>
          </p:nvSpPr>
          <p:spPr>
            <a:xfrm rot="10800000">
              <a:off x="2725894" y="2717156"/>
              <a:ext cx="1985645" cy="324223"/>
            </a:xfrm>
            <a:custGeom>
              <a:avLst/>
              <a:gdLst>
                <a:gd name="connsiteX0" fmla="*/ 0 w 3251199"/>
                <a:gd name="connsiteY0" fmla="*/ 1083733 h 1083733"/>
                <a:gd name="connsiteX1" fmla="*/ 812800 w 3251199"/>
                <a:gd name="connsiteY1" fmla="*/ 0 h 1083733"/>
                <a:gd name="connsiteX2" fmla="*/ 2438399 w 3251199"/>
                <a:gd name="connsiteY2" fmla="*/ 0 h 1083733"/>
                <a:gd name="connsiteX3" fmla="*/ 3251199 w 3251199"/>
                <a:gd name="connsiteY3" fmla="*/ 1083733 h 1083733"/>
                <a:gd name="connsiteX4" fmla="*/ 0 w 3251199"/>
                <a:gd name="connsiteY4" fmla="*/ 1083733 h 1083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51199" h="1083733">
                  <a:moveTo>
                    <a:pt x="0" y="1083733"/>
                  </a:moveTo>
                  <a:lnTo>
                    <a:pt x="812800" y="0"/>
                  </a:lnTo>
                  <a:lnTo>
                    <a:pt x="2438399" y="0"/>
                  </a:lnTo>
                  <a:lnTo>
                    <a:pt x="3251199" y="1083733"/>
                  </a:lnTo>
                  <a:lnTo>
                    <a:pt x="0" y="1083733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28650" tIns="59690" rIns="628649" bIns="59690" numCol="1" spcCol="1270" anchor="ctr" anchorCtr="0">
              <a:noAutofit/>
            </a:bodyPr>
            <a:lstStyle/>
            <a:p>
              <a:pPr marL="0" lvl="0" indent="0" algn="ctr" defTabSz="20891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ko-KR" altLang="en-US" sz="28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FF"/>
                </a:solidFill>
                <a:latin typeface="Montserrat ExtraBold" pitchFamily="2" charset="0"/>
              </a:endParaRPr>
            </a:p>
          </p:txBody>
        </p:sp>
        <p:cxnSp>
          <p:nvCxnSpPr>
            <p:cNvPr id="8" name="직선 연결선 7">
              <a:extLst>
                <a:ext uri="{FF2B5EF4-FFF2-40B4-BE49-F238E27FC236}">
                  <a16:creationId xmlns:a16="http://schemas.microsoft.com/office/drawing/2014/main" id="{F9CDFA97-AAA2-F023-65AF-C6C416B1DD02}"/>
                </a:ext>
              </a:extLst>
            </p:cNvPr>
            <p:cNvCxnSpPr>
              <a:cxnSpLocks/>
              <a:stCxn id="16" idx="1"/>
            </p:cNvCxnSpPr>
            <p:nvPr/>
          </p:nvCxnSpPr>
          <p:spPr>
            <a:xfrm flipH="1" flipV="1">
              <a:off x="3665538" y="2252434"/>
              <a:ext cx="3354784" cy="269"/>
            </a:xfrm>
            <a:prstGeom prst="line">
              <a:avLst/>
            </a:prstGeom>
            <a:ln w="31750" cap="rnd">
              <a:solidFill>
                <a:schemeClr val="bg1">
                  <a:lumMod val="50000"/>
                </a:schemeClr>
              </a:solidFill>
              <a:prstDash val="sysDot"/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3737056E-368E-3F1A-2CD4-9692F38B5FE5}"/>
                </a:ext>
              </a:extLst>
            </p:cNvPr>
            <p:cNvCxnSpPr/>
            <p:nvPr/>
          </p:nvCxnSpPr>
          <p:spPr>
            <a:xfrm flipH="1" flipV="1">
              <a:off x="3665538" y="3337599"/>
              <a:ext cx="3354784" cy="269"/>
            </a:xfrm>
            <a:prstGeom prst="line">
              <a:avLst/>
            </a:prstGeom>
            <a:ln w="31750" cap="rnd">
              <a:solidFill>
                <a:schemeClr val="bg1">
                  <a:lumMod val="50000"/>
                </a:schemeClr>
              </a:solidFill>
              <a:prstDash val="sysDot"/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>
              <a:extLst>
                <a:ext uri="{FF2B5EF4-FFF2-40B4-BE49-F238E27FC236}">
                  <a16:creationId xmlns:a16="http://schemas.microsoft.com/office/drawing/2014/main" id="{6A81C1F7-73DA-E41B-3658-182EF2C1D5D9}"/>
                </a:ext>
              </a:extLst>
            </p:cNvPr>
            <p:cNvCxnSpPr/>
            <p:nvPr/>
          </p:nvCxnSpPr>
          <p:spPr>
            <a:xfrm flipH="1" flipV="1">
              <a:off x="3665538" y="4410183"/>
              <a:ext cx="3354784" cy="269"/>
            </a:xfrm>
            <a:prstGeom prst="line">
              <a:avLst/>
            </a:prstGeom>
            <a:ln w="31750" cap="rnd">
              <a:solidFill>
                <a:schemeClr val="bg1">
                  <a:lumMod val="50000"/>
                </a:schemeClr>
              </a:solidFill>
              <a:prstDash val="sysDot"/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>
              <a:extLst>
                <a:ext uri="{FF2B5EF4-FFF2-40B4-BE49-F238E27FC236}">
                  <a16:creationId xmlns:a16="http://schemas.microsoft.com/office/drawing/2014/main" id="{88FF25F4-B58A-9548-0A77-24F1C49A1B1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65538" y="5482768"/>
              <a:ext cx="3354784" cy="269"/>
            </a:xfrm>
            <a:prstGeom prst="line">
              <a:avLst/>
            </a:prstGeom>
            <a:ln w="31750" cap="rnd">
              <a:solidFill>
                <a:schemeClr val="bg1">
                  <a:lumMod val="50000"/>
                </a:schemeClr>
              </a:solidFill>
              <a:prstDash val="sysDot"/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자유형: 도형 11">
              <a:extLst>
                <a:ext uri="{FF2B5EF4-FFF2-40B4-BE49-F238E27FC236}">
                  <a16:creationId xmlns:a16="http://schemas.microsoft.com/office/drawing/2014/main" id="{15AD798C-56B9-3D2B-F22F-2C1E65EDFA5D}"/>
                </a:ext>
              </a:extLst>
            </p:cNvPr>
            <p:cNvSpPr/>
            <p:nvPr/>
          </p:nvSpPr>
          <p:spPr>
            <a:xfrm>
              <a:off x="2722721" y="1786503"/>
              <a:ext cx="1985645" cy="931863"/>
            </a:xfrm>
            <a:custGeom>
              <a:avLst/>
              <a:gdLst>
                <a:gd name="connsiteX0" fmla="*/ 0 w 3251199"/>
                <a:gd name="connsiteY0" fmla="*/ 1083733 h 1083733"/>
                <a:gd name="connsiteX1" fmla="*/ 812800 w 3251199"/>
                <a:gd name="connsiteY1" fmla="*/ 0 h 1083733"/>
                <a:gd name="connsiteX2" fmla="*/ 2438399 w 3251199"/>
                <a:gd name="connsiteY2" fmla="*/ 0 h 1083733"/>
                <a:gd name="connsiteX3" fmla="*/ 3251199 w 3251199"/>
                <a:gd name="connsiteY3" fmla="*/ 1083733 h 1083733"/>
                <a:gd name="connsiteX4" fmla="*/ 0 w 3251199"/>
                <a:gd name="connsiteY4" fmla="*/ 1083733 h 1083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51199" h="1083733">
                  <a:moveTo>
                    <a:pt x="0" y="1083733"/>
                  </a:moveTo>
                  <a:lnTo>
                    <a:pt x="812800" y="0"/>
                  </a:lnTo>
                  <a:lnTo>
                    <a:pt x="2438399" y="0"/>
                  </a:lnTo>
                  <a:lnTo>
                    <a:pt x="3251199" y="1083733"/>
                  </a:lnTo>
                  <a:lnTo>
                    <a:pt x="0" y="1083733"/>
                  </a:lnTo>
                  <a:close/>
                </a:path>
              </a:pathLst>
            </a:custGeom>
            <a:solidFill>
              <a:srgbClr val="005392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28650" tIns="59690" rIns="628649" bIns="59690" numCol="1" spcCol="1270" anchor="ctr" anchorCtr="0">
              <a:noAutofit/>
            </a:bodyPr>
            <a:lstStyle/>
            <a:p>
              <a:pPr marL="0" lvl="0" indent="0" algn="ctr" defTabSz="20891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ko-KR" altLang="en-US" sz="28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FF"/>
                </a:solidFill>
                <a:latin typeface="Montserrat ExtraBold" pitchFamily="2" charset="0"/>
              </a:endParaRPr>
            </a:p>
          </p:txBody>
        </p:sp>
        <p:sp>
          <p:nvSpPr>
            <p:cNvPr id="13" name="자유형: 도형 12">
              <a:extLst>
                <a:ext uri="{FF2B5EF4-FFF2-40B4-BE49-F238E27FC236}">
                  <a16:creationId xmlns:a16="http://schemas.microsoft.com/office/drawing/2014/main" id="{0B0134F2-BF7F-CFCA-A5C3-AB84BD910658}"/>
                </a:ext>
              </a:extLst>
            </p:cNvPr>
            <p:cNvSpPr/>
            <p:nvPr/>
          </p:nvSpPr>
          <p:spPr>
            <a:xfrm>
              <a:off x="2226310" y="2863773"/>
              <a:ext cx="2978467" cy="931863"/>
            </a:xfrm>
            <a:custGeom>
              <a:avLst/>
              <a:gdLst>
                <a:gd name="connsiteX0" fmla="*/ 0 w 4876799"/>
                <a:gd name="connsiteY0" fmla="*/ 1083733 h 1083733"/>
                <a:gd name="connsiteX1" fmla="*/ 812800 w 4876799"/>
                <a:gd name="connsiteY1" fmla="*/ 0 h 1083733"/>
                <a:gd name="connsiteX2" fmla="*/ 4063999 w 4876799"/>
                <a:gd name="connsiteY2" fmla="*/ 0 h 1083733"/>
                <a:gd name="connsiteX3" fmla="*/ 4876799 w 4876799"/>
                <a:gd name="connsiteY3" fmla="*/ 1083733 h 1083733"/>
                <a:gd name="connsiteX4" fmla="*/ 0 w 4876799"/>
                <a:gd name="connsiteY4" fmla="*/ 1083733 h 1083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76799" h="1083733">
                  <a:moveTo>
                    <a:pt x="0" y="1083733"/>
                  </a:moveTo>
                  <a:lnTo>
                    <a:pt x="812800" y="0"/>
                  </a:lnTo>
                  <a:lnTo>
                    <a:pt x="4063999" y="0"/>
                  </a:lnTo>
                  <a:lnTo>
                    <a:pt x="4876799" y="1083733"/>
                  </a:lnTo>
                  <a:lnTo>
                    <a:pt x="0" y="1083733"/>
                  </a:lnTo>
                  <a:close/>
                </a:path>
              </a:pathLst>
            </a:custGeom>
            <a:solidFill>
              <a:srgbClr val="FA640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3129" tIns="59690" rIns="913131" bIns="59690" numCol="1" spcCol="1270" anchor="ctr" anchorCtr="0">
              <a:noAutofit/>
            </a:bodyPr>
            <a:lstStyle/>
            <a:p>
              <a:pPr marL="0" lvl="0" indent="0" algn="ctr" defTabSz="20891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ko-KR" altLang="en-US" sz="28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FF"/>
                </a:solidFill>
                <a:latin typeface="Montserrat ExtraBold" pitchFamily="2" charset="0"/>
              </a:endParaRPr>
            </a:p>
          </p:txBody>
        </p:sp>
        <p:sp>
          <p:nvSpPr>
            <p:cNvPr id="14" name="자유형: 도형 13">
              <a:extLst>
                <a:ext uri="{FF2B5EF4-FFF2-40B4-BE49-F238E27FC236}">
                  <a16:creationId xmlns:a16="http://schemas.microsoft.com/office/drawing/2014/main" id="{2619CE9C-AE02-2DA8-D25E-686EEC23CA61}"/>
                </a:ext>
              </a:extLst>
            </p:cNvPr>
            <p:cNvSpPr/>
            <p:nvPr/>
          </p:nvSpPr>
          <p:spPr>
            <a:xfrm>
              <a:off x="1729898" y="3941043"/>
              <a:ext cx="3971290" cy="931863"/>
            </a:xfrm>
            <a:custGeom>
              <a:avLst/>
              <a:gdLst>
                <a:gd name="connsiteX0" fmla="*/ 0 w 6502399"/>
                <a:gd name="connsiteY0" fmla="*/ 1083733 h 1083733"/>
                <a:gd name="connsiteX1" fmla="*/ 812800 w 6502399"/>
                <a:gd name="connsiteY1" fmla="*/ 0 h 1083733"/>
                <a:gd name="connsiteX2" fmla="*/ 5689599 w 6502399"/>
                <a:gd name="connsiteY2" fmla="*/ 0 h 1083733"/>
                <a:gd name="connsiteX3" fmla="*/ 6502399 w 6502399"/>
                <a:gd name="connsiteY3" fmla="*/ 1083733 h 1083733"/>
                <a:gd name="connsiteX4" fmla="*/ 0 w 6502399"/>
                <a:gd name="connsiteY4" fmla="*/ 1083733 h 1083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502399" h="1083733">
                  <a:moveTo>
                    <a:pt x="0" y="1083733"/>
                  </a:moveTo>
                  <a:lnTo>
                    <a:pt x="812800" y="0"/>
                  </a:lnTo>
                  <a:lnTo>
                    <a:pt x="5689599" y="0"/>
                  </a:lnTo>
                  <a:lnTo>
                    <a:pt x="6502399" y="1083733"/>
                  </a:lnTo>
                  <a:lnTo>
                    <a:pt x="0" y="1083733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97609" tIns="59690" rIns="1197610" bIns="59690" numCol="1" spcCol="1270" anchor="ctr" anchorCtr="0">
              <a:noAutofit/>
            </a:bodyPr>
            <a:lstStyle/>
            <a:p>
              <a:pPr marL="0" lvl="0" indent="0" algn="ctr" defTabSz="20891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ko-KR" altLang="en-US" sz="28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FF"/>
                </a:solidFill>
                <a:latin typeface="Montserrat ExtraBold" pitchFamily="2" charset="0"/>
              </a:endParaRPr>
            </a:p>
          </p:txBody>
        </p:sp>
        <p:sp>
          <p:nvSpPr>
            <p:cNvPr id="15" name="자유형: 도형 14">
              <a:extLst>
                <a:ext uri="{FF2B5EF4-FFF2-40B4-BE49-F238E27FC236}">
                  <a16:creationId xmlns:a16="http://schemas.microsoft.com/office/drawing/2014/main" id="{4D37D3E2-E915-6F2F-4B61-18780DD0C1FA}"/>
                </a:ext>
              </a:extLst>
            </p:cNvPr>
            <p:cNvSpPr/>
            <p:nvPr/>
          </p:nvSpPr>
          <p:spPr>
            <a:xfrm>
              <a:off x="1233487" y="5018313"/>
              <a:ext cx="4964113" cy="931863"/>
            </a:xfrm>
            <a:custGeom>
              <a:avLst/>
              <a:gdLst>
                <a:gd name="connsiteX0" fmla="*/ 0 w 8128000"/>
                <a:gd name="connsiteY0" fmla="*/ 1083733 h 1083733"/>
                <a:gd name="connsiteX1" fmla="*/ 812800 w 8128000"/>
                <a:gd name="connsiteY1" fmla="*/ 0 h 1083733"/>
                <a:gd name="connsiteX2" fmla="*/ 7315200 w 8128000"/>
                <a:gd name="connsiteY2" fmla="*/ 0 h 1083733"/>
                <a:gd name="connsiteX3" fmla="*/ 8128000 w 8128000"/>
                <a:gd name="connsiteY3" fmla="*/ 1083733 h 1083733"/>
                <a:gd name="connsiteX4" fmla="*/ 0 w 8128000"/>
                <a:gd name="connsiteY4" fmla="*/ 1083733 h 1083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28000" h="1083733">
                  <a:moveTo>
                    <a:pt x="0" y="1083733"/>
                  </a:moveTo>
                  <a:lnTo>
                    <a:pt x="812800" y="0"/>
                  </a:lnTo>
                  <a:lnTo>
                    <a:pt x="7315200" y="0"/>
                  </a:lnTo>
                  <a:lnTo>
                    <a:pt x="8128000" y="1083733"/>
                  </a:lnTo>
                  <a:lnTo>
                    <a:pt x="0" y="1083733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82089" tIns="59690" rIns="1482091" bIns="59690" numCol="1" spcCol="1270" anchor="ctr" anchorCtr="0">
              <a:noAutofit/>
            </a:bodyPr>
            <a:lstStyle/>
            <a:p>
              <a:pPr marL="0" lvl="0" indent="0" algn="ctr" defTabSz="20891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ko-KR" altLang="en-US" sz="28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FFFF"/>
                </a:solidFill>
                <a:latin typeface="Montserrat ExtraBold" pitchFamily="2" charset="0"/>
              </a:endParaRPr>
            </a:p>
          </p:txBody>
        </p:sp>
        <p:sp>
          <p:nvSpPr>
            <p:cNvPr id="16" name="직사각형 15">
              <a:extLst>
                <a:ext uri="{FF2B5EF4-FFF2-40B4-BE49-F238E27FC236}">
                  <a16:creationId xmlns:a16="http://schemas.microsoft.com/office/drawing/2014/main" id="{CDC12D15-8DC7-462C-E4B7-41E8E7E97546}"/>
                </a:ext>
              </a:extLst>
            </p:cNvPr>
            <p:cNvSpPr/>
            <p:nvPr/>
          </p:nvSpPr>
          <p:spPr>
            <a:xfrm>
              <a:off x="7020322" y="1786503"/>
              <a:ext cx="45719" cy="9324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412F2D63-DC21-579B-B3B7-7259871C4271}"/>
                </a:ext>
              </a:extLst>
            </p:cNvPr>
            <p:cNvSpPr/>
            <p:nvPr/>
          </p:nvSpPr>
          <p:spPr>
            <a:xfrm>
              <a:off x="7020322" y="2863236"/>
              <a:ext cx="45719" cy="9324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86D4B08-BD67-AAA9-6FCD-52BABEE01B1B}"/>
                </a:ext>
              </a:extLst>
            </p:cNvPr>
            <p:cNvSpPr txBox="1"/>
            <p:nvPr/>
          </p:nvSpPr>
          <p:spPr>
            <a:xfrm>
              <a:off x="7243425" y="2888636"/>
              <a:ext cx="115127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A6400"/>
                  </a:solidFill>
                  <a:latin typeface="Montserrat ExtraBold" pitchFamily="2" charset="0"/>
                  <a:ea typeface="G마켓 산스 TTF Bold" panose="02000000000000000000" pitchFamily="2" charset="-127"/>
                </a:rPr>
                <a:t>Keyword</a:t>
              </a:r>
              <a:endPara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A6400"/>
                </a:solidFill>
                <a:latin typeface="Montserrat ExtraBold" pitchFamily="2" charset="0"/>
                <a:ea typeface="G마켓 산스 TTF Bold" panose="02000000000000000000" pitchFamily="2" charset="-127"/>
              </a:endParaRPr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20AF0057-1179-CA1C-B0CD-C7D371203622}"/>
                </a:ext>
              </a:extLst>
            </p:cNvPr>
            <p:cNvSpPr/>
            <p:nvPr/>
          </p:nvSpPr>
          <p:spPr>
            <a:xfrm>
              <a:off x="7020322" y="3939969"/>
              <a:ext cx="45719" cy="9324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01272DE5-665E-36B5-4AA2-60539F987EF4}"/>
                </a:ext>
              </a:extLst>
            </p:cNvPr>
            <p:cNvSpPr/>
            <p:nvPr/>
          </p:nvSpPr>
          <p:spPr>
            <a:xfrm>
              <a:off x="7020322" y="5016702"/>
              <a:ext cx="45719" cy="9324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>
              <a:extLst>
                <a:ext uri="{FF2B5EF4-FFF2-40B4-BE49-F238E27FC236}">
                  <a16:creationId xmlns:a16="http://schemas.microsoft.com/office/drawing/2014/main" id="{EEC4116C-0A61-4D2E-BFE6-D15AB243218F}"/>
                </a:ext>
              </a:extLst>
            </p:cNvPr>
            <p:cNvSpPr/>
            <p:nvPr/>
          </p:nvSpPr>
          <p:spPr>
            <a:xfrm>
              <a:off x="4390411" y="2180912"/>
              <a:ext cx="143044" cy="143044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rgbClr val="00539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>
              <a:extLst>
                <a:ext uri="{FF2B5EF4-FFF2-40B4-BE49-F238E27FC236}">
                  <a16:creationId xmlns:a16="http://schemas.microsoft.com/office/drawing/2014/main" id="{69CD7DA3-FF50-42AF-C22F-4F6DCFCE4DB9}"/>
                </a:ext>
              </a:extLst>
            </p:cNvPr>
            <p:cNvSpPr/>
            <p:nvPr/>
          </p:nvSpPr>
          <p:spPr>
            <a:xfrm>
              <a:off x="4877244" y="3266077"/>
              <a:ext cx="143044" cy="143044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rgbClr val="FA64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>
              <a:extLst>
                <a:ext uri="{FF2B5EF4-FFF2-40B4-BE49-F238E27FC236}">
                  <a16:creationId xmlns:a16="http://schemas.microsoft.com/office/drawing/2014/main" id="{D371BF85-9DDF-15FF-D6B9-62A50B3D0583}"/>
                </a:ext>
              </a:extLst>
            </p:cNvPr>
            <p:cNvSpPr/>
            <p:nvPr/>
          </p:nvSpPr>
          <p:spPr>
            <a:xfrm>
              <a:off x="5389477" y="4351242"/>
              <a:ext cx="143044" cy="143044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rgbClr val="3B7D2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>
              <a:extLst>
                <a:ext uri="{FF2B5EF4-FFF2-40B4-BE49-F238E27FC236}">
                  <a16:creationId xmlns:a16="http://schemas.microsoft.com/office/drawing/2014/main" id="{5FF108AA-A649-149B-C195-0FE0963D02AF}"/>
                </a:ext>
              </a:extLst>
            </p:cNvPr>
            <p:cNvSpPr/>
            <p:nvPr/>
          </p:nvSpPr>
          <p:spPr>
            <a:xfrm>
              <a:off x="5835793" y="5411245"/>
              <a:ext cx="143044" cy="143044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93E59424-C682-345F-06AD-E7D3575760C3}"/>
                </a:ext>
              </a:extLst>
            </p:cNvPr>
            <p:cNvSpPr txBox="1"/>
            <p:nvPr/>
          </p:nvSpPr>
          <p:spPr>
            <a:xfrm>
              <a:off x="7321974" y="3212907"/>
              <a:ext cx="3655060" cy="566437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4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latin typeface="Montserrat Medium" pitchFamily="2" charset="0"/>
                  <a:ea typeface="G마켓 산스 TTF Medium" panose="02000000000000000000" pitchFamily="2" charset="-127"/>
                </a:rPr>
                <a:t>Lorem ipsum dolor sit amet, consectetur adipiscing elit</a:t>
              </a:r>
              <a:endParaRPr lang="ko-KR" altLang="en-US" sz="1400" spc="-50" dirty="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Medium" pitchFamily="2" charset="0"/>
                <a:ea typeface="G마켓 산스 TTF Medium" panose="02000000000000000000" pitchFamily="2" charset="-127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8E7B5E3-D2BA-49B9-7D52-AA11B7DBDBEA}"/>
                </a:ext>
              </a:extLst>
            </p:cNvPr>
            <p:cNvSpPr txBox="1"/>
            <p:nvPr/>
          </p:nvSpPr>
          <p:spPr>
            <a:xfrm>
              <a:off x="7243425" y="1786503"/>
              <a:ext cx="115127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005392"/>
                  </a:solidFill>
                  <a:latin typeface="Montserrat ExtraBold" pitchFamily="2" charset="0"/>
                  <a:ea typeface="G마켓 산스 TTF Bold" panose="02000000000000000000" pitchFamily="2" charset="-127"/>
                </a:rPr>
                <a:t>Keyword</a:t>
              </a:r>
              <a:endPara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5392"/>
                </a:solidFill>
                <a:latin typeface="Montserrat ExtraBold" pitchFamily="2" charset="0"/>
                <a:ea typeface="G마켓 산스 TTF Bold" panose="02000000000000000000" pitchFamily="2" charset="-127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9957FD4-0816-85B5-832C-DB3E526BF226}"/>
                </a:ext>
              </a:extLst>
            </p:cNvPr>
            <p:cNvSpPr txBox="1"/>
            <p:nvPr/>
          </p:nvSpPr>
          <p:spPr>
            <a:xfrm>
              <a:off x="7321974" y="2110774"/>
              <a:ext cx="3655060" cy="566437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4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latin typeface="Montserrat Medium" pitchFamily="2" charset="0"/>
                  <a:ea typeface="G마켓 산스 TTF Medium" panose="02000000000000000000" pitchFamily="2" charset="-127"/>
                </a:rPr>
                <a:t>Lorem ipsum dolor sit amet, consectetur adipiscing elit</a:t>
              </a:r>
              <a:endParaRPr lang="ko-KR" altLang="en-US" sz="1400" spc="-50" dirty="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Medium" pitchFamily="2" charset="0"/>
                <a:ea typeface="G마켓 산스 TTF Medium" panose="02000000000000000000" pitchFamily="2" charset="-127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A4F80DE-E1BA-4920-8FF9-5775915CA24F}"/>
                </a:ext>
              </a:extLst>
            </p:cNvPr>
            <p:cNvSpPr txBox="1"/>
            <p:nvPr/>
          </p:nvSpPr>
          <p:spPr>
            <a:xfrm>
              <a:off x="7243425" y="3939969"/>
              <a:ext cx="115127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3B7D23"/>
                  </a:solidFill>
                  <a:latin typeface="Montserrat ExtraBold" pitchFamily="2" charset="0"/>
                  <a:ea typeface="G마켓 산스 TTF Bold" panose="02000000000000000000" pitchFamily="2" charset="-127"/>
                </a:rPr>
                <a:t>Keyword</a:t>
              </a:r>
              <a:endPara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B7D23"/>
                </a:solidFill>
                <a:latin typeface="Montserrat ExtraBold" pitchFamily="2" charset="0"/>
                <a:ea typeface="G마켓 산스 TTF Bold" panose="02000000000000000000" pitchFamily="2" charset="-127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B3B79F6-70A7-065B-1860-41DB5CCDFCE8}"/>
                </a:ext>
              </a:extLst>
            </p:cNvPr>
            <p:cNvSpPr txBox="1"/>
            <p:nvPr/>
          </p:nvSpPr>
          <p:spPr>
            <a:xfrm>
              <a:off x="7321974" y="4264240"/>
              <a:ext cx="3655060" cy="566437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4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latin typeface="Montserrat Medium" pitchFamily="2" charset="0"/>
                  <a:ea typeface="G마켓 산스 TTF Medium" panose="02000000000000000000" pitchFamily="2" charset="-127"/>
                </a:rPr>
                <a:t>Lorem ipsum dolor sit amet, consectetur adipiscing elit</a:t>
              </a:r>
              <a:endParaRPr lang="ko-KR" altLang="en-US" sz="1400" spc="-50" dirty="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Medium" pitchFamily="2" charset="0"/>
                <a:ea typeface="G마켓 산스 TTF Medium" panose="02000000000000000000" pitchFamily="2" charset="-127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F79860B-207A-3D59-E360-8E8E023C7815}"/>
                </a:ext>
              </a:extLst>
            </p:cNvPr>
            <p:cNvSpPr txBox="1"/>
            <p:nvPr/>
          </p:nvSpPr>
          <p:spPr>
            <a:xfrm>
              <a:off x="7243425" y="5016702"/>
              <a:ext cx="115127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004274"/>
                  </a:solidFill>
                  <a:latin typeface="Montserrat ExtraBold" pitchFamily="2" charset="0"/>
                  <a:ea typeface="G마켓 산스 TTF Bold" panose="02000000000000000000" pitchFamily="2" charset="-127"/>
                </a:rPr>
                <a:t>Keyword</a:t>
              </a:r>
              <a:endPara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4274"/>
                </a:solidFill>
                <a:latin typeface="Montserrat ExtraBold" pitchFamily="2" charset="0"/>
                <a:ea typeface="G마켓 산스 TTF Bold" panose="02000000000000000000" pitchFamily="2" charset="-127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FCA4F124-81E1-CDC2-4527-D3D8662D9D69}"/>
                </a:ext>
              </a:extLst>
            </p:cNvPr>
            <p:cNvSpPr txBox="1"/>
            <p:nvPr/>
          </p:nvSpPr>
          <p:spPr>
            <a:xfrm>
              <a:off x="7321974" y="5340973"/>
              <a:ext cx="3655060" cy="566437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4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latin typeface="Montserrat Medium" pitchFamily="2" charset="0"/>
                  <a:ea typeface="G마켓 산스 TTF Medium" panose="02000000000000000000" pitchFamily="2" charset="-127"/>
                </a:rPr>
                <a:t>Lorem ipsum dolor sit amet, consectetur adipiscing elit</a:t>
              </a:r>
              <a:endParaRPr lang="ko-KR" altLang="en-US" sz="1400" spc="-50" dirty="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Medium" pitchFamily="2" charset="0"/>
                <a:ea typeface="G마켓 산스 TTF Medium" panose="02000000000000000000" pitchFamily="2" charset="-127"/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E500266C-5FB4-BBE7-2610-AF1E5EE4F7DE}"/>
              </a:ext>
            </a:extLst>
          </p:cNvPr>
          <p:cNvSpPr txBox="1"/>
          <p:nvPr/>
        </p:nvSpPr>
        <p:spPr>
          <a:xfrm>
            <a:off x="1300446" y="855530"/>
            <a:ext cx="9731622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80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rgbClr val="0070C0"/>
                </a:solidFill>
                <a:latin typeface="Montserrat SemiBold" pitchFamily="2" charset="0"/>
                <a:ea typeface="맑은 고딕" panose="020B0503020000020004" pitchFamily="50" charset="-127"/>
              </a:rPr>
              <a:t>Free </a:t>
            </a:r>
            <a:r>
              <a:rPr lang="en-US" altLang="ko-KR" sz="280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rgbClr val="E7E6E6">
                    <a:lumMod val="25000"/>
                  </a:srgbClr>
                </a:solidFill>
                <a:latin typeface="Montserrat SemiBold" pitchFamily="2" charset="0"/>
                <a:ea typeface="맑은 고딕" panose="020B0503020000020004" pitchFamily="50" charset="-127"/>
              </a:rPr>
              <a:t>Pyramid Diagram PPT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DA97B68-7F06-1333-202D-9E7084DB9F96}"/>
              </a:ext>
            </a:extLst>
          </p:cNvPr>
          <p:cNvSpPr txBox="1"/>
          <p:nvPr/>
        </p:nvSpPr>
        <p:spPr>
          <a:xfrm>
            <a:off x="2873338" y="486198"/>
            <a:ext cx="6585837" cy="36933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rgbClr val="0070C0"/>
                </a:solidFill>
                <a:latin typeface="Montserrat Medium" pitchFamily="2" charset="0"/>
                <a:ea typeface="맑은 고딕" panose="020B0503020000020004" pitchFamily="50" charset="-127"/>
              </a:rPr>
              <a:t>SlidesDesign</a:t>
            </a:r>
          </a:p>
        </p:txBody>
      </p:sp>
      <p:sp>
        <p:nvSpPr>
          <p:cNvPr id="34" name="사각형: 둥근 모서리 33">
            <a:extLst>
              <a:ext uri="{FF2B5EF4-FFF2-40B4-BE49-F238E27FC236}">
                <a16:creationId xmlns:a16="http://schemas.microsoft.com/office/drawing/2014/main" id="{9FE1FE76-9C95-EC25-1161-2618DED48D00}"/>
              </a:ext>
            </a:extLst>
          </p:cNvPr>
          <p:cNvSpPr/>
          <p:nvPr/>
        </p:nvSpPr>
        <p:spPr>
          <a:xfrm>
            <a:off x="2658102" y="1381747"/>
            <a:ext cx="7061182" cy="493749"/>
          </a:xfrm>
          <a:prstGeom prst="roundRect">
            <a:avLst/>
          </a:prstGeom>
          <a:gradFill>
            <a:gsLst>
              <a:gs pos="50000">
                <a:schemeClr val="accent2">
                  <a:lumMod val="75000"/>
                </a:schemeClr>
              </a:gs>
              <a:gs pos="50000">
                <a:schemeClr val="accent2"/>
              </a:gs>
            </a:gsLst>
            <a:lin ang="2700000" scaled="1"/>
          </a:gradFill>
          <a:ln>
            <a:noFill/>
          </a:ln>
          <a:effectLst>
            <a:outerShdw dist="63500" dir="2700000" algn="tl" rotWithShape="0">
              <a:schemeClr val="bg1">
                <a:lumMod val="6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latin typeface="Montserrat ExtraBold" pitchFamily="2" charset="0"/>
              </a:rPr>
              <a:t>Get this diagram free download right now!</a:t>
            </a:r>
            <a:endParaRPr lang="ko-KR" altLang="en-US" sz="2000">
              <a:latin typeface="Montserrat Extra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450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53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Arial</vt:lpstr>
      <vt:lpstr>Montserrat ExtraBold</vt:lpstr>
      <vt:lpstr>Montserrat Medium</vt:lpstr>
      <vt:lpstr>Montserrat SemiBold</vt:lpstr>
      <vt:lpstr>맑은 고딕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동우 이</dc:creator>
  <cp:lastModifiedBy>동우 이</cp:lastModifiedBy>
  <cp:revision>1</cp:revision>
  <dcterms:created xsi:type="dcterms:W3CDTF">2025-05-22T02:18:13Z</dcterms:created>
  <dcterms:modified xsi:type="dcterms:W3CDTF">2025-05-22T02:21:11Z</dcterms:modified>
</cp:coreProperties>
</file>