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4" autoAdjust="0"/>
    <p:restoredTop sz="94660"/>
  </p:normalViewPr>
  <p:slideViewPr>
    <p:cSldViewPr snapToGrid="0">
      <p:cViewPr varScale="1">
        <p:scale>
          <a:sx n="97" d="100"/>
          <a:sy n="97" d="100"/>
        </p:scale>
        <p:origin x="4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E688192-1C5F-1032-4858-E8EDF4D538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BF3FE88D-F9B0-0A02-4E3D-AF10C65AB4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D43BBBE-88F7-43E2-C2CA-A66505D4AB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CD5E7-BDF5-4286-801E-5A9A5A6B45DF}" type="datetimeFigureOut">
              <a:rPr lang="ko-KR" altLang="en-US" smtClean="0"/>
              <a:t>2025-05-25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77787BA-B8F8-B3FA-C031-E776DCA151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53AD303-4F37-5ABA-F480-D245E48830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21569-1138-483D-AA21-A1196927D70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315303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8198C60-B2EA-38E7-F628-1A841FED49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5EFABC24-8947-E967-A699-C949690DC6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906627A-3730-6FD5-7BB6-628BE6D40D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CD5E7-BDF5-4286-801E-5A9A5A6B45DF}" type="datetimeFigureOut">
              <a:rPr lang="ko-KR" altLang="en-US" smtClean="0"/>
              <a:t>2025-05-25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6C8B184-D6B6-3B43-2382-41F1A05BB3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9FA4F1A-7254-93A0-035F-7CB02C7971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21569-1138-483D-AA21-A1196927D70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33382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8C8750BE-A5CB-78C9-E8C3-5DAA0C3E2AC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117B94B4-41F7-5FEA-D45C-E3B359AA7B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6E975B0-3BEE-7B40-C581-354832F8F2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CD5E7-BDF5-4286-801E-5A9A5A6B45DF}" type="datetimeFigureOut">
              <a:rPr lang="ko-KR" altLang="en-US" smtClean="0"/>
              <a:t>2025-05-25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D5E1B25-2848-50FA-3A8B-FA6A4C44AA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A20E9F5-26DC-2209-BCC2-3774F3467C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21569-1138-483D-AA21-A1196927D70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4978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FB1837B-B1E4-9F04-CF03-CDA8850E78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637A69D-1E2D-2FB3-0555-26FE8021D5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E2EB535-29A3-3ED0-879F-CAF092709F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CD5E7-BDF5-4286-801E-5A9A5A6B45DF}" type="datetimeFigureOut">
              <a:rPr lang="ko-KR" altLang="en-US" smtClean="0"/>
              <a:t>2025-05-25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38F84E8-96B9-9D7D-9C25-0871F0C821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B7BDEF6-B35B-EB92-BFD1-140CE00448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21569-1138-483D-AA21-A1196927D70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429493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DCD73FE-87BB-71C5-E4F3-2DC42B7363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5610AC1-0B13-2145-6C1A-E21373EACB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F752AEC-96FE-6231-CCFD-E8A82E8E1C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CD5E7-BDF5-4286-801E-5A9A5A6B45DF}" type="datetimeFigureOut">
              <a:rPr lang="ko-KR" altLang="en-US" smtClean="0"/>
              <a:t>2025-05-25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5C3B1DC-9274-6E54-4E85-B94D6E24CC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CC6E797-8F6D-0E0C-114B-C49D66E219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21569-1138-483D-AA21-A1196927D70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432835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4518037-EB68-FB01-4DC3-3054151455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C9F4E52-1C8B-323C-1436-A8A7EA9847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9F8D4D39-B798-F81A-01B9-3CB8DD5087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FDF8B7A3-2B15-05D3-85B0-C0DEA0BC8F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CD5E7-BDF5-4286-801E-5A9A5A6B45DF}" type="datetimeFigureOut">
              <a:rPr lang="ko-KR" altLang="en-US" smtClean="0"/>
              <a:t>2025-05-25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22354A18-DB69-40F0-30BB-1451DB317B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6B34D217-88E4-138B-297A-ED5B33C775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21569-1138-483D-AA21-A1196927D70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043125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5D66BA4-4815-6252-CC0F-2968235836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321E76C-0781-DA47-E62A-148A74F3DB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46DC8AE-360A-E7BC-0C6A-27B4A19228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3E189733-452C-8D8D-0926-70D89F4555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965BAE7D-8A57-6D8E-E312-728B615B2C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02C44A4D-8BAF-6CB8-2FB3-66344A32C0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CD5E7-BDF5-4286-801E-5A9A5A6B45DF}" type="datetimeFigureOut">
              <a:rPr lang="ko-KR" altLang="en-US" smtClean="0"/>
              <a:t>2025-05-25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714E606A-E191-EDB1-FFD1-4FBD46C5FC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0D8D9690-99F8-D4F0-4EA3-37C7CBF0DE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21569-1138-483D-AA21-A1196927D70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62319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1A32665-4E12-212C-DBE9-75E250B3B0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CA5526C1-D2E7-B041-22AF-60552E2108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CD5E7-BDF5-4286-801E-5A9A5A6B45DF}" type="datetimeFigureOut">
              <a:rPr lang="ko-KR" altLang="en-US" smtClean="0"/>
              <a:t>2025-05-25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59D10913-1517-FB7D-3844-E8CDD47620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0746FCC3-398F-7284-CCF8-6376389C56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21569-1138-483D-AA21-A1196927D70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91560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71DEB9A9-E88D-311F-D2A9-A61B001309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CD5E7-BDF5-4286-801E-5A9A5A6B45DF}" type="datetimeFigureOut">
              <a:rPr lang="ko-KR" altLang="en-US" smtClean="0"/>
              <a:t>2025-05-25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C9F7CE8A-A0D9-8F44-5300-21E64A384F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7A49A8DE-5AF7-D813-0F53-40EA989492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21569-1138-483D-AA21-A1196927D70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2480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D242381-C045-5125-E89A-126EF3446E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F54D644-E17A-51F8-B6D6-7496C0BE77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D4E2C64-C3F9-8399-4AD0-0CEC5FB381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4192D1A9-E571-DD00-8DDE-458EBBD216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CD5E7-BDF5-4286-801E-5A9A5A6B45DF}" type="datetimeFigureOut">
              <a:rPr lang="ko-KR" altLang="en-US" smtClean="0"/>
              <a:t>2025-05-25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4EBBD77-7B5B-5785-EB03-3951F87F98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B7EAB704-056D-BF7F-160A-38CB7EB79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21569-1138-483D-AA21-A1196927D70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467134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EA9106-3E90-BD1D-2857-9F5ACA8297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ACA85E67-85CE-B0F9-2A82-A3FC1A7BD1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FE88EDB-A980-091B-D62F-1C54BB52E7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F5710429-2D22-A43B-32DD-8C7589098C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CD5E7-BDF5-4286-801E-5A9A5A6B45DF}" type="datetimeFigureOut">
              <a:rPr lang="ko-KR" altLang="en-US" smtClean="0"/>
              <a:t>2025-05-25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2BC9783E-1475-5B26-FB27-2887C0AA65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B443D498-216D-6E83-747C-164D0E0B5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21569-1138-483D-AA21-A1196927D70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326051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D850CABC-D08C-5812-04E2-53EF1348E9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D5A56E9-41AD-C02E-1E35-7721FAED97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47F46EA-FE5C-A65F-88AB-BF6B96913B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3BCD5E7-BDF5-4286-801E-5A9A5A6B45DF}" type="datetimeFigureOut">
              <a:rPr lang="ko-KR" altLang="en-US" smtClean="0"/>
              <a:t>2025-05-25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8D6E2CF-41AE-E229-4A8D-DA791D1077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ADE1B55-AB4A-59A9-9A84-0606D7D319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B21569-1138-483D-AA21-A1196927D70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02900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타원 3">
            <a:extLst>
              <a:ext uri="{FF2B5EF4-FFF2-40B4-BE49-F238E27FC236}">
                <a16:creationId xmlns:a16="http://schemas.microsoft.com/office/drawing/2014/main" id="{43E0B2BA-312F-AA9D-3FFF-445EE9835445}"/>
              </a:ext>
            </a:extLst>
          </p:cNvPr>
          <p:cNvSpPr/>
          <p:nvPr/>
        </p:nvSpPr>
        <p:spPr>
          <a:xfrm>
            <a:off x="5133181" y="1477962"/>
            <a:ext cx="1925637" cy="1925637"/>
          </a:xfrm>
          <a:prstGeom prst="ellipse">
            <a:avLst/>
          </a:prstGeom>
          <a:solidFill>
            <a:srgbClr val="FA64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11000402020202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A71F607-9BA2-DBC9-0E1D-CFEB25993000}"/>
              </a:ext>
            </a:extLst>
          </p:cNvPr>
          <p:cNvSpPr txBox="1"/>
          <p:nvPr/>
        </p:nvSpPr>
        <p:spPr>
          <a:xfrm>
            <a:off x="5395327" y="2256114"/>
            <a:ext cx="14013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000" b="0" i="0" u="none" strike="noStrike" kern="1200" cap="none" spc="0" normalizeH="0" baseline="0" noProof="0">
                <a:ln>
                  <a:solidFill>
                    <a:srgbClr val="156082">
                      <a:alpha val="0"/>
                    </a:srgbClr>
                  </a:solidFill>
                </a:ln>
                <a:solidFill>
                  <a:srgbClr val="FFFFFF"/>
                </a:solidFill>
                <a:effectLst/>
                <a:uLnTx/>
                <a:uFillTx/>
                <a:latin typeface="Montserrat ExtraBold" pitchFamily="2" charset="0"/>
                <a:ea typeface="G마켓 산스 TTF Bold" panose="02000000000000000000" pitchFamily="2" charset="-127"/>
              </a:rPr>
              <a:t>K</a:t>
            </a:r>
            <a:r>
              <a:rPr lang="en-US" altLang="ko-KR" sz="2000">
                <a:ln>
                  <a:solidFill>
                    <a:srgbClr val="156082">
                      <a:alpha val="0"/>
                    </a:srgbClr>
                  </a:solidFill>
                </a:ln>
                <a:solidFill>
                  <a:srgbClr val="FFFFFF"/>
                </a:solidFill>
                <a:latin typeface="Montserrat ExtraBold" pitchFamily="2" charset="0"/>
                <a:ea typeface="G마켓 산스 TTF Bold" panose="02000000000000000000" pitchFamily="2" charset="-127"/>
              </a:rPr>
              <a:t>eyword</a:t>
            </a:r>
            <a:endParaRPr kumimoji="0" lang="ko-KR" altLang="en-US" sz="2000" b="0" i="0" u="none" strike="noStrike" kern="1200" cap="none" spc="0" normalizeH="0" baseline="0" noProof="0" dirty="0">
              <a:ln>
                <a:solidFill>
                  <a:srgbClr val="156082">
                    <a:alpha val="0"/>
                  </a:srgbClr>
                </a:solidFill>
              </a:ln>
              <a:solidFill>
                <a:srgbClr val="FFFFFF"/>
              </a:solidFill>
              <a:effectLst/>
              <a:uLnTx/>
              <a:uFillTx/>
              <a:latin typeface="Montserrat ExtraBold" pitchFamily="2" charset="0"/>
              <a:ea typeface="G마켓 산스 TTF Bold" panose="02000000000000000000" pitchFamily="2" charset="-127"/>
            </a:endParaRPr>
          </a:p>
        </p:txBody>
      </p:sp>
      <p:sp>
        <p:nvSpPr>
          <p:cNvPr id="6" name="타원 5">
            <a:extLst>
              <a:ext uri="{FF2B5EF4-FFF2-40B4-BE49-F238E27FC236}">
                <a16:creationId xmlns:a16="http://schemas.microsoft.com/office/drawing/2014/main" id="{7F9F04C4-12F4-2D1A-8875-46AB36CE4617}"/>
              </a:ext>
            </a:extLst>
          </p:cNvPr>
          <p:cNvSpPr/>
          <p:nvPr/>
        </p:nvSpPr>
        <p:spPr>
          <a:xfrm>
            <a:off x="3536156" y="4240212"/>
            <a:ext cx="1925637" cy="1925637"/>
          </a:xfrm>
          <a:prstGeom prst="ellipse">
            <a:avLst/>
          </a:prstGeom>
          <a:solidFill>
            <a:srgbClr val="009D6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11000402020202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5556FFA-3953-F28B-A5F8-6CE7BFE174EA}"/>
              </a:ext>
            </a:extLst>
          </p:cNvPr>
          <p:cNvSpPr txBox="1"/>
          <p:nvPr/>
        </p:nvSpPr>
        <p:spPr>
          <a:xfrm>
            <a:off x="3859216" y="5049142"/>
            <a:ext cx="12795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b="0" i="0" u="none" strike="noStrike" kern="1200" cap="none" spc="0" normalizeH="0" baseline="0" noProof="0">
                <a:ln>
                  <a:solidFill>
                    <a:srgbClr val="156082">
                      <a:alpha val="0"/>
                    </a:srgbClr>
                  </a:solidFill>
                </a:ln>
                <a:solidFill>
                  <a:srgbClr val="FFFFFF"/>
                </a:solidFill>
                <a:effectLst/>
                <a:uLnTx/>
                <a:uFillTx/>
                <a:latin typeface="Montserrat ExtraBold" pitchFamily="2" charset="0"/>
                <a:ea typeface="G마켓 산스 TTF Bold" panose="02000000000000000000" pitchFamily="2" charset="-127"/>
              </a:rPr>
              <a:t>K</a:t>
            </a:r>
            <a:r>
              <a:rPr lang="en-US" altLang="ko-KR">
                <a:ln>
                  <a:solidFill>
                    <a:srgbClr val="156082">
                      <a:alpha val="0"/>
                    </a:srgbClr>
                  </a:solidFill>
                </a:ln>
                <a:solidFill>
                  <a:srgbClr val="FFFFFF"/>
                </a:solidFill>
                <a:latin typeface="Montserrat ExtraBold" pitchFamily="2" charset="0"/>
                <a:ea typeface="G마켓 산스 TTF Bold" panose="02000000000000000000" pitchFamily="2" charset="-127"/>
              </a:rPr>
              <a:t>eyword</a:t>
            </a:r>
            <a:endParaRPr kumimoji="0" lang="ko-KR" altLang="en-US" b="0" i="0" u="none" strike="noStrike" kern="1200" cap="none" spc="0" normalizeH="0" baseline="0" noProof="0" dirty="0">
              <a:ln>
                <a:solidFill>
                  <a:srgbClr val="156082">
                    <a:alpha val="0"/>
                  </a:srgbClr>
                </a:solidFill>
              </a:ln>
              <a:solidFill>
                <a:srgbClr val="FFFFFF"/>
              </a:solidFill>
              <a:effectLst/>
              <a:uLnTx/>
              <a:uFillTx/>
              <a:latin typeface="Montserrat ExtraBold" pitchFamily="2" charset="0"/>
              <a:ea typeface="G마켓 산스 TTF Bold" panose="02000000000000000000" pitchFamily="2" charset="-127"/>
            </a:endParaRPr>
          </a:p>
        </p:txBody>
      </p:sp>
      <p:sp>
        <p:nvSpPr>
          <p:cNvPr id="8" name="타원 7">
            <a:extLst>
              <a:ext uri="{FF2B5EF4-FFF2-40B4-BE49-F238E27FC236}">
                <a16:creationId xmlns:a16="http://schemas.microsoft.com/office/drawing/2014/main" id="{8ACC1D9E-8AF2-E629-9FC4-BBBF79B5F72D}"/>
              </a:ext>
            </a:extLst>
          </p:cNvPr>
          <p:cNvSpPr/>
          <p:nvPr/>
        </p:nvSpPr>
        <p:spPr>
          <a:xfrm>
            <a:off x="6732552" y="4240212"/>
            <a:ext cx="1925637" cy="192563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11000402020202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9967BC5-396E-0B6B-91CF-4CC17AB5F7D6}"/>
              </a:ext>
            </a:extLst>
          </p:cNvPr>
          <p:cNvSpPr txBox="1"/>
          <p:nvPr/>
        </p:nvSpPr>
        <p:spPr>
          <a:xfrm>
            <a:off x="7055612" y="5049142"/>
            <a:ext cx="12795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b="0" i="0" u="none" strike="noStrike" kern="1200" cap="none" spc="0" normalizeH="0" baseline="0" noProof="0">
                <a:ln>
                  <a:solidFill>
                    <a:srgbClr val="156082">
                      <a:alpha val="0"/>
                    </a:srgbClr>
                  </a:solidFill>
                </a:ln>
                <a:solidFill>
                  <a:srgbClr val="FFFFFF"/>
                </a:solidFill>
                <a:effectLst/>
                <a:uLnTx/>
                <a:uFillTx/>
                <a:latin typeface="Montserrat ExtraBold" pitchFamily="2" charset="0"/>
                <a:ea typeface="G마켓 산스 TTF Bold" panose="02000000000000000000" pitchFamily="2" charset="-127"/>
              </a:rPr>
              <a:t>K</a:t>
            </a:r>
            <a:r>
              <a:rPr lang="en-US" altLang="ko-KR">
                <a:ln>
                  <a:solidFill>
                    <a:srgbClr val="156082">
                      <a:alpha val="0"/>
                    </a:srgbClr>
                  </a:solidFill>
                </a:ln>
                <a:solidFill>
                  <a:srgbClr val="FFFFFF"/>
                </a:solidFill>
                <a:latin typeface="Montserrat ExtraBold" pitchFamily="2" charset="0"/>
                <a:ea typeface="G마켓 산스 TTF Bold" panose="02000000000000000000" pitchFamily="2" charset="-127"/>
              </a:rPr>
              <a:t>eyword</a:t>
            </a:r>
            <a:endParaRPr kumimoji="0" lang="ko-KR" altLang="en-US" b="0" i="0" u="none" strike="noStrike" kern="1200" cap="none" spc="0" normalizeH="0" baseline="0" noProof="0" dirty="0">
              <a:ln>
                <a:solidFill>
                  <a:srgbClr val="156082">
                    <a:alpha val="0"/>
                  </a:srgbClr>
                </a:solidFill>
              </a:ln>
              <a:solidFill>
                <a:srgbClr val="FFFFFF"/>
              </a:solidFill>
              <a:effectLst/>
              <a:uLnTx/>
              <a:uFillTx/>
              <a:latin typeface="Montserrat ExtraBold" pitchFamily="2" charset="0"/>
              <a:ea typeface="G마켓 산스 TTF Bold" panose="02000000000000000000" pitchFamily="2" charset="-127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D5BD80F-E066-1D6B-26FC-8E400AB5C9B9}"/>
              </a:ext>
            </a:extLst>
          </p:cNvPr>
          <p:cNvSpPr txBox="1"/>
          <p:nvPr/>
        </p:nvSpPr>
        <p:spPr>
          <a:xfrm>
            <a:off x="5049082" y="3872210"/>
            <a:ext cx="20938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>
                <a:ln>
                  <a:solidFill>
                    <a:srgbClr val="156082">
                      <a:alpha val="0"/>
                    </a:srgbClr>
                  </a:solidFill>
                </a:ln>
                <a:solidFill>
                  <a:srgbClr val="3D3A3A"/>
                </a:solidFill>
                <a:latin typeface="G마켓 산스 TTF Bold" panose="02000000000000000000" pitchFamily="2" charset="-127"/>
                <a:ea typeface="G마켓 산스 TTF Bold" panose="02000000000000000000" pitchFamily="2" charset="-127"/>
              </a:rPr>
              <a:t>Three Circular</a:t>
            </a: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b="0" i="0" u="none" strike="noStrike" kern="1200" cap="none" spc="0" normalizeH="0" baseline="0" noProof="0">
                <a:ln>
                  <a:solidFill>
                    <a:srgbClr val="156082">
                      <a:alpha val="0"/>
                    </a:srgbClr>
                  </a:solidFill>
                </a:ln>
                <a:solidFill>
                  <a:srgbClr val="3D3A3A"/>
                </a:solidFill>
                <a:effectLst/>
                <a:uLnTx/>
                <a:uFillTx/>
                <a:latin typeface="G마켓 산스 TTF Bold" panose="02000000000000000000" pitchFamily="2" charset="-127"/>
                <a:ea typeface="G마켓 산스 TTF Bold" panose="02000000000000000000" pitchFamily="2" charset="-127"/>
                <a:cs typeface="+mn-cs"/>
              </a:rPr>
              <a:t>Dia</a:t>
            </a:r>
            <a:r>
              <a:rPr lang="en-US" altLang="ko-KR">
                <a:ln>
                  <a:solidFill>
                    <a:srgbClr val="156082">
                      <a:alpha val="0"/>
                    </a:srgbClr>
                  </a:solidFill>
                </a:ln>
                <a:solidFill>
                  <a:srgbClr val="3D3A3A"/>
                </a:solidFill>
                <a:latin typeface="G마켓 산스 TTF Bold" panose="02000000000000000000" pitchFamily="2" charset="-127"/>
                <a:ea typeface="G마켓 산스 TTF Bold" panose="02000000000000000000" pitchFamily="2" charset="-127"/>
              </a:rPr>
              <a:t>gram</a:t>
            </a:r>
            <a:endParaRPr kumimoji="0" lang="ko-KR" altLang="en-US" b="0" i="0" u="none" strike="noStrike" kern="1200" cap="none" spc="0" normalizeH="0" baseline="0" noProof="0" dirty="0">
              <a:ln>
                <a:solidFill>
                  <a:srgbClr val="156082">
                    <a:alpha val="0"/>
                  </a:srgbClr>
                </a:solidFill>
              </a:ln>
              <a:solidFill>
                <a:srgbClr val="3D3A3A"/>
              </a:solidFill>
              <a:effectLst/>
              <a:uLnTx/>
              <a:uFillTx/>
              <a:latin typeface="G마켓 산스 TTF Bold" panose="02000000000000000000" pitchFamily="2" charset="-127"/>
              <a:ea typeface="G마켓 산스 TTF Bold" panose="02000000000000000000" pitchFamily="2" charset="-127"/>
              <a:cs typeface="+mn-cs"/>
            </a:endParaRPr>
          </a:p>
        </p:txBody>
      </p:sp>
      <p:sp>
        <p:nvSpPr>
          <p:cNvPr id="11" name="원호 10">
            <a:extLst>
              <a:ext uri="{FF2B5EF4-FFF2-40B4-BE49-F238E27FC236}">
                <a16:creationId xmlns:a16="http://schemas.microsoft.com/office/drawing/2014/main" id="{060BE7B0-1078-6B3B-C266-4A1069B3AFBC}"/>
              </a:ext>
            </a:extLst>
          </p:cNvPr>
          <p:cNvSpPr/>
          <p:nvPr/>
        </p:nvSpPr>
        <p:spPr>
          <a:xfrm>
            <a:off x="4330831" y="2496961"/>
            <a:ext cx="3550460" cy="3550460"/>
          </a:xfrm>
          <a:prstGeom prst="arc">
            <a:avLst>
              <a:gd name="adj1" fmla="val 18293908"/>
              <a:gd name="adj2" fmla="val 21399164"/>
            </a:avLst>
          </a:prstGeom>
          <a:ln w="31750">
            <a:solidFill>
              <a:srgbClr val="3B3838"/>
            </a:solidFill>
            <a:head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원호 11">
            <a:extLst>
              <a:ext uri="{FF2B5EF4-FFF2-40B4-BE49-F238E27FC236}">
                <a16:creationId xmlns:a16="http://schemas.microsoft.com/office/drawing/2014/main" id="{35B96D59-EC8E-C61B-264B-28D35EECCBF0}"/>
              </a:ext>
            </a:extLst>
          </p:cNvPr>
          <p:cNvSpPr/>
          <p:nvPr/>
        </p:nvSpPr>
        <p:spPr>
          <a:xfrm rot="14400000">
            <a:off x="4330831" y="2496961"/>
            <a:ext cx="3550460" cy="3550460"/>
          </a:xfrm>
          <a:prstGeom prst="arc">
            <a:avLst>
              <a:gd name="adj1" fmla="val 18293908"/>
              <a:gd name="adj2" fmla="val 21399164"/>
            </a:avLst>
          </a:prstGeom>
          <a:ln w="31750">
            <a:solidFill>
              <a:srgbClr val="3B3838"/>
            </a:solidFill>
            <a:head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원호 12">
            <a:extLst>
              <a:ext uri="{FF2B5EF4-FFF2-40B4-BE49-F238E27FC236}">
                <a16:creationId xmlns:a16="http://schemas.microsoft.com/office/drawing/2014/main" id="{52D4E670-FEDD-58C4-D060-6A21BB86D47B}"/>
              </a:ext>
            </a:extLst>
          </p:cNvPr>
          <p:cNvSpPr/>
          <p:nvPr/>
        </p:nvSpPr>
        <p:spPr>
          <a:xfrm rot="7200000">
            <a:off x="4339524" y="2496960"/>
            <a:ext cx="3550460" cy="3550460"/>
          </a:xfrm>
          <a:prstGeom prst="arc">
            <a:avLst>
              <a:gd name="adj1" fmla="val 18293908"/>
              <a:gd name="adj2" fmla="val 21399164"/>
            </a:avLst>
          </a:prstGeom>
          <a:ln w="31750">
            <a:solidFill>
              <a:srgbClr val="3B3838"/>
            </a:solidFill>
            <a:head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C296D77-2B33-59C1-ABDD-802970F36C30}"/>
              </a:ext>
            </a:extLst>
          </p:cNvPr>
          <p:cNvSpPr txBox="1"/>
          <p:nvPr/>
        </p:nvSpPr>
        <p:spPr>
          <a:xfrm>
            <a:off x="820699" y="855530"/>
            <a:ext cx="10691116" cy="523220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2800">
                <a:ln>
                  <a:solidFill>
                    <a:srgbClr val="4472C4">
                      <a:alpha val="0"/>
                    </a:srgbClr>
                  </a:solidFill>
                </a:ln>
                <a:solidFill>
                  <a:srgbClr val="E7E6E6">
                    <a:lumMod val="25000"/>
                  </a:srgbClr>
                </a:solidFill>
                <a:latin typeface="Montserrat SemiBold" pitchFamily="2" charset="0"/>
                <a:ea typeface="맑은 고딕" panose="020B0503020000020004" pitchFamily="50" charset="-127"/>
              </a:rPr>
              <a:t>Circular Flow PPT Diagram </a:t>
            </a:r>
            <a:r>
              <a:rPr lang="en-US" altLang="ko-KR" sz="2800">
                <a:ln>
                  <a:solidFill>
                    <a:srgbClr val="4472C4">
                      <a:alpha val="0"/>
                    </a:srgbClr>
                  </a:solidFill>
                </a:ln>
                <a:solidFill>
                  <a:schemeClr val="accent4"/>
                </a:solidFill>
                <a:latin typeface="Montserrat SemiBold" pitchFamily="2" charset="0"/>
                <a:ea typeface="맑은 고딕" panose="020B0503020000020004" pitchFamily="50" charset="-127"/>
              </a:rPr>
              <a:t>FREE DOWNLOAD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C072C2C-F0CA-64C6-EAD5-D9826FE38E9B}"/>
              </a:ext>
            </a:extLst>
          </p:cNvPr>
          <p:cNvSpPr txBox="1"/>
          <p:nvPr/>
        </p:nvSpPr>
        <p:spPr>
          <a:xfrm>
            <a:off x="2873338" y="486198"/>
            <a:ext cx="6585837" cy="369332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>
                <a:ln>
                  <a:solidFill>
                    <a:srgbClr val="4472C4">
                      <a:alpha val="0"/>
                    </a:srgbClr>
                  </a:solidFill>
                </a:ln>
                <a:solidFill>
                  <a:srgbClr val="0070C0"/>
                </a:solidFill>
                <a:latin typeface="Montserrat Medium" pitchFamily="2" charset="0"/>
                <a:ea typeface="맑은 고딕" panose="020B0503020000020004" pitchFamily="50" charset="-127"/>
              </a:rPr>
              <a:t>SlidesDesign</a:t>
            </a:r>
          </a:p>
        </p:txBody>
      </p:sp>
    </p:spTree>
    <p:extLst>
      <p:ext uri="{BB962C8B-B14F-4D97-AF65-F5344CB8AC3E}">
        <p14:creationId xmlns:p14="http://schemas.microsoft.com/office/powerpoint/2010/main" val="25227474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</Words>
  <Application>Microsoft Office PowerPoint</Application>
  <PresentationFormat>와이드스크린</PresentationFormat>
  <Paragraphs>7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8" baseType="lpstr">
      <vt:lpstr>Arial</vt:lpstr>
      <vt:lpstr>G마켓 산스 TTF Bold</vt:lpstr>
      <vt:lpstr>Montserrat ExtraBold</vt:lpstr>
      <vt:lpstr>Montserrat Medium</vt:lpstr>
      <vt:lpstr>Montserrat SemiBold</vt:lpstr>
      <vt:lpstr>맑은 고딕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동우 이</dc:creator>
  <cp:lastModifiedBy>동우 이</cp:lastModifiedBy>
  <cp:revision>1</cp:revision>
  <dcterms:created xsi:type="dcterms:W3CDTF">2025-05-25T09:46:06Z</dcterms:created>
  <dcterms:modified xsi:type="dcterms:W3CDTF">2025-05-25T09:46:12Z</dcterms:modified>
</cp:coreProperties>
</file>