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97" d="100"/>
          <a:sy n="97" d="100"/>
        </p:scale>
        <p:origin x="4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BB038A1-6CE4-2D4F-0507-B6690EA9EC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F396981-54D5-E0B6-7927-15C73094E5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B03121D-9E0D-DEA4-4DFE-3A105BE20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5AC5-8ABE-458B-9B25-BAA788982FEB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BE6B294-EB12-737A-A531-D1BC3874B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0C86D4A-EBD0-9E57-265D-B7FD6E65C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3BF0-0132-49CF-97C8-CEFFA771E6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1696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B2EBE9-1167-53C5-0317-4B5906F19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ABA657C-5F58-964F-8C8E-68ED70C4F9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5747DE6-E7B5-9EB5-6E9D-909F08B31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5AC5-8ABE-458B-9B25-BAA788982FEB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236EBF9-6138-1670-2EAA-7DC369C8D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DB4AFB2-9E3E-CA39-5D4C-B390C9B2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3BF0-0132-49CF-97C8-CEFFA771E6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6565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3CCB86C-4529-193A-8235-794CCCDFC8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FC28AA-12CD-9F4C-C5E6-14BD2FC3C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FDF0229-A433-FAEB-F900-722F226ED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5AC5-8ABE-458B-9B25-BAA788982FEB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86AD22C-7214-A152-FFE6-CF074BDE5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A0CEF86-DAC4-5EB1-D436-730AA76F7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3BF0-0132-49CF-97C8-CEFFA771E6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530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55F654-3762-CB21-6A81-1ACF17CE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3692A26-2BE8-03B1-6456-4E5CE0023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7A104C8-2273-0875-F294-7BEC768D7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5AC5-8ABE-458B-9B25-BAA788982FEB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B55BCDA-BCEE-415D-FB94-FC75EA3B9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A884A2D-9274-BC96-5717-0B9935F38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3BF0-0132-49CF-97C8-CEFFA771E6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1220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42C39B-6766-ED10-8F62-3C6279024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9491B23-7A18-BC23-52C3-082C8779F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6F03775-BC24-B015-310D-E6EBD5028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5AC5-8ABE-458B-9B25-BAA788982FEB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F049560-2992-FE25-3D9F-260B17D9D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D9235E6-5DE4-E404-66DC-2C50F8F2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3BF0-0132-49CF-97C8-CEFFA771E6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7570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559E3D-3A77-A5CF-4A5D-DB7556028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7FB224F-C9FC-5D54-ED90-10A05981E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66EE99E-9013-5371-F46B-CB125403C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6DB9837-32A5-F1A4-98B4-BAD22EDE0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5AC5-8ABE-458B-9B25-BAA788982FEB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B17DF0F-EA26-60A9-431C-A25D7470D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3F36BD5-18AD-D5F8-A3B4-AAA250BB0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3BF0-0132-49CF-97C8-CEFFA771E6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0811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4EF2FA-A176-14C1-4A2F-E49370DE8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E90823C-4A3E-DB49-5D7D-E9C4DF46F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DA0A38B-915F-8519-BD34-32F852B749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1C0D8F2-3D17-9ACE-B6CE-832DB5375C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46CE49A-F5FD-B423-CEA1-C81570B441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DE34725-8094-A74A-CB2A-4FE46D7CA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5AC5-8ABE-458B-9B25-BAA788982FEB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F27B057-290E-1738-F136-0F898637E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F39FAFA-E63F-8FF9-1F12-F86158DE4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3BF0-0132-49CF-97C8-CEFFA771E6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985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4683F1C-E300-A8C8-931A-C232553F9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11378B9-81D1-8247-F661-36DD67780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5AC5-8ABE-458B-9B25-BAA788982FEB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BF2BE65-5935-0DBC-2358-B5FC3931D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F900728-C891-F7A1-E85B-E524B808B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3BF0-0132-49CF-97C8-CEFFA771E6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6689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A3100A1-3025-389A-AE88-F0A38D274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5AC5-8ABE-458B-9B25-BAA788982FEB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9ACEBAD-56C2-0A17-DCD1-D7C8A5A5C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8640F54-CBF7-494D-BB3A-859F7C705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3BF0-0132-49CF-97C8-CEFFA771E6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3965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5431C6E-0E56-9170-9357-EABB0F23A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0FE4851-2AE0-51E5-D46B-EE116572B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FE0D5DA-9862-EBD6-04A7-8076AFC6EE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CC171B-E925-C16E-E5BD-2619D24BC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5AC5-8ABE-458B-9B25-BAA788982FEB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48A5A97-F470-F631-F09D-77CB7D8B1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4F87B75-57E9-EED4-77DD-4D315B324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3BF0-0132-49CF-97C8-CEFFA771E6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5168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B74D5B-658F-E49B-6DFE-2D2D1E81C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38FE280-B5B6-7040-E1D0-306D52FD14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B9808CB-D3C1-8501-BE5A-D24BCB2357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4E6765E-BCD0-CD7F-A47E-9F1FA74CC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5AC5-8ABE-458B-9B25-BAA788982FEB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0B916D8-8875-4EC5-0ACE-7B0791847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53A594E-96D0-7765-454B-8605F4780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3BF0-0132-49CF-97C8-CEFFA771E6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496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F4B5850-5B26-8D32-BE70-1CA1C666F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91D1A8D-FE9D-1AB4-1BA7-DCB726479A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08ED0B5-DA4E-159C-CE80-38525BC40C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7B5AC5-8ABE-458B-9B25-BAA788982FEB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C93B3D6-B621-A115-CFBF-C3F00A6C3F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A89855-D34E-84B9-BD5B-9DF8FD5D1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43BF0-0132-49CF-97C8-CEFFA771E6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8644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7A4BC609-1736-8A9B-3C97-17D841A2B21B}"/>
              </a:ext>
            </a:extLst>
          </p:cNvPr>
          <p:cNvSpPr/>
          <p:nvPr/>
        </p:nvSpPr>
        <p:spPr>
          <a:xfrm>
            <a:off x="0" y="3005667"/>
            <a:ext cx="12192000" cy="186266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1EF2A480-BDC3-1334-32FB-954E416F661C}"/>
              </a:ext>
            </a:extLst>
          </p:cNvPr>
          <p:cNvSpPr/>
          <p:nvPr/>
        </p:nvSpPr>
        <p:spPr>
          <a:xfrm>
            <a:off x="1448447" y="2686008"/>
            <a:ext cx="2823124" cy="2660172"/>
          </a:xfrm>
          <a:prstGeom prst="rect">
            <a:avLst/>
          </a:prstGeom>
          <a:solidFill>
            <a:srgbClr val="FFFFFF"/>
          </a:solidFill>
          <a:ln w="6350">
            <a:solidFill>
              <a:srgbClr val="2C2A29"/>
            </a:solidFill>
          </a:ln>
          <a:effectLst>
            <a:outerShdw blurRad="152400" dir="5400000" sx="102000" sy="102000" algn="t" rotWithShape="0">
              <a:prstClr val="black">
                <a:alpha val="1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ko-KR" altLang="en-US" dirty="0">
              <a:ln>
                <a:solidFill>
                  <a:srgbClr val="FFC000">
                    <a:alpha val="0"/>
                  </a:srgbClr>
                </a:solidFill>
              </a:ln>
              <a:solidFill>
                <a:schemeClr val="tx1"/>
              </a:solidFill>
              <a:latin typeface="G마켓 산스 TTF Medium" panose="02000000000000000000" pitchFamily="2" charset="-127"/>
              <a:ea typeface="G마켓 산스 TTF Medium" panose="02000000000000000000" pitchFamily="2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5870B58-CA3E-7464-FD18-D187737FA880}"/>
              </a:ext>
            </a:extLst>
          </p:cNvPr>
          <p:cNvSpPr txBox="1"/>
          <p:nvPr/>
        </p:nvSpPr>
        <p:spPr>
          <a:xfrm>
            <a:off x="1574733" y="4016094"/>
            <a:ext cx="2570552" cy="919804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14000"/>
              </a:lnSpc>
              <a:spcBef>
                <a:spcPts val="500"/>
              </a:spcBef>
            </a:pPr>
            <a:r>
              <a:rPr lang="en-US" altLang="ko-KR" sz="1200" spc="-5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Medium" pitchFamily="2" charset="0"/>
                <a:ea typeface="G마켓 산스 TTF Medium" panose="02000000000000000000" pitchFamily="2" charset="-127"/>
              </a:rPr>
              <a:t>Lorem ipsum dolor sit amet, consectetur adipiscing elit, sed do eiusmod tempor incididunt ut labore et dolore magna aliqua</a:t>
            </a:r>
            <a:endParaRPr lang="ko-KR" altLang="en-US" sz="1200" spc="-50" dirty="0">
              <a:ln>
                <a:solidFill>
                  <a:srgbClr val="FFC000">
                    <a:alpha val="0"/>
                  </a:srgbClr>
                </a:solidFill>
              </a:ln>
              <a:latin typeface="Montserrat Medium" pitchFamily="2" charset="0"/>
              <a:ea typeface="G마켓 산스 TTF Medium" panose="02000000000000000000" pitchFamily="2" charset="-127"/>
            </a:endParaRPr>
          </a:p>
        </p:txBody>
      </p:sp>
      <p:pic>
        <p:nvPicPr>
          <p:cNvPr id="9" name="그래픽 8" descr="배지 체크 표시1 단색으로 채워진">
            <a:extLst>
              <a:ext uri="{FF2B5EF4-FFF2-40B4-BE49-F238E27FC236}">
                <a16:creationId xmlns:a16="http://schemas.microsoft.com/office/drawing/2014/main" id="{7ED0313E-A518-4F31-ECB6-F358810F05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33438" y="2890124"/>
            <a:ext cx="253143" cy="253143"/>
          </a:xfrm>
          <a:prstGeom prst="rect">
            <a:avLst/>
          </a:prstGeom>
        </p:spPr>
      </p:pic>
      <p:sp>
        <p:nvSpPr>
          <p:cNvPr id="10" name="직사각형 9">
            <a:extLst>
              <a:ext uri="{FF2B5EF4-FFF2-40B4-BE49-F238E27FC236}">
                <a16:creationId xmlns:a16="http://schemas.microsoft.com/office/drawing/2014/main" id="{731A1900-88B9-9639-170F-8D1093FB5B5C}"/>
              </a:ext>
            </a:extLst>
          </p:cNvPr>
          <p:cNvSpPr/>
          <p:nvPr/>
        </p:nvSpPr>
        <p:spPr>
          <a:xfrm>
            <a:off x="4684438" y="2686008"/>
            <a:ext cx="2823124" cy="2660172"/>
          </a:xfrm>
          <a:prstGeom prst="rect">
            <a:avLst/>
          </a:prstGeom>
          <a:solidFill>
            <a:srgbClr val="FFFFFF"/>
          </a:solidFill>
          <a:ln w="6350">
            <a:solidFill>
              <a:srgbClr val="2C2A29"/>
            </a:solidFill>
          </a:ln>
          <a:effectLst>
            <a:outerShdw blurRad="152400" dir="5400000" sx="102000" sy="102000" algn="t" rotWithShape="0">
              <a:prstClr val="black">
                <a:alpha val="1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ko-KR" altLang="en-US" dirty="0">
              <a:ln>
                <a:solidFill>
                  <a:srgbClr val="FFC000">
                    <a:alpha val="0"/>
                  </a:srgbClr>
                </a:solidFill>
              </a:ln>
              <a:solidFill>
                <a:schemeClr val="tx1"/>
              </a:solidFill>
              <a:latin typeface="G마켓 산스 TTF Medium" panose="02000000000000000000" pitchFamily="2" charset="-127"/>
              <a:ea typeface="G마켓 산스 TTF Medium" panose="02000000000000000000" pitchFamily="2" charset="-127"/>
            </a:endParaRPr>
          </a:p>
        </p:txBody>
      </p:sp>
      <p:pic>
        <p:nvPicPr>
          <p:cNvPr id="11" name="그래픽 10" descr="배지 체크 표시1 단색으로 채워진">
            <a:extLst>
              <a:ext uri="{FF2B5EF4-FFF2-40B4-BE49-F238E27FC236}">
                <a16:creationId xmlns:a16="http://schemas.microsoft.com/office/drawing/2014/main" id="{59062A30-7D18-7056-7EDD-0FD855F6E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69429" y="2890124"/>
            <a:ext cx="253143" cy="253143"/>
          </a:xfrm>
          <a:prstGeom prst="rect">
            <a:avLst/>
          </a:prstGeom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9EFC16D0-E84A-97F0-E8A2-48C4AE0D36FF}"/>
              </a:ext>
            </a:extLst>
          </p:cNvPr>
          <p:cNvSpPr/>
          <p:nvPr/>
        </p:nvSpPr>
        <p:spPr>
          <a:xfrm>
            <a:off x="7920429" y="2686008"/>
            <a:ext cx="2823124" cy="2660172"/>
          </a:xfrm>
          <a:prstGeom prst="rect">
            <a:avLst/>
          </a:prstGeom>
          <a:solidFill>
            <a:srgbClr val="FFFFFF"/>
          </a:solidFill>
          <a:ln w="6350">
            <a:solidFill>
              <a:srgbClr val="2C2A29"/>
            </a:solidFill>
          </a:ln>
          <a:effectLst>
            <a:outerShdw blurRad="152400" dir="5400000" sx="102000" sy="102000" algn="t" rotWithShape="0">
              <a:prstClr val="black">
                <a:alpha val="1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ko-KR" altLang="en-US" dirty="0">
              <a:ln>
                <a:solidFill>
                  <a:srgbClr val="FFC000">
                    <a:alpha val="0"/>
                  </a:srgbClr>
                </a:solidFill>
              </a:ln>
              <a:solidFill>
                <a:schemeClr val="tx1"/>
              </a:solidFill>
              <a:latin typeface="G마켓 산스 TTF Medium" panose="02000000000000000000" pitchFamily="2" charset="-127"/>
              <a:ea typeface="G마켓 산스 TTF Medium" panose="02000000000000000000" pitchFamily="2" charset="-127"/>
            </a:endParaRPr>
          </a:p>
        </p:txBody>
      </p:sp>
      <p:pic>
        <p:nvPicPr>
          <p:cNvPr id="13" name="그래픽 12" descr="배지 체크 표시1 단색으로 채워진">
            <a:extLst>
              <a:ext uri="{FF2B5EF4-FFF2-40B4-BE49-F238E27FC236}">
                <a16:creationId xmlns:a16="http://schemas.microsoft.com/office/drawing/2014/main" id="{851EAE6C-2C06-96C7-20CD-4D12AC44CD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05420" y="2890124"/>
            <a:ext cx="253143" cy="25314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EBC3899-AE8D-AEDB-1E68-598E9846C8AC}"/>
              </a:ext>
            </a:extLst>
          </p:cNvPr>
          <p:cNvSpPr txBox="1"/>
          <p:nvPr/>
        </p:nvSpPr>
        <p:spPr>
          <a:xfrm>
            <a:off x="4810724" y="4016094"/>
            <a:ext cx="2570552" cy="919804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14000"/>
              </a:lnSpc>
              <a:spcBef>
                <a:spcPts val="500"/>
              </a:spcBef>
            </a:pPr>
            <a:r>
              <a:rPr lang="en-US" altLang="ko-KR" sz="1200" spc="-5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Medium" pitchFamily="2" charset="0"/>
                <a:ea typeface="G마켓 산스 TTF Medium" panose="02000000000000000000" pitchFamily="2" charset="-127"/>
              </a:rPr>
              <a:t>Lorem ipsum dolor sit amet, consectetur adipiscing elit, sed do eiusmod tempor incididunt ut labore et dolore magna aliqua</a:t>
            </a:r>
            <a:endParaRPr lang="ko-KR" altLang="en-US" sz="1200" spc="-50" dirty="0">
              <a:ln>
                <a:solidFill>
                  <a:srgbClr val="FFC000">
                    <a:alpha val="0"/>
                  </a:srgbClr>
                </a:solidFill>
              </a:ln>
              <a:latin typeface="Montserrat Medium" pitchFamily="2" charset="0"/>
              <a:ea typeface="G마켓 산스 TTF Medium" panose="02000000000000000000" pitchFamily="2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9E77B3-A528-B100-3385-FA2514B606FD}"/>
              </a:ext>
            </a:extLst>
          </p:cNvPr>
          <p:cNvSpPr txBox="1"/>
          <p:nvPr/>
        </p:nvSpPr>
        <p:spPr>
          <a:xfrm>
            <a:off x="8046715" y="4016094"/>
            <a:ext cx="2570552" cy="919804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14000"/>
              </a:lnSpc>
              <a:spcBef>
                <a:spcPts val="500"/>
              </a:spcBef>
            </a:pPr>
            <a:r>
              <a:rPr lang="en-US" altLang="ko-KR" sz="1200" spc="-5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Medium" pitchFamily="2" charset="0"/>
                <a:ea typeface="G마켓 산스 TTF Medium" panose="02000000000000000000" pitchFamily="2" charset="-127"/>
              </a:rPr>
              <a:t>Lorem ipsum dolor sit amet, consectetur adipiscing elit, sed do eiusmod tempor incididunt ut labore et dolore magna aliqua</a:t>
            </a:r>
            <a:endParaRPr lang="ko-KR" altLang="en-US" sz="1200" spc="-50" dirty="0">
              <a:ln>
                <a:solidFill>
                  <a:srgbClr val="FFC000">
                    <a:alpha val="0"/>
                  </a:srgbClr>
                </a:solidFill>
              </a:ln>
              <a:latin typeface="Montserrat Medium" pitchFamily="2" charset="0"/>
              <a:ea typeface="G마켓 산스 TTF Medium" panose="02000000000000000000" pitchFamily="2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28C1FE-5C48-49A3-A6FB-A8A47B9E28CC}"/>
              </a:ext>
            </a:extLst>
          </p:cNvPr>
          <p:cNvSpPr txBox="1"/>
          <p:nvPr/>
        </p:nvSpPr>
        <p:spPr>
          <a:xfrm>
            <a:off x="1574733" y="3429000"/>
            <a:ext cx="2570552" cy="353623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14000"/>
              </a:lnSpc>
              <a:spcBef>
                <a:spcPts val="500"/>
              </a:spcBef>
            </a:pPr>
            <a:r>
              <a:rPr lang="en-US" altLang="ko-KR" sz="1600" spc="-5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SemiBold" pitchFamily="2" charset="0"/>
                <a:ea typeface="G마켓 산스 TTF Medium" panose="02000000000000000000" pitchFamily="2" charset="-127"/>
              </a:rPr>
              <a:t>Lorem ipsum</a:t>
            </a:r>
            <a:endParaRPr lang="ko-KR" altLang="en-US" sz="1600" spc="-50" dirty="0">
              <a:ln>
                <a:solidFill>
                  <a:srgbClr val="FFC000">
                    <a:alpha val="0"/>
                  </a:srgbClr>
                </a:solidFill>
              </a:ln>
              <a:latin typeface="Montserrat SemiBold" pitchFamily="2" charset="0"/>
              <a:ea typeface="G마켓 산스 TTF Medium" panose="02000000000000000000" pitchFamily="2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60C7882-C8F9-29C7-7C8A-1D388961630B}"/>
              </a:ext>
            </a:extLst>
          </p:cNvPr>
          <p:cNvSpPr txBox="1"/>
          <p:nvPr/>
        </p:nvSpPr>
        <p:spPr>
          <a:xfrm>
            <a:off x="4810724" y="3429000"/>
            <a:ext cx="2570552" cy="353623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14000"/>
              </a:lnSpc>
              <a:spcBef>
                <a:spcPts val="500"/>
              </a:spcBef>
            </a:pPr>
            <a:r>
              <a:rPr lang="en-US" altLang="ko-KR" sz="1600" spc="-5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SemiBold" pitchFamily="2" charset="0"/>
                <a:ea typeface="G마켓 산스 TTF Medium" panose="02000000000000000000" pitchFamily="2" charset="-127"/>
              </a:rPr>
              <a:t>Lorem ipsum</a:t>
            </a:r>
            <a:endParaRPr lang="ko-KR" altLang="en-US" sz="1600" spc="-50" dirty="0">
              <a:ln>
                <a:solidFill>
                  <a:srgbClr val="FFC000">
                    <a:alpha val="0"/>
                  </a:srgbClr>
                </a:solidFill>
              </a:ln>
              <a:latin typeface="Montserrat SemiBold" pitchFamily="2" charset="0"/>
              <a:ea typeface="G마켓 산스 TTF Medium" panose="02000000000000000000" pitchFamily="2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6B57109-8616-DF4F-FE1C-8791919EEE46}"/>
              </a:ext>
            </a:extLst>
          </p:cNvPr>
          <p:cNvSpPr txBox="1"/>
          <p:nvPr/>
        </p:nvSpPr>
        <p:spPr>
          <a:xfrm>
            <a:off x="8046715" y="3429000"/>
            <a:ext cx="2570552" cy="353623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14000"/>
              </a:lnSpc>
              <a:spcBef>
                <a:spcPts val="500"/>
              </a:spcBef>
            </a:pPr>
            <a:r>
              <a:rPr lang="en-US" altLang="ko-KR" sz="1600" spc="-5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SemiBold" pitchFamily="2" charset="0"/>
                <a:ea typeface="G마켓 산스 TTF Medium" panose="02000000000000000000" pitchFamily="2" charset="-127"/>
              </a:rPr>
              <a:t>Lorem ipsum</a:t>
            </a:r>
            <a:endParaRPr lang="ko-KR" altLang="en-US" sz="1600" spc="-50" dirty="0">
              <a:ln>
                <a:solidFill>
                  <a:srgbClr val="FFC000">
                    <a:alpha val="0"/>
                  </a:srgbClr>
                </a:solidFill>
              </a:ln>
              <a:latin typeface="Montserrat SemiBold" pitchFamily="2" charset="0"/>
              <a:ea typeface="G마켓 산스 TTF Medium" panose="02000000000000000000" pitchFamily="2" charset="-127"/>
            </a:endParaRPr>
          </a:p>
        </p:txBody>
      </p:sp>
      <p:cxnSp>
        <p:nvCxnSpPr>
          <p:cNvPr id="19" name="직선 연결선 18">
            <a:extLst>
              <a:ext uri="{FF2B5EF4-FFF2-40B4-BE49-F238E27FC236}">
                <a16:creationId xmlns:a16="http://schemas.microsoft.com/office/drawing/2014/main" id="{32778909-35EE-ABB3-0987-15DE21E2E6FA}"/>
              </a:ext>
            </a:extLst>
          </p:cNvPr>
          <p:cNvCxnSpPr>
            <a:cxnSpLocks/>
          </p:cNvCxnSpPr>
          <p:nvPr/>
        </p:nvCxnSpPr>
        <p:spPr>
          <a:xfrm>
            <a:off x="2567909" y="3911929"/>
            <a:ext cx="5842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>
            <a:extLst>
              <a:ext uri="{FF2B5EF4-FFF2-40B4-BE49-F238E27FC236}">
                <a16:creationId xmlns:a16="http://schemas.microsoft.com/office/drawing/2014/main" id="{F82B284C-6EED-3CAC-6B28-00AB5ADFEEE6}"/>
              </a:ext>
            </a:extLst>
          </p:cNvPr>
          <p:cNvCxnSpPr/>
          <p:nvPr/>
        </p:nvCxnSpPr>
        <p:spPr>
          <a:xfrm>
            <a:off x="5803900" y="3911929"/>
            <a:ext cx="5842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BB2A6F6D-8EAB-1EDE-0D06-9C219FA051E1}"/>
              </a:ext>
            </a:extLst>
          </p:cNvPr>
          <p:cNvCxnSpPr/>
          <p:nvPr/>
        </p:nvCxnSpPr>
        <p:spPr>
          <a:xfrm>
            <a:off x="9057640" y="3911929"/>
            <a:ext cx="5842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C8BB33D7-A9AE-66F9-B0AE-82A9A41EA749}"/>
              </a:ext>
            </a:extLst>
          </p:cNvPr>
          <p:cNvSpPr txBox="1"/>
          <p:nvPr/>
        </p:nvSpPr>
        <p:spPr>
          <a:xfrm>
            <a:off x="1300446" y="855530"/>
            <a:ext cx="9731622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80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rgbClr val="E7E6E6">
                    <a:lumMod val="25000"/>
                  </a:srgbClr>
                </a:solidFill>
                <a:latin typeface="Montserrat SemiBold" pitchFamily="2" charset="0"/>
                <a:ea typeface="맑은 고딕" panose="020B0503020000020004" pitchFamily="50" charset="-127"/>
              </a:rPr>
              <a:t>Horizontal Card Layout  </a:t>
            </a:r>
            <a:r>
              <a:rPr lang="en-US" altLang="ko-KR" sz="280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rgbClr val="0070C0"/>
                </a:solidFill>
                <a:latin typeface="Montserrat SemiBold" pitchFamily="2" charset="0"/>
                <a:ea typeface="맑은 고딕" panose="020B0503020000020004" pitchFamily="50" charset="-127"/>
              </a:rPr>
              <a:t>Free </a:t>
            </a:r>
            <a:r>
              <a:rPr lang="en-US" altLang="ko-KR" sz="280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rgbClr val="E7E6E6">
                    <a:lumMod val="25000"/>
                  </a:srgbClr>
                </a:solidFill>
                <a:latin typeface="Montserrat SemiBold" pitchFamily="2" charset="0"/>
                <a:ea typeface="맑은 고딕" panose="020B0503020000020004" pitchFamily="50" charset="-127"/>
              </a:rPr>
              <a:t>PPT Diagram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E4788AD-1078-ECFC-F8AF-2156D0A1B870}"/>
              </a:ext>
            </a:extLst>
          </p:cNvPr>
          <p:cNvSpPr txBox="1"/>
          <p:nvPr/>
        </p:nvSpPr>
        <p:spPr>
          <a:xfrm>
            <a:off x="2873338" y="486198"/>
            <a:ext cx="6585837" cy="36933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rgbClr val="0070C0"/>
                </a:solidFill>
                <a:latin typeface="Montserrat Medium" pitchFamily="2" charset="0"/>
                <a:ea typeface="맑은 고딕" panose="020B0503020000020004" pitchFamily="50" charset="-127"/>
              </a:rPr>
              <a:t>SlidesDesign</a:t>
            </a:r>
          </a:p>
        </p:txBody>
      </p:sp>
    </p:spTree>
    <p:extLst>
      <p:ext uri="{BB962C8B-B14F-4D97-AF65-F5344CB8AC3E}">
        <p14:creationId xmlns:p14="http://schemas.microsoft.com/office/powerpoint/2010/main" val="1078734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와이드스크린</PresentationFormat>
  <Paragraphs>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Arial</vt:lpstr>
      <vt:lpstr>G마켓 산스 TTF Medium</vt:lpstr>
      <vt:lpstr>Montserrat Medium</vt:lpstr>
      <vt:lpstr>Montserrat SemiBold</vt:lpstr>
      <vt:lpstr>맑은 고딕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동우 이</dc:creator>
  <cp:lastModifiedBy>동우 이</cp:lastModifiedBy>
  <cp:revision>1</cp:revision>
  <dcterms:created xsi:type="dcterms:W3CDTF">2025-05-21T14:46:17Z</dcterms:created>
  <dcterms:modified xsi:type="dcterms:W3CDTF">2025-05-21T14:46:30Z</dcterms:modified>
</cp:coreProperties>
</file>