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>
        <p:scale>
          <a:sx n="50" d="100"/>
          <a:sy n="50" d="100"/>
        </p:scale>
        <p:origin x="2248" y="10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2243537-2F75-97B7-B21D-F068F40B64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48577C08-1366-AC8F-0F4C-77198B9B8B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29033E4-FF0D-0BA3-DA12-01AD6F42E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F925-DF9B-4D2D-AB89-D71EAC3E3C95}" type="datetimeFigureOut">
              <a:rPr lang="ko-KR" altLang="en-US" smtClean="0"/>
              <a:t>2025-05-21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26D4049-17CC-8E8A-6450-08B359AED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C82808D-B62D-C114-7487-BC51A920E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270B8-F0FC-48C1-9D14-EDF891659B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53250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00A2E8C-F582-9EA9-E260-57EB6F067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43454B47-AB5F-7C0C-19E3-878B434F5E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138AFB8-3010-9FA1-982F-948A81804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F925-DF9B-4D2D-AB89-D71EAC3E3C95}" type="datetimeFigureOut">
              <a:rPr lang="ko-KR" altLang="en-US" smtClean="0"/>
              <a:t>2025-05-21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4A6C1E3-3107-6153-809B-A031419F9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330A363-35F4-2571-8D05-72551CE70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270B8-F0FC-48C1-9D14-EDF891659B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16602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7C21A649-7DCB-136F-4D16-FCD7B07D91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B0F3AD80-E92E-B0CC-2F8F-3ED6BEC783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28EE9C8-60E4-F539-442E-B9FAA09BE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F925-DF9B-4D2D-AB89-D71EAC3E3C95}" type="datetimeFigureOut">
              <a:rPr lang="ko-KR" altLang="en-US" smtClean="0"/>
              <a:t>2025-05-21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64934FC-D770-83CF-443E-3D3AB014D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ABBAF48-BF32-30C7-77C5-D796EB4E2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270B8-F0FC-48C1-9D14-EDF891659B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820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E6C551D-EA6A-DC07-7118-F3927938E7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F703C83-BD7A-D8AD-4137-54EA01C578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C3D38BC-5476-502D-72DA-C72A6EDDC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F925-DF9B-4D2D-AB89-D71EAC3E3C95}" type="datetimeFigureOut">
              <a:rPr lang="ko-KR" altLang="en-US" smtClean="0"/>
              <a:t>2025-05-21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CD238F9-2F02-BACA-AF9C-4C48E8BFE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9A59644-C265-B85E-0760-42295F31C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270B8-F0FC-48C1-9D14-EDF891659B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577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539327E-C9B0-8EAB-06BC-6D0FA619A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CED5A32-E734-F11C-EF9D-070B8F04F6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80C3504-ACE1-BE67-8F05-65330BCFD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F925-DF9B-4D2D-AB89-D71EAC3E3C95}" type="datetimeFigureOut">
              <a:rPr lang="ko-KR" altLang="en-US" smtClean="0"/>
              <a:t>2025-05-21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EDCF8B4-C6F3-F6AC-A21F-29BA07C29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F765789-4A7D-DAF4-514B-CC9A4B9BB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270B8-F0FC-48C1-9D14-EDF891659B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18583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A4AA883-3619-3882-86DF-3655483936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862716E-5385-0DE0-8E40-136623315A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88061931-81E6-3145-0BA8-4BF0B8EBAB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5F9E97C0-9EB5-CB04-28D4-F98C0BD11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F925-DF9B-4D2D-AB89-D71EAC3E3C95}" type="datetimeFigureOut">
              <a:rPr lang="ko-KR" altLang="en-US" smtClean="0"/>
              <a:t>2025-05-21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4DA647F-C49E-7ED1-620F-E88A052F0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6BF3A5E-DB6A-5371-4432-5C27B79EB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270B8-F0FC-48C1-9D14-EDF891659B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665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5120A5D-8055-2E07-5B3A-300F07DCC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D9C9A70-C2F8-715A-9366-CF062D1064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67D73C9-CAFB-C296-CB45-CA38B597EC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91CF34EB-3B18-CDFD-FAE6-889C1BFE86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42FB878D-056D-6570-D639-DE4509960C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89A10506-44D1-1114-82DA-A388BA5E7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F925-DF9B-4D2D-AB89-D71EAC3E3C95}" type="datetimeFigureOut">
              <a:rPr lang="ko-KR" altLang="en-US" smtClean="0"/>
              <a:t>2025-05-21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27434EE5-39C0-E9F3-9533-4B00885B0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68C06199-4B38-C5A3-3903-758CF405F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270B8-F0FC-48C1-9D14-EDF891659B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934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30A37A6-D287-F246-3034-9E3159613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80CEC610-E615-539F-1799-4891E1AFC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F925-DF9B-4D2D-AB89-D71EAC3E3C95}" type="datetimeFigureOut">
              <a:rPr lang="ko-KR" altLang="en-US" smtClean="0"/>
              <a:t>2025-05-21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6588EC80-7C12-9BC5-62BC-13305B130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C623969E-BDC6-4F0D-8D63-BD09E683E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270B8-F0FC-48C1-9D14-EDF891659B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5153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54822812-6A0C-DE14-9E90-059C7017C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F925-DF9B-4D2D-AB89-D71EAC3E3C95}" type="datetimeFigureOut">
              <a:rPr lang="ko-KR" altLang="en-US" smtClean="0"/>
              <a:t>2025-05-21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8E4B3B4F-727C-A3B9-1A3A-41946444B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34C9ABE-850C-8FAB-3891-18D6AF4E4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270B8-F0FC-48C1-9D14-EDF891659B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529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83C8899-5CBF-9ECB-7136-51762D45B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6627E26-73E5-DE63-8A86-94EE09FC9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8C372636-E644-80D1-510D-0BF174CD4D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1CD4BEF-6B99-1C08-1BF0-65F113AF74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F925-DF9B-4D2D-AB89-D71EAC3E3C95}" type="datetimeFigureOut">
              <a:rPr lang="ko-KR" altLang="en-US" smtClean="0"/>
              <a:t>2025-05-21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4336B58-960D-7EA2-822A-E106CAF8B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847347B-0787-2185-384B-3E1005C07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270B8-F0FC-48C1-9D14-EDF891659B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4042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49A95F1-69A9-2620-25E1-0C9E7FE9B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E6B21C6E-D905-7D86-9566-2BE88C500D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8B361EFF-C262-9047-1D31-95B3E794F9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CB7F74E-B567-F6BA-C6FC-F9C42700B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F925-DF9B-4D2D-AB89-D71EAC3E3C95}" type="datetimeFigureOut">
              <a:rPr lang="ko-KR" altLang="en-US" smtClean="0"/>
              <a:t>2025-05-21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74AED41-9F97-C75D-E0A9-E1EC4D3EB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4585E6C-C2F6-AF6F-3437-51DECFC91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270B8-F0FC-48C1-9D14-EDF891659B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8764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41B41153-0908-67A9-84AD-658E51673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FE42A45-2CA8-EDA4-DA9B-5C3F8D3C94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C426EBC-CC7D-D7E3-8D9B-16E5D6FFEB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DCF925-DF9B-4D2D-AB89-D71EAC3E3C95}" type="datetimeFigureOut">
              <a:rPr lang="ko-KR" altLang="en-US" smtClean="0"/>
              <a:t>2025-05-21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1920BF3-EC69-9075-275F-8C2F4075BF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FEA6957-CBAB-3FB2-2B5B-D74CE04B49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1270B8-F0FC-48C1-9D14-EDF891659B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1107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E2A6FF1E-188C-0073-B148-1BB35D63D3B4}"/>
              </a:ext>
            </a:extLst>
          </p:cNvPr>
          <p:cNvSpPr/>
          <p:nvPr/>
        </p:nvSpPr>
        <p:spPr>
          <a:xfrm>
            <a:off x="0" y="5283200"/>
            <a:ext cx="12192000" cy="1574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10796D4-784A-8E28-38A8-3BDDC7B6DE6F}"/>
              </a:ext>
            </a:extLst>
          </p:cNvPr>
          <p:cNvSpPr txBox="1"/>
          <p:nvPr/>
        </p:nvSpPr>
        <p:spPr>
          <a:xfrm>
            <a:off x="1300446" y="855530"/>
            <a:ext cx="9731622" cy="52322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280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srgbClr val="0070C0"/>
                </a:solidFill>
                <a:latin typeface="Montserrat SemiBold" pitchFamily="2" charset="0"/>
                <a:ea typeface="맑은 고딕" panose="020B0503020000020004" pitchFamily="50" charset="-127"/>
              </a:rPr>
              <a:t>Free </a:t>
            </a:r>
            <a:r>
              <a:rPr lang="en-US" altLang="ko-KR" sz="280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srgbClr val="E7E6E6">
                    <a:lumMod val="25000"/>
                  </a:srgbClr>
                </a:solidFill>
                <a:latin typeface="Montserrat SemiBold" pitchFamily="2" charset="0"/>
                <a:ea typeface="맑은 고딕" panose="020B0503020000020004" pitchFamily="50" charset="-127"/>
              </a:rPr>
              <a:t>Comparison Venn PPT Diagram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072CA25-356E-39D6-085F-6F1D994D95DA}"/>
              </a:ext>
            </a:extLst>
          </p:cNvPr>
          <p:cNvSpPr txBox="1"/>
          <p:nvPr/>
        </p:nvSpPr>
        <p:spPr>
          <a:xfrm>
            <a:off x="2873338" y="486198"/>
            <a:ext cx="6585837" cy="369332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srgbClr val="0070C0"/>
                </a:solidFill>
                <a:latin typeface="Montserrat Medium" pitchFamily="2" charset="0"/>
                <a:ea typeface="맑은 고딕" panose="020B0503020000020004" pitchFamily="50" charset="-127"/>
              </a:rPr>
              <a:t>SlidesDesign</a:t>
            </a:r>
          </a:p>
        </p:txBody>
      </p:sp>
      <p:grpSp>
        <p:nvGrpSpPr>
          <p:cNvPr id="7" name="그룹 6">
            <a:extLst>
              <a:ext uri="{FF2B5EF4-FFF2-40B4-BE49-F238E27FC236}">
                <a16:creationId xmlns:a16="http://schemas.microsoft.com/office/drawing/2014/main" id="{3C75DD6C-AF31-D4BE-D8C9-658297722B11}"/>
              </a:ext>
            </a:extLst>
          </p:cNvPr>
          <p:cNvGrpSpPr/>
          <p:nvPr/>
        </p:nvGrpSpPr>
        <p:grpSpPr>
          <a:xfrm>
            <a:off x="1548313" y="2274382"/>
            <a:ext cx="9095374" cy="3008818"/>
            <a:chOff x="1548313" y="2491129"/>
            <a:chExt cx="9095374" cy="3008818"/>
          </a:xfrm>
        </p:grpSpPr>
        <p:sp>
          <p:nvSpPr>
            <p:cNvPr id="8" name="자유형: 도형 7">
              <a:extLst>
                <a:ext uri="{FF2B5EF4-FFF2-40B4-BE49-F238E27FC236}">
                  <a16:creationId xmlns:a16="http://schemas.microsoft.com/office/drawing/2014/main" id="{62D6718F-C22B-2402-5693-75577A71606F}"/>
                </a:ext>
              </a:extLst>
            </p:cNvPr>
            <p:cNvSpPr/>
            <p:nvPr/>
          </p:nvSpPr>
          <p:spPr>
            <a:xfrm>
              <a:off x="3457847" y="3036137"/>
              <a:ext cx="312420" cy="1131941"/>
            </a:xfrm>
            <a:custGeom>
              <a:avLst/>
              <a:gdLst>
                <a:gd name="connsiteX0" fmla="*/ 156210 w 312420"/>
                <a:gd name="connsiteY0" fmla="*/ 0 h 1131941"/>
                <a:gd name="connsiteX1" fmla="*/ 178331 w 312420"/>
                <a:gd name="connsiteY1" fmla="*/ 36412 h 1131941"/>
                <a:gd name="connsiteX2" fmla="*/ 312420 w 312420"/>
                <a:gd name="connsiteY2" fmla="*/ 565970 h 1131941"/>
                <a:gd name="connsiteX3" fmla="*/ 178331 w 312420"/>
                <a:gd name="connsiteY3" fmla="*/ 1095528 h 1131941"/>
                <a:gd name="connsiteX4" fmla="*/ 156210 w 312420"/>
                <a:gd name="connsiteY4" fmla="*/ 1131941 h 1131941"/>
                <a:gd name="connsiteX5" fmla="*/ 134089 w 312420"/>
                <a:gd name="connsiteY5" fmla="*/ 1095528 h 1131941"/>
                <a:gd name="connsiteX6" fmla="*/ 0 w 312420"/>
                <a:gd name="connsiteY6" fmla="*/ 565970 h 1131941"/>
                <a:gd name="connsiteX7" fmla="*/ 134089 w 312420"/>
                <a:gd name="connsiteY7" fmla="*/ 36412 h 1131941"/>
                <a:gd name="connsiteX8" fmla="*/ 156210 w 312420"/>
                <a:gd name="connsiteY8" fmla="*/ 0 h 11319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12420" h="1131941">
                  <a:moveTo>
                    <a:pt x="156210" y="0"/>
                  </a:moveTo>
                  <a:lnTo>
                    <a:pt x="178331" y="36412"/>
                  </a:lnTo>
                  <a:cubicBezTo>
                    <a:pt x="263846" y="193830"/>
                    <a:pt x="312420" y="374228"/>
                    <a:pt x="312420" y="565970"/>
                  </a:cubicBezTo>
                  <a:cubicBezTo>
                    <a:pt x="312420" y="757713"/>
                    <a:pt x="263846" y="938110"/>
                    <a:pt x="178331" y="1095528"/>
                  </a:cubicBezTo>
                  <a:lnTo>
                    <a:pt x="156210" y="1131941"/>
                  </a:lnTo>
                  <a:lnTo>
                    <a:pt x="134089" y="1095528"/>
                  </a:lnTo>
                  <a:cubicBezTo>
                    <a:pt x="48574" y="938110"/>
                    <a:pt x="0" y="757713"/>
                    <a:pt x="0" y="565970"/>
                  </a:cubicBezTo>
                  <a:cubicBezTo>
                    <a:pt x="0" y="374228"/>
                    <a:pt x="48574" y="193830"/>
                    <a:pt x="134089" y="36412"/>
                  </a:cubicBezTo>
                  <a:lnTo>
                    <a:pt x="156210" y="0"/>
                  </a:lnTo>
                  <a:close/>
                </a:path>
              </a:pathLst>
            </a:custGeom>
            <a:pattFill prst="wdDnDiag">
              <a:fgClr>
                <a:srgbClr val="0070C0"/>
              </a:fgClr>
              <a:bgClr>
                <a:schemeClr val="bg1"/>
              </a:bgClr>
            </a:pattFill>
            <a:ln>
              <a:solidFill>
                <a:srgbClr val="009D6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>
                <a:ln>
                  <a:solidFill>
                    <a:srgbClr val="152977">
                      <a:alpha val="0"/>
                    </a:srgbClr>
                  </a:solidFill>
                </a:ln>
              </a:endParaRPr>
            </a:p>
          </p:txBody>
        </p:sp>
        <p:sp>
          <p:nvSpPr>
            <p:cNvPr id="9" name="자유형: 도형 8">
              <a:extLst>
                <a:ext uri="{FF2B5EF4-FFF2-40B4-BE49-F238E27FC236}">
                  <a16:creationId xmlns:a16="http://schemas.microsoft.com/office/drawing/2014/main" id="{E256F832-7336-E811-1F2A-875DE03C3086}"/>
                </a:ext>
              </a:extLst>
            </p:cNvPr>
            <p:cNvSpPr/>
            <p:nvPr/>
          </p:nvSpPr>
          <p:spPr>
            <a:xfrm>
              <a:off x="1548313" y="2491129"/>
              <a:ext cx="2065744" cy="2221954"/>
            </a:xfrm>
            <a:custGeom>
              <a:avLst/>
              <a:gdLst>
                <a:gd name="connsiteX0" fmla="*/ 1110977 w 2065744"/>
                <a:gd name="connsiteY0" fmla="*/ 0 h 2221954"/>
                <a:gd name="connsiteX1" fmla="*/ 2032217 w 2065744"/>
                <a:gd name="connsiteY1" fmla="*/ 489819 h 2221954"/>
                <a:gd name="connsiteX2" fmla="*/ 2065744 w 2065744"/>
                <a:gd name="connsiteY2" fmla="*/ 545007 h 2221954"/>
                <a:gd name="connsiteX3" fmla="*/ 2043623 w 2065744"/>
                <a:gd name="connsiteY3" fmla="*/ 581419 h 2221954"/>
                <a:gd name="connsiteX4" fmla="*/ 1909534 w 2065744"/>
                <a:gd name="connsiteY4" fmla="*/ 1110977 h 2221954"/>
                <a:gd name="connsiteX5" fmla="*/ 2043623 w 2065744"/>
                <a:gd name="connsiteY5" fmla="*/ 1640535 h 2221954"/>
                <a:gd name="connsiteX6" fmla="*/ 2065744 w 2065744"/>
                <a:gd name="connsiteY6" fmla="*/ 1676948 h 2221954"/>
                <a:gd name="connsiteX7" fmla="*/ 2032217 w 2065744"/>
                <a:gd name="connsiteY7" fmla="*/ 1732135 h 2221954"/>
                <a:gd name="connsiteX8" fmla="*/ 1110977 w 2065744"/>
                <a:gd name="connsiteY8" fmla="*/ 2221954 h 2221954"/>
                <a:gd name="connsiteX9" fmla="*/ 0 w 2065744"/>
                <a:gd name="connsiteY9" fmla="*/ 1110977 h 2221954"/>
                <a:gd name="connsiteX10" fmla="*/ 1110977 w 2065744"/>
                <a:gd name="connsiteY10" fmla="*/ 0 h 22219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065744" h="2221954">
                  <a:moveTo>
                    <a:pt x="1110977" y="0"/>
                  </a:moveTo>
                  <a:cubicBezTo>
                    <a:pt x="1494462" y="0"/>
                    <a:pt x="1832566" y="194297"/>
                    <a:pt x="2032217" y="489819"/>
                  </a:cubicBezTo>
                  <a:lnTo>
                    <a:pt x="2065744" y="545007"/>
                  </a:lnTo>
                  <a:lnTo>
                    <a:pt x="2043623" y="581419"/>
                  </a:lnTo>
                  <a:cubicBezTo>
                    <a:pt x="1958108" y="738837"/>
                    <a:pt x="1909534" y="919235"/>
                    <a:pt x="1909534" y="1110977"/>
                  </a:cubicBezTo>
                  <a:cubicBezTo>
                    <a:pt x="1909534" y="1302720"/>
                    <a:pt x="1958108" y="1483117"/>
                    <a:pt x="2043623" y="1640535"/>
                  </a:cubicBezTo>
                  <a:lnTo>
                    <a:pt x="2065744" y="1676948"/>
                  </a:lnTo>
                  <a:lnTo>
                    <a:pt x="2032217" y="1732135"/>
                  </a:lnTo>
                  <a:cubicBezTo>
                    <a:pt x="1832566" y="2027657"/>
                    <a:pt x="1494462" y="2221954"/>
                    <a:pt x="1110977" y="2221954"/>
                  </a:cubicBezTo>
                  <a:cubicBezTo>
                    <a:pt x="497401" y="2221954"/>
                    <a:pt x="0" y="1724553"/>
                    <a:pt x="0" y="1110977"/>
                  </a:cubicBezTo>
                  <a:cubicBezTo>
                    <a:pt x="0" y="497401"/>
                    <a:pt x="497401" y="0"/>
                    <a:pt x="1110977" y="0"/>
                  </a:cubicBezTo>
                  <a:close/>
                </a:path>
              </a:pathLst>
            </a:cu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>
                <a:ln>
                  <a:solidFill>
                    <a:srgbClr val="152977">
                      <a:alpha val="0"/>
                    </a:srgbClr>
                  </a:solidFill>
                </a:ln>
              </a:endParaRPr>
            </a:p>
          </p:txBody>
        </p:sp>
        <p:sp>
          <p:nvSpPr>
            <p:cNvPr id="10" name="자유형: 도형 9">
              <a:extLst>
                <a:ext uri="{FF2B5EF4-FFF2-40B4-BE49-F238E27FC236}">
                  <a16:creationId xmlns:a16="http://schemas.microsoft.com/office/drawing/2014/main" id="{F7A129B9-7B67-7819-5F92-F96377A4DC93}"/>
                </a:ext>
              </a:extLst>
            </p:cNvPr>
            <p:cNvSpPr/>
            <p:nvPr/>
          </p:nvSpPr>
          <p:spPr>
            <a:xfrm>
              <a:off x="3614057" y="2491129"/>
              <a:ext cx="2065744" cy="2221954"/>
            </a:xfrm>
            <a:custGeom>
              <a:avLst/>
              <a:gdLst>
                <a:gd name="connsiteX0" fmla="*/ 954767 w 2065744"/>
                <a:gd name="connsiteY0" fmla="*/ 0 h 2221954"/>
                <a:gd name="connsiteX1" fmla="*/ 2065744 w 2065744"/>
                <a:gd name="connsiteY1" fmla="*/ 1110977 h 2221954"/>
                <a:gd name="connsiteX2" fmla="*/ 954767 w 2065744"/>
                <a:gd name="connsiteY2" fmla="*/ 2221954 h 2221954"/>
                <a:gd name="connsiteX3" fmla="*/ 33527 w 2065744"/>
                <a:gd name="connsiteY3" fmla="*/ 1732135 h 2221954"/>
                <a:gd name="connsiteX4" fmla="*/ 0 w 2065744"/>
                <a:gd name="connsiteY4" fmla="*/ 1676948 h 2221954"/>
                <a:gd name="connsiteX5" fmla="*/ 22121 w 2065744"/>
                <a:gd name="connsiteY5" fmla="*/ 1640535 h 2221954"/>
                <a:gd name="connsiteX6" fmla="*/ 156210 w 2065744"/>
                <a:gd name="connsiteY6" fmla="*/ 1110977 h 2221954"/>
                <a:gd name="connsiteX7" fmla="*/ 22121 w 2065744"/>
                <a:gd name="connsiteY7" fmla="*/ 581419 h 2221954"/>
                <a:gd name="connsiteX8" fmla="*/ 0 w 2065744"/>
                <a:gd name="connsiteY8" fmla="*/ 545007 h 2221954"/>
                <a:gd name="connsiteX9" fmla="*/ 33527 w 2065744"/>
                <a:gd name="connsiteY9" fmla="*/ 489819 h 2221954"/>
                <a:gd name="connsiteX10" fmla="*/ 954767 w 2065744"/>
                <a:gd name="connsiteY10" fmla="*/ 0 h 22219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065744" h="2221954">
                  <a:moveTo>
                    <a:pt x="954767" y="0"/>
                  </a:moveTo>
                  <a:cubicBezTo>
                    <a:pt x="1568343" y="0"/>
                    <a:pt x="2065744" y="497401"/>
                    <a:pt x="2065744" y="1110977"/>
                  </a:cubicBezTo>
                  <a:cubicBezTo>
                    <a:pt x="2065744" y="1724553"/>
                    <a:pt x="1568343" y="2221954"/>
                    <a:pt x="954767" y="2221954"/>
                  </a:cubicBezTo>
                  <a:cubicBezTo>
                    <a:pt x="571282" y="2221954"/>
                    <a:pt x="233178" y="2027657"/>
                    <a:pt x="33527" y="1732135"/>
                  </a:cubicBezTo>
                  <a:lnTo>
                    <a:pt x="0" y="1676948"/>
                  </a:lnTo>
                  <a:lnTo>
                    <a:pt x="22121" y="1640535"/>
                  </a:lnTo>
                  <a:cubicBezTo>
                    <a:pt x="107636" y="1483117"/>
                    <a:pt x="156210" y="1302720"/>
                    <a:pt x="156210" y="1110977"/>
                  </a:cubicBezTo>
                  <a:cubicBezTo>
                    <a:pt x="156210" y="919235"/>
                    <a:pt x="107636" y="738837"/>
                    <a:pt x="22121" y="581419"/>
                  </a:cubicBezTo>
                  <a:lnTo>
                    <a:pt x="0" y="545007"/>
                  </a:lnTo>
                  <a:lnTo>
                    <a:pt x="33527" y="489819"/>
                  </a:lnTo>
                  <a:cubicBezTo>
                    <a:pt x="233178" y="194297"/>
                    <a:pt x="571282" y="0"/>
                    <a:pt x="954767" y="0"/>
                  </a:cubicBezTo>
                  <a:close/>
                </a:path>
              </a:pathLst>
            </a:custGeom>
            <a:solidFill>
              <a:srgbClr val="0070C0"/>
            </a:solidFill>
            <a:ln>
              <a:solidFill>
                <a:srgbClr val="0070C0"/>
              </a:solidFill>
            </a:ln>
            <a:effectLst>
              <a:innerShdw blurRad="368300" dist="50800" dir="2700000">
                <a:prstClr val="black">
                  <a:alpha val="79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>
                <a:ln>
                  <a:solidFill>
                    <a:srgbClr val="152977">
                      <a:alpha val="0"/>
                    </a:srgbClr>
                  </a:solidFill>
                </a:ln>
              </a:endParaRPr>
            </a:p>
          </p:txBody>
        </p:sp>
        <p:sp>
          <p:nvSpPr>
            <p:cNvPr id="11" name="자유형: 도형 10">
              <a:extLst>
                <a:ext uri="{FF2B5EF4-FFF2-40B4-BE49-F238E27FC236}">
                  <a16:creationId xmlns:a16="http://schemas.microsoft.com/office/drawing/2014/main" id="{59F68FD1-F761-4CD9-7FD4-A86D3C84D7D9}"/>
                </a:ext>
              </a:extLst>
            </p:cNvPr>
            <p:cNvSpPr/>
            <p:nvPr/>
          </p:nvSpPr>
          <p:spPr>
            <a:xfrm>
              <a:off x="8421733" y="3036137"/>
              <a:ext cx="312420" cy="1131941"/>
            </a:xfrm>
            <a:custGeom>
              <a:avLst/>
              <a:gdLst>
                <a:gd name="connsiteX0" fmla="*/ 156210 w 312420"/>
                <a:gd name="connsiteY0" fmla="*/ 0 h 1131941"/>
                <a:gd name="connsiteX1" fmla="*/ 178331 w 312420"/>
                <a:gd name="connsiteY1" fmla="*/ 36412 h 1131941"/>
                <a:gd name="connsiteX2" fmla="*/ 312420 w 312420"/>
                <a:gd name="connsiteY2" fmla="*/ 565970 h 1131941"/>
                <a:gd name="connsiteX3" fmla="*/ 178331 w 312420"/>
                <a:gd name="connsiteY3" fmla="*/ 1095528 h 1131941"/>
                <a:gd name="connsiteX4" fmla="*/ 156210 w 312420"/>
                <a:gd name="connsiteY4" fmla="*/ 1131941 h 1131941"/>
                <a:gd name="connsiteX5" fmla="*/ 134089 w 312420"/>
                <a:gd name="connsiteY5" fmla="*/ 1095528 h 1131941"/>
                <a:gd name="connsiteX6" fmla="*/ 0 w 312420"/>
                <a:gd name="connsiteY6" fmla="*/ 565970 h 1131941"/>
                <a:gd name="connsiteX7" fmla="*/ 134089 w 312420"/>
                <a:gd name="connsiteY7" fmla="*/ 36412 h 1131941"/>
                <a:gd name="connsiteX8" fmla="*/ 156210 w 312420"/>
                <a:gd name="connsiteY8" fmla="*/ 0 h 11319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12420" h="1131941">
                  <a:moveTo>
                    <a:pt x="156210" y="0"/>
                  </a:moveTo>
                  <a:lnTo>
                    <a:pt x="178331" y="36412"/>
                  </a:lnTo>
                  <a:cubicBezTo>
                    <a:pt x="263846" y="193830"/>
                    <a:pt x="312420" y="374228"/>
                    <a:pt x="312420" y="565970"/>
                  </a:cubicBezTo>
                  <a:cubicBezTo>
                    <a:pt x="312420" y="757713"/>
                    <a:pt x="263846" y="938110"/>
                    <a:pt x="178331" y="1095528"/>
                  </a:cubicBezTo>
                  <a:lnTo>
                    <a:pt x="156210" y="1131941"/>
                  </a:lnTo>
                  <a:lnTo>
                    <a:pt x="134089" y="1095528"/>
                  </a:lnTo>
                  <a:cubicBezTo>
                    <a:pt x="48574" y="938110"/>
                    <a:pt x="0" y="757713"/>
                    <a:pt x="0" y="565970"/>
                  </a:cubicBezTo>
                  <a:cubicBezTo>
                    <a:pt x="0" y="374228"/>
                    <a:pt x="48574" y="193830"/>
                    <a:pt x="134089" y="36412"/>
                  </a:cubicBezTo>
                  <a:lnTo>
                    <a:pt x="156210" y="0"/>
                  </a:lnTo>
                  <a:close/>
                </a:path>
              </a:pathLst>
            </a:custGeom>
            <a:pattFill prst="wdDnDiag">
              <a:fgClr>
                <a:srgbClr val="3B3838"/>
              </a:fgClr>
              <a:bgClr>
                <a:schemeClr val="bg1"/>
              </a:bgClr>
            </a:pattFill>
            <a:ln>
              <a:solidFill>
                <a:srgbClr val="15297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>
                <a:ln>
                  <a:solidFill>
                    <a:srgbClr val="152977">
                      <a:alpha val="0"/>
                    </a:srgbClr>
                  </a:solidFill>
                </a:ln>
              </a:endParaRPr>
            </a:p>
          </p:txBody>
        </p:sp>
        <p:sp>
          <p:nvSpPr>
            <p:cNvPr id="12" name="자유형: 도형 11">
              <a:extLst>
                <a:ext uri="{FF2B5EF4-FFF2-40B4-BE49-F238E27FC236}">
                  <a16:creationId xmlns:a16="http://schemas.microsoft.com/office/drawing/2014/main" id="{34FBB181-A636-6661-DAB4-A813FE211F72}"/>
                </a:ext>
              </a:extLst>
            </p:cNvPr>
            <p:cNvSpPr/>
            <p:nvPr/>
          </p:nvSpPr>
          <p:spPr>
            <a:xfrm>
              <a:off x="6512199" y="2491129"/>
              <a:ext cx="2065744" cy="2221954"/>
            </a:xfrm>
            <a:custGeom>
              <a:avLst/>
              <a:gdLst>
                <a:gd name="connsiteX0" fmla="*/ 1110977 w 2065744"/>
                <a:gd name="connsiteY0" fmla="*/ 0 h 2221954"/>
                <a:gd name="connsiteX1" fmla="*/ 2032217 w 2065744"/>
                <a:gd name="connsiteY1" fmla="*/ 489819 h 2221954"/>
                <a:gd name="connsiteX2" fmla="*/ 2065744 w 2065744"/>
                <a:gd name="connsiteY2" fmla="*/ 545007 h 2221954"/>
                <a:gd name="connsiteX3" fmla="*/ 2043623 w 2065744"/>
                <a:gd name="connsiteY3" fmla="*/ 581419 h 2221954"/>
                <a:gd name="connsiteX4" fmla="*/ 1909534 w 2065744"/>
                <a:gd name="connsiteY4" fmla="*/ 1110977 h 2221954"/>
                <a:gd name="connsiteX5" fmla="*/ 2043623 w 2065744"/>
                <a:gd name="connsiteY5" fmla="*/ 1640535 h 2221954"/>
                <a:gd name="connsiteX6" fmla="*/ 2065744 w 2065744"/>
                <a:gd name="connsiteY6" fmla="*/ 1676948 h 2221954"/>
                <a:gd name="connsiteX7" fmla="*/ 2032217 w 2065744"/>
                <a:gd name="connsiteY7" fmla="*/ 1732135 h 2221954"/>
                <a:gd name="connsiteX8" fmla="*/ 1110977 w 2065744"/>
                <a:gd name="connsiteY8" fmla="*/ 2221954 h 2221954"/>
                <a:gd name="connsiteX9" fmla="*/ 0 w 2065744"/>
                <a:gd name="connsiteY9" fmla="*/ 1110977 h 2221954"/>
                <a:gd name="connsiteX10" fmla="*/ 1110977 w 2065744"/>
                <a:gd name="connsiteY10" fmla="*/ 0 h 22219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065744" h="2221954">
                  <a:moveTo>
                    <a:pt x="1110977" y="0"/>
                  </a:moveTo>
                  <a:cubicBezTo>
                    <a:pt x="1494462" y="0"/>
                    <a:pt x="1832566" y="194297"/>
                    <a:pt x="2032217" y="489819"/>
                  </a:cubicBezTo>
                  <a:lnTo>
                    <a:pt x="2065744" y="545007"/>
                  </a:lnTo>
                  <a:lnTo>
                    <a:pt x="2043623" y="581419"/>
                  </a:lnTo>
                  <a:cubicBezTo>
                    <a:pt x="1958108" y="738837"/>
                    <a:pt x="1909534" y="919235"/>
                    <a:pt x="1909534" y="1110977"/>
                  </a:cubicBezTo>
                  <a:cubicBezTo>
                    <a:pt x="1909534" y="1302720"/>
                    <a:pt x="1958108" y="1483117"/>
                    <a:pt x="2043623" y="1640535"/>
                  </a:cubicBezTo>
                  <a:lnTo>
                    <a:pt x="2065744" y="1676948"/>
                  </a:lnTo>
                  <a:lnTo>
                    <a:pt x="2032217" y="1732135"/>
                  </a:lnTo>
                  <a:cubicBezTo>
                    <a:pt x="1832566" y="2027657"/>
                    <a:pt x="1494462" y="2221954"/>
                    <a:pt x="1110977" y="2221954"/>
                  </a:cubicBezTo>
                  <a:cubicBezTo>
                    <a:pt x="497401" y="2221954"/>
                    <a:pt x="0" y="1724553"/>
                    <a:pt x="0" y="1110977"/>
                  </a:cubicBezTo>
                  <a:cubicBezTo>
                    <a:pt x="0" y="497401"/>
                    <a:pt x="497401" y="0"/>
                    <a:pt x="1110977" y="0"/>
                  </a:cubicBezTo>
                  <a:close/>
                </a:path>
              </a:pathLst>
            </a:custGeom>
            <a:noFill/>
            <a:ln>
              <a:solidFill>
                <a:srgbClr val="3B3838"/>
              </a:solidFill>
            </a:ln>
            <a:effectLst>
              <a:innerShdw blurRad="63500" dist="50800" dir="54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>
                <a:ln>
                  <a:solidFill>
                    <a:srgbClr val="152977">
                      <a:alpha val="0"/>
                    </a:srgbClr>
                  </a:solidFill>
                </a:ln>
              </a:endParaRPr>
            </a:p>
          </p:txBody>
        </p:sp>
        <p:sp>
          <p:nvSpPr>
            <p:cNvPr id="13" name="자유형: 도형 12">
              <a:extLst>
                <a:ext uri="{FF2B5EF4-FFF2-40B4-BE49-F238E27FC236}">
                  <a16:creationId xmlns:a16="http://schemas.microsoft.com/office/drawing/2014/main" id="{57D0CBD6-E0A4-F386-79F9-B6681762C7CF}"/>
                </a:ext>
              </a:extLst>
            </p:cNvPr>
            <p:cNvSpPr/>
            <p:nvPr/>
          </p:nvSpPr>
          <p:spPr>
            <a:xfrm>
              <a:off x="8577943" y="2491129"/>
              <a:ext cx="2065744" cy="2221954"/>
            </a:xfrm>
            <a:custGeom>
              <a:avLst/>
              <a:gdLst>
                <a:gd name="connsiteX0" fmla="*/ 954767 w 2065744"/>
                <a:gd name="connsiteY0" fmla="*/ 0 h 2221954"/>
                <a:gd name="connsiteX1" fmla="*/ 2065744 w 2065744"/>
                <a:gd name="connsiteY1" fmla="*/ 1110977 h 2221954"/>
                <a:gd name="connsiteX2" fmla="*/ 954767 w 2065744"/>
                <a:gd name="connsiteY2" fmla="*/ 2221954 h 2221954"/>
                <a:gd name="connsiteX3" fmla="*/ 33527 w 2065744"/>
                <a:gd name="connsiteY3" fmla="*/ 1732135 h 2221954"/>
                <a:gd name="connsiteX4" fmla="*/ 0 w 2065744"/>
                <a:gd name="connsiteY4" fmla="*/ 1676948 h 2221954"/>
                <a:gd name="connsiteX5" fmla="*/ 22121 w 2065744"/>
                <a:gd name="connsiteY5" fmla="*/ 1640535 h 2221954"/>
                <a:gd name="connsiteX6" fmla="*/ 156210 w 2065744"/>
                <a:gd name="connsiteY6" fmla="*/ 1110977 h 2221954"/>
                <a:gd name="connsiteX7" fmla="*/ 22121 w 2065744"/>
                <a:gd name="connsiteY7" fmla="*/ 581419 h 2221954"/>
                <a:gd name="connsiteX8" fmla="*/ 0 w 2065744"/>
                <a:gd name="connsiteY8" fmla="*/ 545007 h 2221954"/>
                <a:gd name="connsiteX9" fmla="*/ 33527 w 2065744"/>
                <a:gd name="connsiteY9" fmla="*/ 489819 h 2221954"/>
                <a:gd name="connsiteX10" fmla="*/ 954767 w 2065744"/>
                <a:gd name="connsiteY10" fmla="*/ 0 h 22219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065744" h="2221954">
                  <a:moveTo>
                    <a:pt x="954767" y="0"/>
                  </a:moveTo>
                  <a:cubicBezTo>
                    <a:pt x="1568343" y="0"/>
                    <a:pt x="2065744" y="497401"/>
                    <a:pt x="2065744" y="1110977"/>
                  </a:cubicBezTo>
                  <a:cubicBezTo>
                    <a:pt x="2065744" y="1724553"/>
                    <a:pt x="1568343" y="2221954"/>
                    <a:pt x="954767" y="2221954"/>
                  </a:cubicBezTo>
                  <a:cubicBezTo>
                    <a:pt x="571282" y="2221954"/>
                    <a:pt x="233178" y="2027657"/>
                    <a:pt x="33527" y="1732135"/>
                  </a:cubicBezTo>
                  <a:lnTo>
                    <a:pt x="0" y="1676948"/>
                  </a:lnTo>
                  <a:lnTo>
                    <a:pt x="22121" y="1640535"/>
                  </a:lnTo>
                  <a:cubicBezTo>
                    <a:pt x="107636" y="1483117"/>
                    <a:pt x="156210" y="1302720"/>
                    <a:pt x="156210" y="1110977"/>
                  </a:cubicBezTo>
                  <a:cubicBezTo>
                    <a:pt x="156210" y="919235"/>
                    <a:pt x="107636" y="738837"/>
                    <a:pt x="22121" y="581419"/>
                  </a:cubicBezTo>
                  <a:lnTo>
                    <a:pt x="0" y="545007"/>
                  </a:lnTo>
                  <a:lnTo>
                    <a:pt x="33527" y="489819"/>
                  </a:lnTo>
                  <a:cubicBezTo>
                    <a:pt x="233178" y="194297"/>
                    <a:pt x="571282" y="0"/>
                    <a:pt x="954767" y="0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solidFill>
                <a:srgbClr val="3B3838"/>
              </a:solidFill>
            </a:ln>
            <a:effectLst>
              <a:innerShdw blurRad="368300" dist="50800" dir="2700000">
                <a:prstClr val="black">
                  <a:alpha val="79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>
                <a:ln>
                  <a:solidFill>
                    <a:srgbClr val="152977">
                      <a:alpha val="0"/>
                    </a:srgbClr>
                  </a:solidFill>
                </a:ln>
              </a:endParaRPr>
            </a:p>
          </p:txBody>
        </p:sp>
        <p:sp>
          <p:nvSpPr>
            <p:cNvPr id="14" name="사각형: 둥근 위쪽 모서리 13">
              <a:extLst>
                <a:ext uri="{FF2B5EF4-FFF2-40B4-BE49-F238E27FC236}">
                  <a16:creationId xmlns:a16="http://schemas.microsoft.com/office/drawing/2014/main" id="{9FCE41DF-C1C6-29B2-B348-4941BE393238}"/>
                </a:ext>
              </a:extLst>
            </p:cNvPr>
            <p:cNvSpPr/>
            <p:nvPr/>
          </p:nvSpPr>
          <p:spPr>
            <a:xfrm>
              <a:off x="1548313" y="4988017"/>
              <a:ext cx="4131488" cy="511930"/>
            </a:xfrm>
            <a:prstGeom prst="round2SameRect">
              <a:avLst>
                <a:gd name="adj1" fmla="val 29828"/>
                <a:gd name="adj2" fmla="val 0"/>
              </a:avLst>
            </a:prstGeom>
            <a:gradFill flip="none" rotWithShape="1">
              <a:gsLst>
                <a:gs pos="26000">
                  <a:srgbClr val="0070C0"/>
                </a:gs>
                <a:gs pos="62520">
                  <a:srgbClr val="005DA1"/>
                </a:gs>
                <a:gs pos="81000">
                  <a:srgbClr val="005392"/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en-US" altLang="ko-KR">
                  <a:ln>
                    <a:solidFill>
                      <a:srgbClr val="152977">
                        <a:alpha val="0"/>
                      </a:srgbClr>
                    </a:solidFill>
                  </a:ln>
                  <a:solidFill>
                    <a:srgbClr val="F2F2F2"/>
                  </a:solidFill>
                  <a:latin typeface="Montserrat ExtraBold" pitchFamily="2" charset="0"/>
                  <a:ea typeface="G마켓 산스 TTF Bold" panose="02000000000000000000" pitchFamily="2" charset="-127"/>
                </a:rPr>
                <a:t>Key Insight</a:t>
              </a:r>
              <a:endParaRPr lang="ko-KR" altLang="en-US" dirty="0">
                <a:ln>
                  <a:solidFill>
                    <a:srgbClr val="152977">
                      <a:alpha val="0"/>
                    </a:srgbClr>
                  </a:solidFill>
                </a:ln>
                <a:solidFill>
                  <a:srgbClr val="F2F2F2"/>
                </a:solidFill>
                <a:latin typeface="Montserrat ExtraBold" pitchFamily="2" charset="0"/>
                <a:ea typeface="G마켓 산스 TTF Bold" panose="02000000000000000000" pitchFamily="2" charset="-127"/>
              </a:endParaRPr>
            </a:p>
          </p:txBody>
        </p:sp>
        <p:sp>
          <p:nvSpPr>
            <p:cNvPr id="15" name="사각형: 둥근 위쪽 모서리 14">
              <a:extLst>
                <a:ext uri="{FF2B5EF4-FFF2-40B4-BE49-F238E27FC236}">
                  <a16:creationId xmlns:a16="http://schemas.microsoft.com/office/drawing/2014/main" id="{A0C70921-B2F7-5BBC-FFEE-21EBAFE93802}"/>
                </a:ext>
              </a:extLst>
            </p:cNvPr>
            <p:cNvSpPr/>
            <p:nvPr/>
          </p:nvSpPr>
          <p:spPr>
            <a:xfrm>
              <a:off x="6512199" y="4988017"/>
              <a:ext cx="4131488" cy="511930"/>
            </a:xfrm>
            <a:prstGeom prst="round2SameRect">
              <a:avLst>
                <a:gd name="adj1" fmla="val 33589"/>
                <a:gd name="adj2" fmla="val 0"/>
              </a:avLst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en-US" altLang="ko-KR">
                  <a:ln>
                    <a:solidFill>
                      <a:srgbClr val="152977">
                        <a:alpha val="0"/>
                      </a:srgbClr>
                    </a:solidFill>
                  </a:ln>
                  <a:solidFill>
                    <a:srgbClr val="F2F2F2"/>
                  </a:solidFill>
                  <a:latin typeface="Montserrat ExtraBold" pitchFamily="2" charset="0"/>
                  <a:ea typeface="G마켓 산스 TTF Bold" panose="02000000000000000000" pitchFamily="2" charset="-127"/>
                </a:rPr>
                <a:t>Key Insight</a:t>
              </a:r>
              <a:endParaRPr lang="ko-KR" altLang="en-US" dirty="0">
                <a:ln>
                  <a:solidFill>
                    <a:srgbClr val="152977">
                      <a:alpha val="0"/>
                    </a:srgbClr>
                  </a:solidFill>
                </a:ln>
                <a:solidFill>
                  <a:srgbClr val="F2F2F2"/>
                </a:solidFill>
                <a:latin typeface="Montserrat ExtraBold" pitchFamily="2" charset="0"/>
                <a:ea typeface="G마켓 산스 TTF Bold" panose="02000000000000000000" pitchFamily="2" charset="-127"/>
              </a:endParaRPr>
            </a:p>
          </p:txBody>
        </p:sp>
        <p:sp>
          <p:nvSpPr>
            <p:cNvPr id="16" name="화살표: 오른쪽 15">
              <a:extLst>
                <a:ext uri="{FF2B5EF4-FFF2-40B4-BE49-F238E27FC236}">
                  <a16:creationId xmlns:a16="http://schemas.microsoft.com/office/drawing/2014/main" id="{AFC5B474-DA5A-3856-88E4-C16DAED1710D}"/>
                </a:ext>
              </a:extLst>
            </p:cNvPr>
            <p:cNvSpPr/>
            <p:nvPr/>
          </p:nvSpPr>
          <p:spPr>
            <a:xfrm rot="10800000">
              <a:off x="5854700" y="3340496"/>
              <a:ext cx="501289" cy="523220"/>
            </a:xfrm>
            <a:prstGeom prst="rightArrow">
              <a:avLst/>
            </a:prstGeom>
            <a:gradFill>
              <a:gsLst>
                <a:gs pos="100000">
                  <a:srgbClr val="0070C0"/>
                </a:gs>
                <a:gs pos="0">
                  <a:srgbClr val="002060">
                    <a:alpha val="0"/>
                  </a:srgb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F133E434-0459-7D21-DF5C-5B69164504BC}"/>
                </a:ext>
              </a:extLst>
            </p:cNvPr>
            <p:cNvSpPr txBox="1"/>
            <p:nvPr/>
          </p:nvSpPr>
          <p:spPr>
            <a:xfrm>
              <a:off x="1722177" y="3484672"/>
              <a:ext cx="1735670" cy="658001"/>
            </a:xfrm>
            <a:prstGeom prst="rect">
              <a:avLst/>
            </a:prstGeom>
            <a:noFill/>
          </p:spPr>
          <p:txBody>
            <a:bodyPr wrap="square" lIns="0" rIns="0">
              <a:spAutoFit/>
            </a:bodyPr>
            <a:lstStyle/>
            <a:p>
              <a:pPr algn="ctr">
                <a:lnSpc>
                  <a:spcPct val="114000"/>
                </a:lnSpc>
                <a:spcBef>
                  <a:spcPts val="500"/>
                </a:spcBef>
              </a:pPr>
              <a:r>
                <a:rPr lang="en-US" altLang="ko-KR" sz="1100" spc="-50">
                  <a:ln>
                    <a:solidFill>
                      <a:srgbClr val="FFC000">
                        <a:alpha val="0"/>
                      </a:srgbClr>
                    </a:solidFill>
                  </a:ln>
                  <a:latin typeface="Montserrat Medium" pitchFamily="2" charset="0"/>
                  <a:ea typeface="G마켓 산스 TTF Medium" panose="02000000000000000000" pitchFamily="2" charset="-127"/>
                </a:rPr>
                <a:t>Lorem ipsum dolor sit amet, consectetur adipiscing elit</a:t>
              </a:r>
              <a:endParaRPr lang="ko-KR" altLang="en-US" sz="1100" spc="-50" dirty="0">
                <a:ln>
                  <a:solidFill>
                    <a:srgbClr val="FFC000">
                      <a:alpha val="0"/>
                    </a:srgbClr>
                  </a:solidFill>
                </a:ln>
                <a:latin typeface="Montserrat Medium" pitchFamily="2" charset="0"/>
                <a:ea typeface="G마켓 산스 TTF Medium" panose="02000000000000000000" pitchFamily="2" charset="-127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9E51B4CA-0D63-B812-6F2F-D035CDFDE46A}"/>
                </a:ext>
              </a:extLst>
            </p:cNvPr>
            <p:cNvSpPr txBox="1"/>
            <p:nvPr/>
          </p:nvSpPr>
          <p:spPr>
            <a:xfrm>
              <a:off x="1722177" y="3017251"/>
              <a:ext cx="1735670" cy="353623"/>
            </a:xfrm>
            <a:prstGeom prst="rect">
              <a:avLst/>
            </a:prstGeom>
            <a:noFill/>
          </p:spPr>
          <p:txBody>
            <a:bodyPr wrap="square" lIns="0" rIns="0">
              <a:spAutoFit/>
            </a:bodyPr>
            <a:lstStyle/>
            <a:p>
              <a:pPr algn="ctr">
                <a:lnSpc>
                  <a:spcPct val="114000"/>
                </a:lnSpc>
                <a:spcBef>
                  <a:spcPts val="500"/>
                </a:spcBef>
              </a:pPr>
              <a:r>
                <a:rPr lang="en-US" altLang="ko-KR" sz="1600" spc="-50">
                  <a:ln>
                    <a:solidFill>
                      <a:srgbClr val="FFC000">
                        <a:alpha val="0"/>
                      </a:srgbClr>
                    </a:solidFill>
                  </a:ln>
                  <a:latin typeface="Montserrat ExtraBold" pitchFamily="2" charset="0"/>
                  <a:ea typeface="G마켓 산스 TTF Medium" panose="02000000000000000000" pitchFamily="2" charset="-127"/>
                </a:rPr>
                <a:t>Lorem ipsum</a:t>
              </a:r>
              <a:endParaRPr lang="ko-KR" altLang="en-US" sz="1600" spc="-50" dirty="0">
                <a:ln>
                  <a:solidFill>
                    <a:srgbClr val="FFC000">
                      <a:alpha val="0"/>
                    </a:srgbClr>
                  </a:solidFill>
                </a:ln>
                <a:latin typeface="Montserrat ExtraBold" pitchFamily="2" charset="0"/>
                <a:ea typeface="G마켓 산스 TTF Medium" panose="02000000000000000000" pitchFamily="2" charset="-127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BA4E834B-FF9B-AA73-7E20-AC8A861AD1D9}"/>
                </a:ext>
              </a:extLst>
            </p:cNvPr>
            <p:cNvSpPr txBox="1"/>
            <p:nvPr/>
          </p:nvSpPr>
          <p:spPr>
            <a:xfrm>
              <a:off x="3740150" y="3484672"/>
              <a:ext cx="1735670" cy="658001"/>
            </a:xfrm>
            <a:prstGeom prst="rect">
              <a:avLst/>
            </a:prstGeom>
            <a:noFill/>
          </p:spPr>
          <p:txBody>
            <a:bodyPr wrap="square" lIns="0" rIns="0">
              <a:spAutoFit/>
            </a:bodyPr>
            <a:lstStyle/>
            <a:p>
              <a:pPr algn="ctr">
                <a:lnSpc>
                  <a:spcPct val="114000"/>
                </a:lnSpc>
                <a:spcBef>
                  <a:spcPts val="500"/>
                </a:spcBef>
              </a:pPr>
              <a:r>
                <a:rPr lang="en-US" altLang="ko-KR" sz="1100" spc="-50">
                  <a:ln>
                    <a:solidFill>
                      <a:srgbClr val="FFC000">
                        <a:alpha val="0"/>
                      </a:srgbClr>
                    </a:solidFill>
                  </a:ln>
                  <a:solidFill>
                    <a:schemeClr val="bg1"/>
                  </a:solidFill>
                  <a:latin typeface="Montserrat Medium" pitchFamily="2" charset="0"/>
                  <a:ea typeface="G마켓 산스 TTF Medium" panose="02000000000000000000" pitchFamily="2" charset="-127"/>
                </a:rPr>
                <a:t>Lorem ipsum dolor sit amet, consectetur adipiscing elit</a:t>
              </a:r>
              <a:endParaRPr lang="ko-KR" altLang="en-US" sz="1100" spc="-50" dirty="0">
                <a:ln>
                  <a:solidFill>
                    <a:srgbClr val="FFC000">
                      <a:alpha val="0"/>
                    </a:srgbClr>
                  </a:solidFill>
                </a:ln>
                <a:solidFill>
                  <a:schemeClr val="bg1"/>
                </a:solidFill>
                <a:latin typeface="Montserrat Medium" pitchFamily="2" charset="0"/>
                <a:ea typeface="G마켓 산스 TTF Medium" panose="02000000000000000000" pitchFamily="2" charset="-127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4520CCBC-AD32-DF25-3F44-5D55FA62B447}"/>
                </a:ext>
              </a:extLst>
            </p:cNvPr>
            <p:cNvSpPr txBox="1"/>
            <p:nvPr/>
          </p:nvSpPr>
          <p:spPr>
            <a:xfrm>
              <a:off x="3740150" y="3017251"/>
              <a:ext cx="1735670" cy="353623"/>
            </a:xfrm>
            <a:prstGeom prst="rect">
              <a:avLst/>
            </a:prstGeom>
            <a:noFill/>
          </p:spPr>
          <p:txBody>
            <a:bodyPr wrap="square" lIns="0" rIns="0">
              <a:spAutoFit/>
            </a:bodyPr>
            <a:lstStyle/>
            <a:p>
              <a:pPr algn="ctr">
                <a:lnSpc>
                  <a:spcPct val="114000"/>
                </a:lnSpc>
                <a:spcBef>
                  <a:spcPts val="500"/>
                </a:spcBef>
              </a:pPr>
              <a:r>
                <a:rPr lang="en-US" altLang="ko-KR" sz="1600" spc="-50">
                  <a:ln>
                    <a:solidFill>
                      <a:srgbClr val="FFC000">
                        <a:alpha val="0"/>
                      </a:srgbClr>
                    </a:solidFill>
                  </a:ln>
                  <a:solidFill>
                    <a:schemeClr val="bg1"/>
                  </a:solidFill>
                  <a:latin typeface="Montserrat ExtraBold" pitchFamily="2" charset="0"/>
                  <a:ea typeface="G마켓 산스 TTF Medium" panose="02000000000000000000" pitchFamily="2" charset="-127"/>
                </a:rPr>
                <a:t>Lorem ipsum</a:t>
              </a:r>
              <a:endParaRPr lang="ko-KR" altLang="en-US" sz="1600" spc="-50" dirty="0">
                <a:ln>
                  <a:solidFill>
                    <a:srgbClr val="FFC000">
                      <a:alpha val="0"/>
                    </a:srgbClr>
                  </a:solidFill>
                </a:ln>
                <a:solidFill>
                  <a:schemeClr val="bg1"/>
                </a:solidFill>
                <a:latin typeface="Montserrat ExtraBold" pitchFamily="2" charset="0"/>
                <a:ea typeface="G마켓 산스 TTF Medium" panose="02000000000000000000" pitchFamily="2" charset="-127"/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3BB88C79-18BE-2B79-6D5E-B2BEA0ACBBB8}"/>
                </a:ext>
              </a:extLst>
            </p:cNvPr>
            <p:cNvSpPr txBox="1"/>
            <p:nvPr/>
          </p:nvSpPr>
          <p:spPr>
            <a:xfrm>
              <a:off x="6716180" y="3484672"/>
              <a:ext cx="1735670" cy="658001"/>
            </a:xfrm>
            <a:prstGeom prst="rect">
              <a:avLst/>
            </a:prstGeom>
            <a:noFill/>
          </p:spPr>
          <p:txBody>
            <a:bodyPr wrap="square" lIns="0" rIns="0">
              <a:spAutoFit/>
            </a:bodyPr>
            <a:lstStyle/>
            <a:p>
              <a:pPr algn="ctr">
                <a:lnSpc>
                  <a:spcPct val="114000"/>
                </a:lnSpc>
                <a:spcBef>
                  <a:spcPts val="500"/>
                </a:spcBef>
              </a:pPr>
              <a:r>
                <a:rPr lang="en-US" altLang="ko-KR" sz="1100" spc="-50">
                  <a:ln>
                    <a:solidFill>
                      <a:srgbClr val="FFC000">
                        <a:alpha val="0"/>
                      </a:srgbClr>
                    </a:solidFill>
                  </a:ln>
                  <a:latin typeface="Montserrat Medium" pitchFamily="2" charset="0"/>
                  <a:ea typeface="G마켓 산스 TTF Medium" panose="02000000000000000000" pitchFamily="2" charset="-127"/>
                </a:rPr>
                <a:t>Lorem ipsum dolor sit amet, consectetur adipiscing elit</a:t>
              </a:r>
              <a:endParaRPr lang="ko-KR" altLang="en-US" sz="1100" spc="-50" dirty="0">
                <a:ln>
                  <a:solidFill>
                    <a:srgbClr val="FFC000">
                      <a:alpha val="0"/>
                    </a:srgbClr>
                  </a:solidFill>
                </a:ln>
                <a:latin typeface="Montserrat Medium" pitchFamily="2" charset="0"/>
                <a:ea typeface="G마켓 산스 TTF Medium" panose="02000000000000000000" pitchFamily="2" charset="-127"/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BE0B103D-F032-3A88-AC43-06037B5E217C}"/>
                </a:ext>
              </a:extLst>
            </p:cNvPr>
            <p:cNvSpPr txBox="1"/>
            <p:nvPr/>
          </p:nvSpPr>
          <p:spPr>
            <a:xfrm>
              <a:off x="6716180" y="3017251"/>
              <a:ext cx="1735670" cy="353623"/>
            </a:xfrm>
            <a:prstGeom prst="rect">
              <a:avLst/>
            </a:prstGeom>
            <a:noFill/>
          </p:spPr>
          <p:txBody>
            <a:bodyPr wrap="square" lIns="0" rIns="0">
              <a:spAutoFit/>
            </a:bodyPr>
            <a:lstStyle/>
            <a:p>
              <a:pPr algn="ctr">
                <a:lnSpc>
                  <a:spcPct val="114000"/>
                </a:lnSpc>
                <a:spcBef>
                  <a:spcPts val="500"/>
                </a:spcBef>
              </a:pPr>
              <a:r>
                <a:rPr lang="en-US" altLang="ko-KR" sz="1600" spc="-50">
                  <a:ln>
                    <a:solidFill>
                      <a:srgbClr val="FFC000">
                        <a:alpha val="0"/>
                      </a:srgbClr>
                    </a:solidFill>
                  </a:ln>
                  <a:latin typeface="Montserrat ExtraBold" pitchFamily="2" charset="0"/>
                  <a:ea typeface="G마켓 산스 TTF Medium" panose="02000000000000000000" pitchFamily="2" charset="-127"/>
                </a:rPr>
                <a:t>Lorem ipsum</a:t>
              </a:r>
              <a:endParaRPr lang="ko-KR" altLang="en-US" sz="1600" spc="-50" dirty="0">
                <a:ln>
                  <a:solidFill>
                    <a:srgbClr val="FFC000">
                      <a:alpha val="0"/>
                    </a:srgbClr>
                  </a:solidFill>
                </a:ln>
                <a:latin typeface="Montserrat ExtraBold" pitchFamily="2" charset="0"/>
                <a:ea typeface="G마켓 산스 TTF Medium" panose="02000000000000000000" pitchFamily="2" charset="-127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467B2EDE-D3F0-B653-AB7D-2CC39E3EAD3D}"/>
                </a:ext>
              </a:extLst>
            </p:cNvPr>
            <p:cNvSpPr txBox="1"/>
            <p:nvPr/>
          </p:nvSpPr>
          <p:spPr>
            <a:xfrm>
              <a:off x="8734153" y="3484672"/>
              <a:ext cx="1735670" cy="658001"/>
            </a:xfrm>
            <a:prstGeom prst="rect">
              <a:avLst/>
            </a:prstGeom>
            <a:noFill/>
          </p:spPr>
          <p:txBody>
            <a:bodyPr wrap="square" lIns="0" rIns="0">
              <a:spAutoFit/>
            </a:bodyPr>
            <a:lstStyle/>
            <a:p>
              <a:pPr algn="ctr">
                <a:lnSpc>
                  <a:spcPct val="114000"/>
                </a:lnSpc>
                <a:spcBef>
                  <a:spcPts val="500"/>
                </a:spcBef>
              </a:pPr>
              <a:r>
                <a:rPr lang="en-US" altLang="ko-KR" sz="1100" spc="-50">
                  <a:ln>
                    <a:solidFill>
                      <a:srgbClr val="FFC000">
                        <a:alpha val="0"/>
                      </a:srgbClr>
                    </a:solidFill>
                  </a:ln>
                  <a:solidFill>
                    <a:schemeClr val="bg1"/>
                  </a:solidFill>
                  <a:latin typeface="Montserrat Medium" pitchFamily="2" charset="0"/>
                  <a:ea typeface="G마켓 산스 TTF Medium" panose="02000000000000000000" pitchFamily="2" charset="-127"/>
                </a:rPr>
                <a:t>Lorem ipsum dolor sit amet, consectetur adipiscing elit</a:t>
              </a:r>
              <a:endParaRPr lang="ko-KR" altLang="en-US" sz="1100" spc="-50" dirty="0">
                <a:ln>
                  <a:solidFill>
                    <a:srgbClr val="FFC000">
                      <a:alpha val="0"/>
                    </a:srgbClr>
                  </a:solidFill>
                </a:ln>
                <a:solidFill>
                  <a:schemeClr val="bg1"/>
                </a:solidFill>
                <a:latin typeface="Montserrat Medium" pitchFamily="2" charset="0"/>
                <a:ea typeface="G마켓 산스 TTF Medium" panose="02000000000000000000" pitchFamily="2" charset="-127"/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6248DCAF-8E90-9934-4347-C7E8BAD65696}"/>
                </a:ext>
              </a:extLst>
            </p:cNvPr>
            <p:cNvSpPr txBox="1"/>
            <p:nvPr/>
          </p:nvSpPr>
          <p:spPr>
            <a:xfrm>
              <a:off x="8734153" y="3017251"/>
              <a:ext cx="1735670" cy="353623"/>
            </a:xfrm>
            <a:prstGeom prst="rect">
              <a:avLst/>
            </a:prstGeom>
            <a:noFill/>
          </p:spPr>
          <p:txBody>
            <a:bodyPr wrap="square" lIns="0" rIns="0">
              <a:spAutoFit/>
            </a:bodyPr>
            <a:lstStyle/>
            <a:p>
              <a:pPr algn="ctr">
                <a:lnSpc>
                  <a:spcPct val="114000"/>
                </a:lnSpc>
                <a:spcBef>
                  <a:spcPts val="500"/>
                </a:spcBef>
              </a:pPr>
              <a:r>
                <a:rPr lang="en-US" altLang="ko-KR" sz="1600" spc="-50">
                  <a:ln>
                    <a:solidFill>
                      <a:srgbClr val="FFC000">
                        <a:alpha val="0"/>
                      </a:srgbClr>
                    </a:solidFill>
                  </a:ln>
                  <a:solidFill>
                    <a:schemeClr val="bg1"/>
                  </a:solidFill>
                  <a:latin typeface="Montserrat ExtraBold" pitchFamily="2" charset="0"/>
                  <a:ea typeface="G마켓 산스 TTF Medium" panose="02000000000000000000" pitchFamily="2" charset="-127"/>
                </a:rPr>
                <a:t>Lorem ipsum</a:t>
              </a:r>
              <a:endParaRPr lang="ko-KR" altLang="en-US" sz="1600" spc="-50" dirty="0">
                <a:ln>
                  <a:solidFill>
                    <a:srgbClr val="FFC000">
                      <a:alpha val="0"/>
                    </a:srgbClr>
                  </a:solidFill>
                </a:ln>
                <a:solidFill>
                  <a:schemeClr val="bg1"/>
                </a:solidFill>
                <a:latin typeface="Montserrat ExtraBold" pitchFamily="2" charset="0"/>
                <a:ea typeface="G마켓 산스 TTF Medium" panose="02000000000000000000" pitchFamily="2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656196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</Words>
  <Application>Microsoft Office PowerPoint</Application>
  <PresentationFormat>와이드스크린</PresentationFormat>
  <Paragraphs>12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Arial</vt:lpstr>
      <vt:lpstr>Montserrat ExtraBold</vt:lpstr>
      <vt:lpstr>Montserrat Medium</vt:lpstr>
      <vt:lpstr>Montserrat SemiBold</vt:lpstr>
      <vt:lpstr>맑은 고딕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동우 이</dc:creator>
  <cp:lastModifiedBy>동우 이</cp:lastModifiedBy>
  <cp:revision>1</cp:revision>
  <dcterms:created xsi:type="dcterms:W3CDTF">2025-05-21T14:59:26Z</dcterms:created>
  <dcterms:modified xsi:type="dcterms:W3CDTF">2025-05-21T14:59:34Z</dcterms:modified>
</cp:coreProperties>
</file>