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67" r:id="rId2"/>
    <p:sldId id="270" r:id="rId3"/>
    <p:sldId id="263" r:id="rId4"/>
    <p:sldId id="273" r:id="rId5"/>
    <p:sldId id="275" r:id="rId6"/>
    <p:sldId id="276" r:id="rId7"/>
    <p:sldId id="264" r:id="rId8"/>
    <p:sldId id="265" r:id="rId9"/>
    <p:sldId id="266" r:id="rId10"/>
    <p:sldId id="268" r:id="rId11"/>
    <p:sldId id="269" r:id="rId12"/>
    <p:sldId id="271" r:id="rId13"/>
    <p:sldId id="272" r:id="rId14"/>
    <p:sldId id="274" r:id="rId15"/>
    <p:sldId id="277" r:id="rId16"/>
    <p:sldId id="278" r:id="rId17"/>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5E14"/>
    <a:srgbClr val="F58C6D"/>
    <a:srgbClr val="F59177"/>
    <a:srgbClr val="F5835C"/>
    <a:srgbClr val="FFFFFF"/>
    <a:srgbClr val="F6CBBC"/>
    <a:srgbClr val="F2B7A3"/>
    <a:srgbClr val="F29A7B"/>
    <a:srgbClr val="CE4914"/>
    <a:srgbClr val="E959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2AF136-39A2-4BFF-BB90-9F0CC6DD803C}" v="804" dt="2023-07-16T08:44:17.068"/>
  </p1510:revLst>
</p1510:revInfo>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7" autoAdjust="0"/>
    <p:restoredTop sz="94660"/>
  </p:normalViewPr>
  <p:slideViewPr>
    <p:cSldViewPr snapToGrid="0">
      <p:cViewPr>
        <p:scale>
          <a:sx n="66" d="100"/>
          <a:sy n="66" d="100"/>
        </p:scale>
        <p:origin x="976" y="840"/>
      </p:cViewPr>
      <p:guideLst/>
    </p:cSldViewPr>
  </p:slideViewPr>
  <p:notesTextViewPr>
    <p:cViewPr>
      <p:scale>
        <a:sx n="150" d="100"/>
        <a:sy n="150" d="100"/>
      </p:scale>
      <p:origin x="0" y="0"/>
    </p:cViewPr>
  </p:notesTextViewPr>
  <p:notesViewPr>
    <p:cSldViewPr snapToGrid="0" showGuides="1">
      <p:cViewPr varScale="1">
        <p:scale>
          <a:sx n="60" d="100"/>
          <a:sy n="60" d="100"/>
        </p:scale>
        <p:origin x="3187"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이 동우" userId="12633344-fd19-4cd1-a14c-6cae4b6830d0" providerId="ADAL" clId="{232AF136-39A2-4BFF-BB90-9F0CC6DD803C}"/>
    <pc:docChg chg="undo redo custSel addSld delSld modSld sldOrd modMainMaster">
      <pc:chgData name="이 동우" userId="12633344-fd19-4cd1-a14c-6cae4b6830d0" providerId="ADAL" clId="{232AF136-39A2-4BFF-BB90-9F0CC6DD803C}" dt="2023-07-16T08:44:45.280" v="6896" actId="208"/>
      <pc:docMkLst>
        <pc:docMk/>
      </pc:docMkLst>
      <pc:sldChg chg="modSp mod">
        <pc:chgData name="이 동우" userId="12633344-fd19-4cd1-a14c-6cae4b6830d0" providerId="ADAL" clId="{232AF136-39A2-4BFF-BB90-9F0CC6DD803C}" dt="2023-07-16T07:57:44.481" v="4358" actId="692"/>
        <pc:sldMkLst>
          <pc:docMk/>
          <pc:sldMk cId="389509094" sldId="257"/>
        </pc:sldMkLst>
        <pc:spChg chg="mod">
          <ac:chgData name="이 동우" userId="12633344-fd19-4cd1-a14c-6cae4b6830d0" providerId="ADAL" clId="{232AF136-39A2-4BFF-BB90-9F0CC6DD803C}" dt="2023-07-16T07:57:44.481" v="4358" actId="692"/>
          <ac:spMkLst>
            <pc:docMk/>
            <pc:sldMk cId="389509094" sldId="257"/>
            <ac:spMk id="11" creationId="{BB43A50B-C6FD-A547-A209-FF31F02D7678}"/>
          </ac:spMkLst>
        </pc:spChg>
        <pc:spChg chg="mod">
          <ac:chgData name="이 동우" userId="12633344-fd19-4cd1-a14c-6cae4b6830d0" providerId="ADAL" clId="{232AF136-39A2-4BFF-BB90-9F0CC6DD803C}" dt="2023-07-16T07:57:44.481" v="4358" actId="692"/>
          <ac:spMkLst>
            <pc:docMk/>
            <pc:sldMk cId="389509094" sldId="257"/>
            <ac:spMk id="12" creationId="{3BC57D6D-8F2A-3E66-C20A-D2ED12154465}"/>
          </ac:spMkLst>
        </pc:spChg>
      </pc:sldChg>
      <pc:sldChg chg="addSp delSp modSp mod">
        <pc:chgData name="이 동우" userId="12633344-fd19-4cd1-a14c-6cae4b6830d0" providerId="ADAL" clId="{232AF136-39A2-4BFF-BB90-9F0CC6DD803C}" dt="2023-07-16T02:33:37.830" v="170" actId="1582"/>
        <pc:sldMkLst>
          <pc:docMk/>
          <pc:sldMk cId="2878050484" sldId="262"/>
        </pc:sldMkLst>
        <pc:spChg chg="add mod">
          <ac:chgData name="이 동우" userId="12633344-fd19-4cd1-a14c-6cae4b6830d0" providerId="ADAL" clId="{232AF136-39A2-4BFF-BB90-9F0CC6DD803C}" dt="2023-07-16T02:32:35.848" v="151" actId="255"/>
          <ac:spMkLst>
            <pc:docMk/>
            <pc:sldMk cId="2878050484" sldId="262"/>
            <ac:spMk id="7" creationId="{60177BD5-6A84-1381-D91A-CD56979363A2}"/>
          </ac:spMkLst>
        </pc:spChg>
        <pc:spChg chg="add mod">
          <ac:chgData name="이 동우" userId="12633344-fd19-4cd1-a14c-6cae4b6830d0" providerId="ADAL" clId="{232AF136-39A2-4BFF-BB90-9F0CC6DD803C}" dt="2023-07-16T02:32:22.716" v="150" actId="255"/>
          <ac:spMkLst>
            <pc:docMk/>
            <pc:sldMk cId="2878050484" sldId="262"/>
            <ac:spMk id="8" creationId="{0BF10276-9DFC-7A28-54C2-1521AC3A8EA0}"/>
          </ac:spMkLst>
        </pc:spChg>
        <pc:spChg chg="add del mod">
          <ac:chgData name="이 동우" userId="12633344-fd19-4cd1-a14c-6cae4b6830d0" providerId="ADAL" clId="{232AF136-39A2-4BFF-BB90-9F0CC6DD803C}" dt="2023-07-16T02:29:59.610" v="19" actId="478"/>
          <ac:spMkLst>
            <pc:docMk/>
            <pc:sldMk cId="2878050484" sldId="262"/>
            <ac:spMk id="9" creationId="{201CEF43-AD40-2614-E0B1-191103146299}"/>
          </ac:spMkLst>
        </pc:spChg>
        <pc:spChg chg="add mod">
          <ac:chgData name="이 동우" userId="12633344-fd19-4cd1-a14c-6cae4b6830d0" providerId="ADAL" clId="{232AF136-39A2-4BFF-BB90-9F0CC6DD803C}" dt="2023-07-16T02:32:44.789" v="153" actId="14100"/>
          <ac:spMkLst>
            <pc:docMk/>
            <pc:sldMk cId="2878050484" sldId="262"/>
            <ac:spMk id="10" creationId="{B1907148-B3C5-9C4C-BFA7-858A642D3FA7}"/>
          </ac:spMkLst>
        </pc:spChg>
        <pc:spChg chg="add mod">
          <ac:chgData name="이 동우" userId="12633344-fd19-4cd1-a14c-6cae4b6830d0" providerId="ADAL" clId="{232AF136-39A2-4BFF-BB90-9F0CC6DD803C}" dt="2023-07-16T02:32:48.395" v="154" actId="1076"/>
          <ac:spMkLst>
            <pc:docMk/>
            <pc:sldMk cId="2878050484" sldId="262"/>
            <ac:spMk id="11" creationId="{B15EBC18-B607-878A-32D7-5FD631343825}"/>
          </ac:spMkLst>
        </pc:spChg>
        <pc:spChg chg="add mod">
          <ac:chgData name="이 동우" userId="12633344-fd19-4cd1-a14c-6cae4b6830d0" providerId="ADAL" clId="{232AF136-39A2-4BFF-BB90-9F0CC6DD803C}" dt="2023-07-16T02:31:40.131" v="100" actId="6549"/>
          <ac:spMkLst>
            <pc:docMk/>
            <pc:sldMk cId="2878050484" sldId="262"/>
            <ac:spMk id="12" creationId="{93C5187D-C22C-E123-49CA-FD89003A3E91}"/>
          </ac:spMkLst>
        </pc:spChg>
        <pc:spChg chg="add mod">
          <ac:chgData name="이 동우" userId="12633344-fd19-4cd1-a14c-6cae4b6830d0" providerId="ADAL" clId="{232AF136-39A2-4BFF-BB90-9F0CC6DD803C}" dt="2023-07-16T02:32:40.783" v="152" actId="255"/>
          <ac:spMkLst>
            <pc:docMk/>
            <pc:sldMk cId="2878050484" sldId="262"/>
            <ac:spMk id="13" creationId="{BE364BD0-7F51-5046-026E-746DDAE81765}"/>
          </ac:spMkLst>
        </pc:spChg>
        <pc:spChg chg="add mod">
          <ac:chgData name="이 동우" userId="12633344-fd19-4cd1-a14c-6cae4b6830d0" providerId="ADAL" clId="{232AF136-39A2-4BFF-BB90-9F0CC6DD803C}" dt="2023-07-16T02:32:58.710" v="156" actId="1076"/>
          <ac:spMkLst>
            <pc:docMk/>
            <pc:sldMk cId="2878050484" sldId="262"/>
            <ac:spMk id="14" creationId="{700AFF03-CD01-4F71-9D9B-50E654D17C84}"/>
          </ac:spMkLst>
        </pc:spChg>
        <pc:spChg chg="add mod">
          <ac:chgData name="이 동우" userId="12633344-fd19-4cd1-a14c-6cae4b6830d0" providerId="ADAL" clId="{232AF136-39A2-4BFF-BB90-9F0CC6DD803C}" dt="2023-07-16T02:33:37.830" v="170" actId="1582"/>
          <ac:spMkLst>
            <pc:docMk/>
            <pc:sldMk cId="2878050484" sldId="262"/>
            <ac:spMk id="15" creationId="{4FB22A93-E13E-59B7-0C60-E2E7CFB85F8C}"/>
          </ac:spMkLst>
        </pc:spChg>
        <pc:picChg chg="add mod">
          <ac:chgData name="이 동우" userId="12633344-fd19-4cd1-a14c-6cae4b6830d0" providerId="ADAL" clId="{232AF136-39A2-4BFF-BB90-9F0CC6DD803C}" dt="2023-07-16T02:29:57.722" v="18" actId="167"/>
          <ac:picMkLst>
            <pc:docMk/>
            <pc:sldMk cId="2878050484" sldId="262"/>
            <ac:picMk id="2050" creationId="{381C28AD-B8A2-1EA9-7EC0-BB5EA3B4FE01}"/>
          </ac:picMkLst>
        </pc:picChg>
      </pc:sldChg>
      <pc:sldChg chg="addSp delSp modSp new mod">
        <pc:chgData name="이 동우" userId="12633344-fd19-4cd1-a14c-6cae4b6830d0" providerId="ADAL" clId="{232AF136-39A2-4BFF-BB90-9F0CC6DD803C}" dt="2023-07-16T03:12:07.828" v="696" actId="21"/>
        <pc:sldMkLst>
          <pc:docMk/>
          <pc:sldMk cId="318258275" sldId="263"/>
        </pc:sldMkLst>
        <pc:spChg chg="add mod">
          <ac:chgData name="이 동우" userId="12633344-fd19-4cd1-a14c-6cae4b6830d0" providerId="ADAL" clId="{232AF136-39A2-4BFF-BB90-9F0CC6DD803C}" dt="2023-07-16T02:34:18.734" v="173" actId="34135"/>
          <ac:spMkLst>
            <pc:docMk/>
            <pc:sldMk cId="318258275" sldId="263"/>
            <ac:spMk id="2" creationId="{BF396103-BE2B-9E8C-A982-69140E662822}"/>
          </ac:spMkLst>
        </pc:spChg>
        <pc:spChg chg="add mod">
          <ac:chgData name="이 동우" userId="12633344-fd19-4cd1-a14c-6cae4b6830d0" providerId="ADAL" clId="{232AF136-39A2-4BFF-BB90-9F0CC6DD803C}" dt="2023-07-16T02:34:18.734" v="173" actId="34135"/>
          <ac:spMkLst>
            <pc:docMk/>
            <pc:sldMk cId="318258275" sldId="263"/>
            <ac:spMk id="3" creationId="{52FD0C7E-DC0F-7F39-0573-FA299F91575D}"/>
          </ac:spMkLst>
        </pc:spChg>
        <pc:spChg chg="add mod">
          <ac:chgData name="이 동우" userId="12633344-fd19-4cd1-a14c-6cae4b6830d0" providerId="ADAL" clId="{232AF136-39A2-4BFF-BB90-9F0CC6DD803C}" dt="2023-07-16T02:34:20.478" v="175" actId="20577"/>
          <ac:spMkLst>
            <pc:docMk/>
            <pc:sldMk cId="318258275" sldId="263"/>
            <ac:spMk id="4" creationId="{9D39CAEF-AD2F-EA63-3D6E-D8D4ECFE3C1C}"/>
          </ac:spMkLst>
        </pc:spChg>
        <pc:spChg chg="add mod">
          <ac:chgData name="이 동우" userId="12633344-fd19-4cd1-a14c-6cae4b6830d0" providerId="ADAL" clId="{232AF136-39A2-4BFF-BB90-9F0CC6DD803C}" dt="2023-07-16T02:34:18.734" v="173" actId="34135"/>
          <ac:spMkLst>
            <pc:docMk/>
            <pc:sldMk cId="318258275" sldId="263"/>
            <ac:spMk id="6" creationId="{63726F73-85EE-E191-2642-8151EEFDE40A}"/>
          </ac:spMkLst>
        </pc:spChg>
        <pc:spChg chg="add mod topLvl">
          <ac:chgData name="이 동우" userId="12633344-fd19-4cd1-a14c-6cae4b6830d0" providerId="ADAL" clId="{232AF136-39A2-4BFF-BB90-9F0CC6DD803C}" dt="2023-07-16T02:45:08.198" v="371" actId="12788"/>
          <ac:spMkLst>
            <pc:docMk/>
            <pc:sldMk cId="318258275" sldId="263"/>
            <ac:spMk id="7" creationId="{77CB8EE0-07D1-E32B-06D7-A3BE3C1505E8}"/>
          </ac:spMkLst>
        </pc:spChg>
        <pc:spChg chg="add del mod topLvl">
          <ac:chgData name="이 동우" userId="12633344-fd19-4cd1-a14c-6cae4b6830d0" providerId="ADAL" clId="{232AF136-39A2-4BFF-BB90-9F0CC6DD803C}" dt="2023-07-16T02:39:02.360" v="263" actId="478"/>
          <ac:spMkLst>
            <pc:docMk/>
            <pc:sldMk cId="318258275" sldId="263"/>
            <ac:spMk id="8" creationId="{FF09462C-42A9-CEAE-F996-6F8C34C5ADA2}"/>
          </ac:spMkLst>
        </pc:spChg>
        <pc:spChg chg="add del mod topLvl">
          <ac:chgData name="이 동우" userId="12633344-fd19-4cd1-a14c-6cae4b6830d0" providerId="ADAL" clId="{232AF136-39A2-4BFF-BB90-9F0CC6DD803C}" dt="2023-07-16T02:39:02.360" v="263" actId="478"/>
          <ac:spMkLst>
            <pc:docMk/>
            <pc:sldMk cId="318258275" sldId="263"/>
            <ac:spMk id="9" creationId="{3A1606E8-AB73-343A-23F3-0B0B3B9E515C}"/>
          </ac:spMkLst>
        </pc:spChg>
        <pc:spChg chg="add del mod ord">
          <ac:chgData name="이 동우" userId="12633344-fd19-4cd1-a14c-6cae4b6830d0" providerId="ADAL" clId="{232AF136-39A2-4BFF-BB90-9F0CC6DD803C}" dt="2023-07-16T02:39:03.381" v="264" actId="478"/>
          <ac:spMkLst>
            <pc:docMk/>
            <pc:sldMk cId="318258275" sldId="263"/>
            <ac:spMk id="10" creationId="{65188992-69B2-A694-6D28-2BBA4563ECAD}"/>
          </ac:spMkLst>
        </pc:spChg>
        <pc:spChg chg="add del mod">
          <ac:chgData name="이 동우" userId="12633344-fd19-4cd1-a14c-6cae4b6830d0" providerId="ADAL" clId="{232AF136-39A2-4BFF-BB90-9F0CC6DD803C}" dt="2023-07-16T02:37:20.349" v="200" actId="478"/>
          <ac:spMkLst>
            <pc:docMk/>
            <pc:sldMk cId="318258275" sldId="263"/>
            <ac:spMk id="12" creationId="{7979E80F-B58F-4D7B-455D-86A468D2BA8C}"/>
          </ac:spMkLst>
        </pc:spChg>
        <pc:spChg chg="add mod topLvl">
          <ac:chgData name="이 동우" userId="12633344-fd19-4cd1-a14c-6cae4b6830d0" providerId="ADAL" clId="{232AF136-39A2-4BFF-BB90-9F0CC6DD803C}" dt="2023-07-16T02:45:08.198" v="371" actId="12788"/>
          <ac:spMkLst>
            <pc:docMk/>
            <pc:sldMk cId="318258275" sldId="263"/>
            <ac:spMk id="13" creationId="{BB9692C7-6C42-1BEB-7752-402937D71A56}"/>
          </ac:spMkLst>
        </pc:spChg>
        <pc:spChg chg="add del mod">
          <ac:chgData name="이 동우" userId="12633344-fd19-4cd1-a14c-6cae4b6830d0" providerId="ADAL" clId="{232AF136-39A2-4BFF-BB90-9F0CC6DD803C}" dt="2023-07-16T02:39:13.133" v="284"/>
          <ac:spMkLst>
            <pc:docMk/>
            <pc:sldMk cId="318258275" sldId="263"/>
            <ac:spMk id="15" creationId="{AF72C6BC-F287-B48E-A055-B315CEEA0421}"/>
          </ac:spMkLst>
        </pc:spChg>
        <pc:spChg chg="add del mod">
          <ac:chgData name="이 동우" userId="12633344-fd19-4cd1-a14c-6cae4b6830d0" providerId="ADAL" clId="{232AF136-39A2-4BFF-BB90-9F0CC6DD803C}" dt="2023-07-16T02:39:13.133" v="284"/>
          <ac:spMkLst>
            <pc:docMk/>
            <pc:sldMk cId="318258275" sldId="263"/>
            <ac:spMk id="16" creationId="{395F2AD2-DED2-E112-5C56-693119CDE270}"/>
          </ac:spMkLst>
        </pc:spChg>
        <pc:spChg chg="mod">
          <ac:chgData name="이 동우" userId="12633344-fd19-4cd1-a14c-6cae4b6830d0" providerId="ADAL" clId="{232AF136-39A2-4BFF-BB90-9F0CC6DD803C}" dt="2023-07-16T02:39:23.895" v="289" actId="571"/>
          <ac:spMkLst>
            <pc:docMk/>
            <pc:sldMk cId="318258275" sldId="263"/>
            <ac:spMk id="19" creationId="{1164FEEA-DB8B-D6DE-71FB-214572F558FB}"/>
          </ac:spMkLst>
        </pc:spChg>
        <pc:spChg chg="mod">
          <ac:chgData name="이 동우" userId="12633344-fd19-4cd1-a14c-6cae4b6830d0" providerId="ADAL" clId="{232AF136-39A2-4BFF-BB90-9F0CC6DD803C}" dt="2023-07-16T02:39:23.895" v="289" actId="571"/>
          <ac:spMkLst>
            <pc:docMk/>
            <pc:sldMk cId="318258275" sldId="263"/>
            <ac:spMk id="20" creationId="{0FC43341-C17A-64FC-BCA8-7F5B5726E4CE}"/>
          </ac:spMkLst>
        </pc:spChg>
        <pc:spChg chg="mod topLvl">
          <ac:chgData name="이 동우" userId="12633344-fd19-4cd1-a14c-6cae4b6830d0" providerId="ADAL" clId="{232AF136-39A2-4BFF-BB90-9F0CC6DD803C}" dt="2023-07-16T02:45:12.813" v="372" actId="12788"/>
          <ac:spMkLst>
            <pc:docMk/>
            <pc:sldMk cId="318258275" sldId="263"/>
            <ac:spMk id="22" creationId="{0A3B5DB3-8014-0C14-9014-53E8A03F5EF6}"/>
          </ac:spMkLst>
        </pc:spChg>
        <pc:spChg chg="mod topLvl">
          <ac:chgData name="이 동우" userId="12633344-fd19-4cd1-a14c-6cae4b6830d0" providerId="ADAL" clId="{232AF136-39A2-4BFF-BB90-9F0CC6DD803C}" dt="2023-07-16T02:45:12.813" v="372" actId="12788"/>
          <ac:spMkLst>
            <pc:docMk/>
            <pc:sldMk cId="318258275" sldId="263"/>
            <ac:spMk id="23" creationId="{67D73617-7051-5818-06B0-210A17F33BA4}"/>
          </ac:spMkLst>
        </pc:spChg>
        <pc:spChg chg="mod topLvl">
          <ac:chgData name="이 동우" userId="12633344-fd19-4cd1-a14c-6cae4b6830d0" providerId="ADAL" clId="{232AF136-39A2-4BFF-BB90-9F0CC6DD803C}" dt="2023-07-16T02:45:17.620" v="373" actId="12788"/>
          <ac:spMkLst>
            <pc:docMk/>
            <pc:sldMk cId="318258275" sldId="263"/>
            <ac:spMk id="25" creationId="{F24768AF-6301-F577-861E-4A33A7CEC8BC}"/>
          </ac:spMkLst>
        </pc:spChg>
        <pc:spChg chg="mod topLvl">
          <ac:chgData name="이 동우" userId="12633344-fd19-4cd1-a14c-6cae4b6830d0" providerId="ADAL" clId="{232AF136-39A2-4BFF-BB90-9F0CC6DD803C}" dt="2023-07-16T02:45:17.620" v="373" actId="12788"/>
          <ac:spMkLst>
            <pc:docMk/>
            <pc:sldMk cId="318258275" sldId="263"/>
            <ac:spMk id="26" creationId="{FBC18B51-F946-4164-B781-2C3AD0C9A4B2}"/>
          </ac:spMkLst>
        </pc:spChg>
        <pc:spChg chg="add mod">
          <ac:chgData name="이 동우" userId="12633344-fd19-4cd1-a14c-6cae4b6830d0" providerId="ADAL" clId="{232AF136-39A2-4BFF-BB90-9F0CC6DD803C}" dt="2023-07-16T02:45:08.198" v="371" actId="12788"/>
          <ac:spMkLst>
            <pc:docMk/>
            <pc:sldMk cId="318258275" sldId="263"/>
            <ac:spMk id="33" creationId="{DECFADD7-68DF-1D29-F432-85B07CE1020E}"/>
          </ac:spMkLst>
        </pc:spChg>
        <pc:spChg chg="add mod">
          <ac:chgData name="이 동우" userId="12633344-fd19-4cd1-a14c-6cae4b6830d0" providerId="ADAL" clId="{232AF136-39A2-4BFF-BB90-9F0CC6DD803C}" dt="2023-07-16T02:45:12.813" v="372" actId="12788"/>
          <ac:spMkLst>
            <pc:docMk/>
            <pc:sldMk cId="318258275" sldId="263"/>
            <ac:spMk id="34" creationId="{66C74BF6-084B-80F9-D27B-AA70012A2922}"/>
          </ac:spMkLst>
        </pc:spChg>
        <pc:spChg chg="add mod">
          <ac:chgData name="이 동우" userId="12633344-fd19-4cd1-a14c-6cae4b6830d0" providerId="ADAL" clId="{232AF136-39A2-4BFF-BB90-9F0CC6DD803C}" dt="2023-07-16T02:45:17.620" v="373" actId="12788"/>
          <ac:spMkLst>
            <pc:docMk/>
            <pc:sldMk cId="318258275" sldId="263"/>
            <ac:spMk id="35" creationId="{2E67A768-75F0-FC05-93A4-4152B052FEBF}"/>
          </ac:spMkLst>
        </pc:spChg>
        <pc:spChg chg="add mod">
          <ac:chgData name="이 동우" userId="12633344-fd19-4cd1-a14c-6cae4b6830d0" providerId="ADAL" clId="{232AF136-39A2-4BFF-BB90-9F0CC6DD803C}" dt="2023-07-16T02:45:08.198" v="371" actId="12788"/>
          <ac:spMkLst>
            <pc:docMk/>
            <pc:sldMk cId="318258275" sldId="263"/>
            <ac:spMk id="36" creationId="{6B77891D-1E9F-B16F-3598-7A6A9039AE48}"/>
          </ac:spMkLst>
        </pc:spChg>
        <pc:spChg chg="add mod">
          <ac:chgData name="이 동우" userId="12633344-fd19-4cd1-a14c-6cae4b6830d0" providerId="ADAL" clId="{232AF136-39A2-4BFF-BB90-9F0CC6DD803C}" dt="2023-07-16T02:45:12.813" v="372" actId="12788"/>
          <ac:spMkLst>
            <pc:docMk/>
            <pc:sldMk cId="318258275" sldId="263"/>
            <ac:spMk id="37" creationId="{5620E7C6-D787-E931-8DA0-3D8409D9F8A2}"/>
          </ac:spMkLst>
        </pc:spChg>
        <pc:spChg chg="add mod">
          <ac:chgData name="이 동우" userId="12633344-fd19-4cd1-a14c-6cae4b6830d0" providerId="ADAL" clId="{232AF136-39A2-4BFF-BB90-9F0CC6DD803C}" dt="2023-07-16T02:45:17.620" v="373" actId="12788"/>
          <ac:spMkLst>
            <pc:docMk/>
            <pc:sldMk cId="318258275" sldId="263"/>
            <ac:spMk id="38" creationId="{3CA8E444-EEEC-3960-267C-7F755A3A5409}"/>
          </ac:spMkLst>
        </pc:spChg>
        <pc:spChg chg="add mod">
          <ac:chgData name="이 동우" userId="12633344-fd19-4cd1-a14c-6cae4b6830d0" providerId="ADAL" clId="{232AF136-39A2-4BFF-BB90-9F0CC6DD803C}" dt="2023-07-16T02:45:21.868" v="381" actId="1036"/>
          <ac:spMkLst>
            <pc:docMk/>
            <pc:sldMk cId="318258275" sldId="263"/>
            <ac:spMk id="43" creationId="{BEBA5986-2D99-C248-159F-246B7F46671B}"/>
          </ac:spMkLst>
        </pc:spChg>
        <pc:spChg chg="add mod">
          <ac:chgData name="이 동우" userId="12633344-fd19-4cd1-a14c-6cae4b6830d0" providerId="ADAL" clId="{232AF136-39A2-4BFF-BB90-9F0CC6DD803C}" dt="2023-07-16T02:45:21.868" v="381" actId="1036"/>
          <ac:spMkLst>
            <pc:docMk/>
            <pc:sldMk cId="318258275" sldId="263"/>
            <ac:spMk id="44" creationId="{D36362FE-9D4D-2F11-BC29-4B3269747A7B}"/>
          </ac:spMkLst>
        </pc:spChg>
        <pc:spChg chg="add mod">
          <ac:chgData name="이 동우" userId="12633344-fd19-4cd1-a14c-6cae4b6830d0" providerId="ADAL" clId="{232AF136-39A2-4BFF-BB90-9F0CC6DD803C}" dt="2023-07-16T02:44:57.012" v="368" actId="571"/>
          <ac:spMkLst>
            <pc:docMk/>
            <pc:sldMk cId="318258275" sldId="263"/>
            <ac:spMk id="45" creationId="{741191CC-8406-56FC-AFFD-83CDDE8B6F05}"/>
          </ac:spMkLst>
        </pc:spChg>
        <pc:spChg chg="add mod">
          <ac:chgData name="이 동우" userId="12633344-fd19-4cd1-a14c-6cae4b6830d0" providerId="ADAL" clId="{232AF136-39A2-4BFF-BB90-9F0CC6DD803C}" dt="2023-07-16T02:45:21.868" v="381" actId="1036"/>
          <ac:spMkLst>
            <pc:docMk/>
            <pc:sldMk cId="318258275" sldId="263"/>
            <ac:spMk id="46" creationId="{64EBFC63-B2EE-4CC3-183C-EE819E3981AA}"/>
          </ac:spMkLst>
        </pc:spChg>
        <pc:spChg chg="add mod">
          <ac:chgData name="이 동우" userId="12633344-fd19-4cd1-a14c-6cae4b6830d0" providerId="ADAL" clId="{232AF136-39A2-4BFF-BB90-9F0CC6DD803C}" dt="2023-07-16T02:46:40.679" v="573" actId="948"/>
          <ac:spMkLst>
            <pc:docMk/>
            <pc:sldMk cId="318258275" sldId="263"/>
            <ac:spMk id="47" creationId="{C6BF94E0-37AA-73EA-BA1E-DB4180BAFA26}"/>
          </ac:spMkLst>
        </pc:spChg>
        <pc:spChg chg="add mod">
          <ac:chgData name="이 동우" userId="12633344-fd19-4cd1-a14c-6cae4b6830d0" providerId="ADAL" clId="{232AF136-39A2-4BFF-BB90-9F0CC6DD803C}" dt="2023-07-16T02:46:40.679" v="573" actId="948"/>
          <ac:spMkLst>
            <pc:docMk/>
            <pc:sldMk cId="318258275" sldId="263"/>
            <ac:spMk id="48" creationId="{22FC94FF-B1B2-DC64-DE7B-46E9D32B94A4}"/>
          </ac:spMkLst>
        </pc:spChg>
        <pc:spChg chg="add mod">
          <ac:chgData name="이 동우" userId="12633344-fd19-4cd1-a14c-6cae4b6830d0" providerId="ADAL" clId="{232AF136-39A2-4BFF-BB90-9F0CC6DD803C}" dt="2023-07-16T02:46:40.679" v="573" actId="948"/>
          <ac:spMkLst>
            <pc:docMk/>
            <pc:sldMk cId="318258275" sldId="263"/>
            <ac:spMk id="49" creationId="{A874F0C6-E6F8-CDC0-0622-4566C3ED6F69}"/>
          </ac:spMkLst>
        </pc:spChg>
        <pc:spChg chg="add del mod ord">
          <ac:chgData name="이 동우" userId="12633344-fd19-4cd1-a14c-6cae4b6830d0" providerId="ADAL" clId="{232AF136-39A2-4BFF-BB90-9F0CC6DD803C}" dt="2023-07-16T02:47:15.932" v="585" actId="478"/>
          <ac:spMkLst>
            <pc:docMk/>
            <pc:sldMk cId="318258275" sldId="263"/>
            <ac:spMk id="50" creationId="{102DB460-E9F1-237F-3ECE-5326DFB8C263}"/>
          </ac:spMkLst>
        </pc:spChg>
        <pc:grpChg chg="add del mod">
          <ac:chgData name="이 동우" userId="12633344-fd19-4cd1-a14c-6cae4b6830d0" providerId="ADAL" clId="{232AF136-39A2-4BFF-BB90-9F0CC6DD803C}" dt="2023-07-16T02:35:28.442" v="191" actId="165"/>
          <ac:grpSpMkLst>
            <pc:docMk/>
            <pc:sldMk cId="318258275" sldId="263"/>
            <ac:grpSpMk id="11" creationId="{F3992ADA-1867-3B52-F541-35DE1E1AD387}"/>
          </ac:grpSpMkLst>
        </pc:grpChg>
        <pc:grpChg chg="add mod">
          <ac:chgData name="이 동우" userId="12633344-fd19-4cd1-a14c-6cae4b6830d0" providerId="ADAL" clId="{232AF136-39A2-4BFF-BB90-9F0CC6DD803C}" dt="2023-07-16T02:38:19.135" v="254" actId="164"/>
          <ac:grpSpMkLst>
            <pc:docMk/>
            <pc:sldMk cId="318258275" sldId="263"/>
            <ac:grpSpMk id="14" creationId="{9FFB8F69-0FBE-FAE1-A2F9-C382BD828869}"/>
          </ac:grpSpMkLst>
        </pc:grpChg>
        <pc:grpChg chg="add del mod topLvl">
          <ac:chgData name="이 동우" userId="12633344-fd19-4cd1-a14c-6cae4b6830d0" providerId="ADAL" clId="{232AF136-39A2-4BFF-BB90-9F0CC6DD803C}" dt="2023-07-16T02:40:17.763" v="308" actId="165"/>
          <ac:grpSpMkLst>
            <pc:docMk/>
            <pc:sldMk cId="318258275" sldId="263"/>
            <ac:grpSpMk id="17" creationId="{10229F06-70BD-E5E3-88F5-1A6A7A3F2D47}"/>
          </ac:grpSpMkLst>
        </pc:grpChg>
        <pc:grpChg chg="add mod">
          <ac:chgData name="이 동우" userId="12633344-fd19-4cd1-a14c-6cae4b6830d0" providerId="ADAL" clId="{232AF136-39A2-4BFF-BB90-9F0CC6DD803C}" dt="2023-07-16T02:39:23.895" v="289" actId="571"/>
          <ac:grpSpMkLst>
            <pc:docMk/>
            <pc:sldMk cId="318258275" sldId="263"/>
            <ac:grpSpMk id="18" creationId="{DD136EE5-DA4E-CF7A-E6E9-26DFECA32172}"/>
          </ac:grpSpMkLst>
        </pc:grpChg>
        <pc:grpChg chg="add del mod topLvl">
          <ac:chgData name="이 동우" userId="12633344-fd19-4cd1-a14c-6cae4b6830d0" providerId="ADAL" clId="{232AF136-39A2-4BFF-BB90-9F0CC6DD803C}" dt="2023-07-16T02:40:17.763" v="308" actId="165"/>
          <ac:grpSpMkLst>
            <pc:docMk/>
            <pc:sldMk cId="318258275" sldId="263"/>
            <ac:grpSpMk id="21" creationId="{D26C3077-19D5-AE52-6411-DB28EE668200}"/>
          </ac:grpSpMkLst>
        </pc:grpChg>
        <pc:grpChg chg="add del mod topLvl">
          <ac:chgData name="이 동우" userId="12633344-fd19-4cd1-a14c-6cae4b6830d0" providerId="ADAL" clId="{232AF136-39A2-4BFF-BB90-9F0CC6DD803C}" dt="2023-07-16T02:40:17.763" v="308" actId="165"/>
          <ac:grpSpMkLst>
            <pc:docMk/>
            <pc:sldMk cId="318258275" sldId="263"/>
            <ac:grpSpMk id="24" creationId="{A8536269-B722-0168-E26C-C09AA4B42065}"/>
          </ac:grpSpMkLst>
        </pc:grpChg>
        <pc:grpChg chg="add del mod">
          <ac:chgData name="이 동우" userId="12633344-fd19-4cd1-a14c-6cae4b6830d0" providerId="ADAL" clId="{232AF136-39A2-4BFF-BB90-9F0CC6DD803C}" dt="2023-07-16T02:39:44.154" v="297" actId="165"/>
          <ac:grpSpMkLst>
            <pc:docMk/>
            <pc:sldMk cId="318258275" sldId="263"/>
            <ac:grpSpMk id="27" creationId="{040B6937-0CF3-1700-C739-4E340F9DD67E}"/>
          </ac:grpSpMkLst>
        </pc:grpChg>
        <pc:grpChg chg="add del mod">
          <ac:chgData name="이 동우" userId="12633344-fd19-4cd1-a14c-6cae4b6830d0" providerId="ADAL" clId="{232AF136-39A2-4BFF-BB90-9F0CC6DD803C}" dt="2023-07-16T02:40:13.517" v="307" actId="165"/>
          <ac:grpSpMkLst>
            <pc:docMk/>
            <pc:sldMk cId="318258275" sldId="263"/>
            <ac:grpSpMk id="28" creationId="{CB0AFD1A-9DB2-C2D1-DC7D-E70768022895}"/>
          </ac:grpSpMkLst>
        </pc:grpChg>
        <pc:picChg chg="add mod">
          <ac:chgData name="이 동우" userId="12633344-fd19-4cd1-a14c-6cae4b6830d0" providerId="ADAL" clId="{232AF136-39A2-4BFF-BB90-9F0CC6DD803C}" dt="2023-07-16T02:45:08.198" v="371" actId="12788"/>
          <ac:picMkLst>
            <pc:docMk/>
            <pc:sldMk cId="318258275" sldId="263"/>
            <ac:picMk id="30" creationId="{B3D1A810-A537-0745-EDBB-C123704CB21D}"/>
          </ac:picMkLst>
        </pc:picChg>
        <pc:picChg chg="add mod">
          <ac:chgData name="이 동우" userId="12633344-fd19-4cd1-a14c-6cae4b6830d0" providerId="ADAL" clId="{232AF136-39A2-4BFF-BB90-9F0CC6DD803C}" dt="2023-07-16T02:45:12.813" v="372" actId="12788"/>
          <ac:picMkLst>
            <pc:docMk/>
            <pc:sldMk cId="318258275" sldId="263"/>
            <ac:picMk id="32" creationId="{CB42CE67-E205-9077-B06A-E88CE1FD2083}"/>
          </ac:picMkLst>
        </pc:picChg>
        <pc:picChg chg="add del mod">
          <ac:chgData name="이 동우" userId="12633344-fd19-4cd1-a14c-6cae4b6830d0" providerId="ADAL" clId="{232AF136-39A2-4BFF-BB90-9F0CC6DD803C}" dt="2023-07-16T02:44:15.183" v="354" actId="478"/>
          <ac:picMkLst>
            <pc:docMk/>
            <pc:sldMk cId="318258275" sldId="263"/>
            <ac:picMk id="40" creationId="{0B6BE3BA-0C97-2154-84A7-E31FE4893CBE}"/>
          </ac:picMkLst>
        </pc:picChg>
        <pc:picChg chg="add mod">
          <ac:chgData name="이 동우" userId="12633344-fd19-4cd1-a14c-6cae4b6830d0" providerId="ADAL" clId="{232AF136-39A2-4BFF-BB90-9F0CC6DD803C}" dt="2023-07-16T02:45:17.620" v="373" actId="12788"/>
          <ac:picMkLst>
            <pc:docMk/>
            <pc:sldMk cId="318258275" sldId="263"/>
            <ac:picMk id="42" creationId="{2C8FC1D7-F860-BCBE-B832-0EB462BC796B}"/>
          </ac:picMkLst>
        </pc:picChg>
        <pc:picChg chg="add del mod">
          <ac:chgData name="이 동우" userId="12633344-fd19-4cd1-a14c-6cae4b6830d0" providerId="ADAL" clId="{232AF136-39A2-4BFF-BB90-9F0CC6DD803C}" dt="2023-07-16T03:12:07.828" v="696" actId="21"/>
          <ac:picMkLst>
            <pc:docMk/>
            <pc:sldMk cId="318258275" sldId="263"/>
            <ac:picMk id="52" creationId="{F3B447C6-506F-94C2-FFE0-BBFBECF1D954}"/>
          </ac:picMkLst>
        </pc:picChg>
        <pc:cxnChg chg="add mod">
          <ac:chgData name="이 동우" userId="12633344-fd19-4cd1-a14c-6cae4b6830d0" providerId="ADAL" clId="{232AF136-39A2-4BFF-BB90-9F0CC6DD803C}" dt="2023-07-16T02:34:18.734" v="173" actId="34135"/>
          <ac:cxnSpMkLst>
            <pc:docMk/>
            <pc:sldMk cId="318258275" sldId="263"/>
            <ac:cxnSpMk id="5" creationId="{FEAA8D91-D6D6-E7EC-BF2C-AA5E60980B68}"/>
          </ac:cxnSpMkLst>
        </pc:cxnChg>
      </pc:sldChg>
      <pc:sldChg chg="addSp delSp modSp new mod">
        <pc:chgData name="이 동우" userId="12633344-fd19-4cd1-a14c-6cae4b6830d0" providerId="ADAL" clId="{232AF136-39A2-4BFF-BB90-9F0CC6DD803C}" dt="2023-07-16T03:40:18.999" v="2016" actId="207"/>
        <pc:sldMkLst>
          <pc:docMk/>
          <pc:sldMk cId="268734308" sldId="264"/>
        </pc:sldMkLst>
        <pc:spChg chg="add mod">
          <ac:chgData name="이 동우" userId="12633344-fd19-4cd1-a14c-6cae4b6830d0" providerId="ADAL" clId="{232AF136-39A2-4BFF-BB90-9F0CC6DD803C}" dt="2023-07-16T02:47:39.850" v="590" actId="34135"/>
          <ac:spMkLst>
            <pc:docMk/>
            <pc:sldMk cId="268734308" sldId="264"/>
            <ac:spMk id="2" creationId="{CB10B817-9217-89A3-C2A0-8704F0CFB0A1}"/>
          </ac:spMkLst>
        </pc:spChg>
        <pc:spChg chg="add mod">
          <ac:chgData name="이 동우" userId="12633344-fd19-4cd1-a14c-6cae4b6830d0" providerId="ADAL" clId="{232AF136-39A2-4BFF-BB90-9F0CC6DD803C}" dt="2023-07-16T02:47:39.850" v="590" actId="34135"/>
          <ac:spMkLst>
            <pc:docMk/>
            <pc:sldMk cId="268734308" sldId="264"/>
            <ac:spMk id="3" creationId="{F4A568F7-BD92-252D-ED8E-92364AA6DF81}"/>
          </ac:spMkLst>
        </pc:spChg>
        <pc:spChg chg="add mod">
          <ac:chgData name="이 동우" userId="12633344-fd19-4cd1-a14c-6cae4b6830d0" providerId="ADAL" clId="{232AF136-39A2-4BFF-BB90-9F0CC6DD803C}" dt="2023-07-16T02:47:39.850" v="590" actId="34135"/>
          <ac:spMkLst>
            <pc:docMk/>
            <pc:sldMk cId="268734308" sldId="264"/>
            <ac:spMk id="4" creationId="{025ED9E5-2D0A-1593-80B7-6825F2059343}"/>
          </ac:spMkLst>
        </pc:spChg>
        <pc:spChg chg="add mod">
          <ac:chgData name="이 동우" userId="12633344-fd19-4cd1-a14c-6cae4b6830d0" providerId="ADAL" clId="{232AF136-39A2-4BFF-BB90-9F0CC6DD803C}" dt="2023-07-16T02:47:39.850" v="590" actId="34135"/>
          <ac:spMkLst>
            <pc:docMk/>
            <pc:sldMk cId="268734308" sldId="264"/>
            <ac:spMk id="6" creationId="{C7CDD877-0188-3D0B-4EB3-301904CF906C}"/>
          </ac:spMkLst>
        </pc:spChg>
        <pc:spChg chg="add mod">
          <ac:chgData name="이 동우" userId="12633344-fd19-4cd1-a14c-6cae4b6830d0" providerId="ADAL" clId="{232AF136-39A2-4BFF-BB90-9F0CC6DD803C}" dt="2023-07-16T03:40:14.981" v="2015" actId="207"/>
          <ac:spMkLst>
            <pc:docMk/>
            <pc:sldMk cId="268734308" sldId="264"/>
            <ac:spMk id="7" creationId="{9070D200-2320-4607-819E-1937BBF7D0B8}"/>
          </ac:spMkLst>
        </pc:spChg>
        <pc:spChg chg="add del mod">
          <ac:chgData name="이 동우" userId="12633344-fd19-4cd1-a14c-6cae4b6830d0" providerId="ADAL" clId="{232AF136-39A2-4BFF-BB90-9F0CC6DD803C}" dt="2023-07-16T02:47:56.129" v="596" actId="21"/>
          <ac:spMkLst>
            <pc:docMk/>
            <pc:sldMk cId="268734308" sldId="264"/>
            <ac:spMk id="8" creationId="{A029A774-14F5-47FF-C042-D326B395EFB2}"/>
          </ac:spMkLst>
        </pc:spChg>
        <pc:spChg chg="add mod">
          <ac:chgData name="이 동우" userId="12633344-fd19-4cd1-a14c-6cae4b6830d0" providerId="ADAL" clId="{232AF136-39A2-4BFF-BB90-9F0CC6DD803C}" dt="2023-07-16T03:40:14.981" v="2015" actId="207"/>
          <ac:spMkLst>
            <pc:docMk/>
            <pc:sldMk cId="268734308" sldId="264"/>
            <ac:spMk id="9" creationId="{BBEA438C-00C0-A17D-1C75-8442FB36E569}"/>
          </ac:spMkLst>
        </pc:spChg>
        <pc:spChg chg="add mod">
          <ac:chgData name="이 동우" userId="12633344-fd19-4cd1-a14c-6cae4b6830d0" providerId="ADAL" clId="{232AF136-39A2-4BFF-BB90-9F0CC6DD803C}" dt="2023-07-16T03:40:14.981" v="2015" actId="207"/>
          <ac:spMkLst>
            <pc:docMk/>
            <pc:sldMk cId="268734308" sldId="264"/>
            <ac:spMk id="10" creationId="{B84187AE-84A7-538A-4BE9-7BFF8B2FEEBB}"/>
          </ac:spMkLst>
        </pc:spChg>
        <pc:spChg chg="add mod">
          <ac:chgData name="이 동우" userId="12633344-fd19-4cd1-a14c-6cae4b6830d0" providerId="ADAL" clId="{232AF136-39A2-4BFF-BB90-9F0CC6DD803C}" dt="2023-07-16T03:40:18.999" v="2016" actId="207"/>
          <ac:spMkLst>
            <pc:docMk/>
            <pc:sldMk cId="268734308" sldId="264"/>
            <ac:spMk id="11" creationId="{F3DD5368-6230-92C4-3CBF-6C1EF6817C13}"/>
          </ac:spMkLst>
        </pc:spChg>
        <pc:spChg chg="add mod">
          <ac:chgData name="이 동우" userId="12633344-fd19-4cd1-a14c-6cae4b6830d0" providerId="ADAL" clId="{232AF136-39A2-4BFF-BB90-9F0CC6DD803C}" dt="2023-07-16T03:12:21.802" v="702" actId="12788"/>
          <ac:spMkLst>
            <pc:docMk/>
            <pc:sldMk cId="268734308" sldId="264"/>
            <ac:spMk id="12" creationId="{EB1DFF7E-1DAB-FD60-8E07-34B2BE23B663}"/>
          </ac:spMkLst>
        </pc:spChg>
        <pc:spChg chg="add mod ord">
          <ac:chgData name="이 동우" userId="12633344-fd19-4cd1-a14c-6cae4b6830d0" providerId="ADAL" clId="{232AF136-39A2-4BFF-BB90-9F0CC6DD803C}" dt="2023-07-16T03:12:21.802" v="702" actId="12788"/>
          <ac:spMkLst>
            <pc:docMk/>
            <pc:sldMk cId="268734308" sldId="264"/>
            <ac:spMk id="13" creationId="{DE6FC923-040E-6DF8-01D8-5E601B83310D}"/>
          </ac:spMkLst>
        </pc:spChg>
        <pc:spChg chg="add mod">
          <ac:chgData name="이 동우" userId="12633344-fd19-4cd1-a14c-6cae4b6830d0" providerId="ADAL" clId="{232AF136-39A2-4BFF-BB90-9F0CC6DD803C}" dt="2023-07-16T03:12:21.802" v="702" actId="12788"/>
          <ac:spMkLst>
            <pc:docMk/>
            <pc:sldMk cId="268734308" sldId="264"/>
            <ac:spMk id="14" creationId="{45854F44-0A31-A5D6-29F8-E2076AC206CD}"/>
          </ac:spMkLst>
        </pc:spChg>
        <pc:spChg chg="add mod">
          <ac:chgData name="이 동우" userId="12633344-fd19-4cd1-a14c-6cae4b6830d0" providerId="ADAL" clId="{232AF136-39A2-4BFF-BB90-9F0CC6DD803C}" dt="2023-07-16T02:49:53.977" v="642" actId="1076"/>
          <ac:spMkLst>
            <pc:docMk/>
            <pc:sldMk cId="268734308" sldId="264"/>
            <ac:spMk id="17" creationId="{5F601803-695D-A1CF-863D-4CCE85E5D3C0}"/>
          </ac:spMkLst>
        </pc:spChg>
        <pc:spChg chg="add mod">
          <ac:chgData name="이 동우" userId="12633344-fd19-4cd1-a14c-6cae4b6830d0" providerId="ADAL" clId="{232AF136-39A2-4BFF-BB90-9F0CC6DD803C}" dt="2023-07-16T02:49:58.507" v="643" actId="571"/>
          <ac:spMkLst>
            <pc:docMk/>
            <pc:sldMk cId="268734308" sldId="264"/>
            <ac:spMk id="18" creationId="{C26E7FD2-9555-9A02-69D9-B9890C0802C5}"/>
          </ac:spMkLst>
        </pc:spChg>
        <pc:spChg chg="add mod">
          <ac:chgData name="이 동우" userId="12633344-fd19-4cd1-a14c-6cae4b6830d0" providerId="ADAL" clId="{232AF136-39A2-4BFF-BB90-9F0CC6DD803C}" dt="2023-07-16T02:50:00.624" v="644" actId="571"/>
          <ac:spMkLst>
            <pc:docMk/>
            <pc:sldMk cId="268734308" sldId="264"/>
            <ac:spMk id="19" creationId="{23B67BA2-810A-A298-65EE-EF7B1DC6E87D}"/>
          </ac:spMkLst>
        </pc:spChg>
        <pc:spChg chg="add mod">
          <ac:chgData name="이 동우" userId="12633344-fd19-4cd1-a14c-6cae4b6830d0" providerId="ADAL" clId="{232AF136-39A2-4BFF-BB90-9F0CC6DD803C}" dt="2023-07-16T02:50:31.139" v="657" actId="20577"/>
          <ac:spMkLst>
            <pc:docMk/>
            <pc:sldMk cId="268734308" sldId="264"/>
            <ac:spMk id="20" creationId="{6A3903A7-CDE4-15A9-53F3-E38BDD803CF8}"/>
          </ac:spMkLst>
        </pc:spChg>
        <pc:spChg chg="add mod">
          <ac:chgData name="이 동우" userId="12633344-fd19-4cd1-a14c-6cae4b6830d0" providerId="ADAL" clId="{232AF136-39A2-4BFF-BB90-9F0CC6DD803C}" dt="2023-07-16T02:50:38.943" v="660" actId="1076"/>
          <ac:spMkLst>
            <pc:docMk/>
            <pc:sldMk cId="268734308" sldId="264"/>
            <ac:spMk id="21" creationId="{FD5B7FCE-78F8-E285-FC92-4F240F109F0E}"/>
          </ac:spMkLst>
        </pc:spChg>
        <pc:spChg chg="add mod">
          <ac:chgData name="이 동우" userId="12633344-fd19-4cd1-a14c-6cae4b6830d0" providerId="ADAL" clId="{232AF136-39A2-4BFF-BB90-9F0CC6DD803C}" dt="2023-07-16T02:50:36.762" v="659" actId="571"/>
          <ac:spMkLst>
            <pc:docMk/>
            <pc:sldMk cId="268734308" sldId="264"/>
            <ac:spMk id="22" creationId="{7CAF4329-F647-A6FF-E753-43568115EBDA}"/>
          </ac:spMkLst>
        </pc:spChg>
        <pc:spChg chg="add mod">
          <ac:chgData name="이 동우" userId="12633344-fd19-4cd1-a14c-6cae4b6830d0" providerId="ADAL" clId="{232AF136-39A2-4BFF-BB90-9F0CC6DD803C}" dt="2023-07-16T02:50:52.723" v="663" actId="12788"/>
          <ac:spMkLst>
            <pc:docMk/>
            <pc:sldMk cId="268734308" sldId="264"/>
            <ac:spMk id="23" creationId="{D055E9F9-F7CD-4B45-EE13-1CD1B1CD694D}"/>
          </ac:spMkLst>
        </pc:spChg>
        <pc:spChg chg="add mod">
          <ac:chgData name="이 동우" userId="12633344-fd19-4cd1-a14c-6cae4b6830d0" providerId="ADAL" clId="{232AF136-39A2-4BFF-BB90-9F0CC6DD803C}" dt="2023-07-16T03:18:17.996" v="918" actId="1076"/>
          <ac:spMkLst>
            <pc:docMk/>
            <pc:sldMk cId="268734308" sldId="264"/>
            <ac:spMk id="24" creationId="{07B95EB7-B43F-10A5-F73A-C80C661A93DA}"/>
          </ac:spMkLst>
        </pc:spChg>
        <pc:spChg chg="add del mod">
          <ac:chgData name="이 동우" userId="12633344-fd19-4cd1-a14c-6cae4b6830d0" providerId="ADAL" clId="{232AF136-39A2-4BFF-BB90-9F0CC6DD803C}" dt="2023-07-16T02:51:08.699" v="670"/>
          <ac:spMkLst>
            <pc:docMk/>
            <pc:sldMk cId="268734308" sldId="264"/>
            <ac:spMk id="25" creationId="{801B5D57-B2E7-AC26-D68F-0F549805A326}"/>
          </ac:spMkLst>
        </pc:spChg>
        <pc:spChg chg="add mod">
          <ac:chgData name="이 동우" userId="12633344-fd19-4cd1-a14c-6cae4b6830d0" providerId="ADAL" clId="{232AF136-39A2-4BFF-BB90-9F0CC6DD803C}" dt="2023-07-16T03:18:11.339" v="907" actId="164"/>
          <ac:spMkLst>
            <pc:docMk/>
            <pc:sldMk cId="268734308" sldId="264"/>
            <ac:spMk id="30" creationId="{4177E722-3C12-4DB0-EDB5-AED7844611FF}"/>
          </ac:spMkLst>
        </pc:spChg>
        <pc:spChg chg="add mod">
          <ac:chgData name="이 동우" userId="12633344-fd19-4cd1-a14c-6cae4b6830d0" providerId="ADAL" clId="{232AF136-39A2-4BFF-BB90-9F0CC6DD803C}" dt="2023-07-16T03:18:11.339" v="907" actId="164"/>
          <ac:spMkLst>
            <pc:docMk/>
            <pc:sldMk cId="268734308" sldId="264"/>
            <ac:spMk id="31" creationId="{703D0EF6-C098-74AE-A87B-C1401C91DF3A}"/>
          </ac:spMkLst>
        </pc:spChg>
        <pc:spChg chg="add mod">
          <ac:chgData name="이 동우" userId="12633344-fd19-4cd1-a14c-6cae4b6830d0" providerId="ADAL" clId="{232AF136-39A2-4BFF-BB90-9F0CC6DD803C}" dt="2023-07-16T03:18:11.339" v="907" actId="164"/>
          <ac:spMkLst>
            <pc:docMk/>
            <pc:sldMk cId="268734308" sldId="264"/>
            <ac:spMk id="32" creationId="{44B19DAB-5EB6-E186-BD36-804BF0F62634}"/>
          </ac:spMkLst>
        </pc:spChg>
        <pc:spChg chg="add mod">
          <ac:chgData name="이 동우" userId="12633344-fd19-4cd1-a14c-6cae4b6830d0" providerId="ADAL" clId="{232AF136-39A2-4BFF-BB90-9F0CC6DD803C}" dt="2023-07-16T03:18:11.339" v="907" actId="164"/>
          <ac:spMkLst>
            <pc:docMk/>
            <pc:sldMk cId="268734308" sldId="264"/>
            <ac:spMk id="33" creationId="{7BC16B1B-B6A4-F810-E195-400B0E432596}"/>
          </ac:spMkLst>
        </pc:spChg>
        <pc:spChg chg="add mod">
          <ac:chgData name="이 동우" userId="12633344-fd19-4cd1-a14c-6cae4b6830d0" providerId="ADAL" clId="{232AF136-39A2-4BFF-BB90-9F0CC6DD803C}" dt="2023-07-16T03:18:11.339" v="907" actId="164"/>
          <ac:spMkLst>
            <pc:docMk/>
            <pc:sldMk cId="268734308" sldId="264"/>
            <ac:spMk id="34" creationId="{B4E60BE8-CD83-232D-C012-2A5E4F4EAF1B}"/>
          </ac:spMkLst>
        </pc:spChg>
        <pc:spChg chg="add mod">
          <ac:chgData name="이 동우" userId="12633344-fd19-4cd1-a14c-6cae4b6830d0" providerId="ADAL" clId="{232AF136-39A2-4BFF-BB90-9F0CC6DD803C}" dt="2023-07-16T03:18:11.339" v="907" actId="164"/>
          <ac:spMkLst>
            <pc:docMk/>
            <pc:sldMk cId="268734308" sldId="264"/>
            <ac:spMk id="35" creationId="{16DFA8F9-E48F-43B9-FA05-79C270796367}"/>
          </ac:spMkLst>
        </pc:spChg>
        <pc:spChg chg="add mod">
          <ac:chgData name="이 동우" userId="12633344-fd19-4cd1-a14c-6cae4b6830d0" providerId="ADAL" clId="{232AF136-39A2-4BFF-BB90-9F0CC6DD803C}" dt="2023-07-16T03:13:53.453" v="757" actId="1076"/>
          <ac:spMkLst>
            <pc:docMk/>
            <pc:sldMk cId="268734308" sldId="264"/>
            <ac:spMk id="36" creationId="{2A765084-099E-48BA-D6E2-4E6CCAB9D9F3}"/>
          </ac:spMkLst>
        </pc:spChg>
        <pc:spChg chg="add mod">
          <ac:chgData name="이 동우" userId="12633344-fd19-4cd1-a14c-6cae4b6830d0" providerId="ADAL" clId="{232AF136-39A2-4BFF-BB90-9F0CC6DD803C}" dt="2023-07-16T03:14:15.983" v="766" actId="1076"/>
          <ac:spMkLst>
            <pc:docMk/>
            <pc:sldMk cId="268734308" sldId="264"/>
            <ac:spMk id="37" creationId="{44C3C444-0512-D42B-FD2D-0C994710091C}"/>
          </ac:spMkLst>
        </pc:spChg>
        <pc:spChg chg="add mod">
          <ac:chgData name="이 동우" userId="12633344-fd19-4cd1-a14c-6cae4b6830d0" providerId="ADAL" clId="{232AF136-39A2-4BFF-BB90-9F0CC6DD803C}" dt="2023-07-16T03:14:17.908" v="767" actId="1076"/>
          <ac:spMkLst>
            <pc:docMk/>
            <pc:sldMk cId="268734308" sldId="264"/>
            <ac:spMk id="38" creationId="{93DB7BC2-E4AC-C98E-D961-D262AB7A15B1}"/>
          </ac:spMkLst>
        </pc:spChg>
        <pc:spChg chg="add mod">
          <ac:chgData name="이 동우" userId="12633344-fd19-4cd1-a14c-6cae4b6830d0" providerId="ADAL" clId="{232AF136-39A2-4BFF-BB90-9F0CC6DD803C}" dt="2023-07-16T03:14:27.238" v="776" actId="1035"/>
          <ac:spMkLst>
            <pc:docMk/>
            <pc:sldMk cId="268734308" sldId="264"/>
            <ac:spMk id="39" creationId="{3A29A897-6227-43AC-8A6B-8C40EAA73997}"/>
          </ac:spMkLst>
        </pc:spChg>
        <pc:spChg chg="add mod">
          <ac:chgData name="이 동우" userId="12633344-fd19-4cd1-a14c-6cae4b6830d0" providerId="ADAL" clId="{232AF136-39A2-4BFF-BB90-9F0CC6DD803C}" dt="2023-07-16T03:14:30.578" v="786" actId="1036"/>
          <ac:spMkLst>
            <pc:docMk/>
            <pc:sldMk cId="268734308" sldId="264"/>
            <ac:spMk id="40" creationId="{23983A73-6660-F643-A86B-43374AE9FAA6}"/>
          </ac:spMkLst>
        </pc:spChg>
        <pc:spChg chg="add mod">
          <ac:chgData name="이 동우" userId="12633344-fd19-4cd1-a14c-6cae4b6830d0" providerId="ADAL" clId="{232AF136-39A2-4BFF-BB90-9F0CC6DD803C}" dt="2023-07-16T03:14:06.690" v="764" actId="1076"/>
          <ac:spMkLst>
            <pc:docMk/>
            <pc:sldMk cId="268734308" sldId="264"/>
            <ac:spMk id="41" creationId="{41E175EB-51BF-E6E6-5F3F-3EB6335B9FBA}"/>
          </ac:spMkLst>
        </pc:spChg>
        <pc:spChg chg="add del mod">
          <ac:chgData name="이 동우" userId="12633344-fd19-4cd1-a14c-6cae4b6830d0" providerId="ADAL" clId="{232AF136-39A2-4BFF-BB90-9F0CC6DD803C}" dt="2023-07-16T03:15:13.798" v="790" actId="478"/>
          <ac:spMkLst>
            <pc:docMk/>
            <pc:sldMk cId="268734308" sldId="264"/>
            <ac:spMk id="42" creationId="{F514B35B-736A-B83D-8781-5E477CC9E2FB}"/>
          </ac:spMkLst>
        </pc:spChg>
        <pc:spChg chg="add mod">
          <ac:chgData name="이 동우" userId="12633344-fd19-4cd1-a14c-6cae4b6830d0" providerId="ADAL" clId="{232AF136-39A2-4BFF-BB90-9F0CC6DD803C}" dt="2023-07-16T03:16:12.090" v="811" actId="1076"/>
          <ac:spMkLst>
            <pc:docMk/>
            <pc:sldMk cId="268734308" sldId="264"/>
            <ac:spMk id="61" creationId="{C01A815A-1E1F-9C70-7292-1648305B44C9}"/>
          </ac:spMkLst>
        </pc:spChg>
        <pc:spChg chg="add mod">
          <ac:chgData name="이 동우" userId="12633344-fd19-4cd1-a14c-6cae4b6830d0" providerId="ADAL" clId="{232AF136-39A2-4BFF-BB90-9F0CC6DD803C}" dt="2023-07-16T03:16:35.689" v="855" actId="1035"/>
          <ac:spMkLst>
            <pc:docMk/>
            <pc:sldMk cId="268734308" sldId="264"/>
            <ac:spMk id="62" creationId="{479ADA98-8F30-D340-61CA-C0A108B73DD5}"/>
          </ac:spMkLst>
        </pc:spChg>
        <pc:spChg chg="add mod">
          <ac:chgData name="이 동우" userId="12633344-fd19-4cd1-a14c-6cae4b6830d0" providerId="ADAL" clId="{232AF136-39A2-4BFF-BB90-9F0CC6DD803C}" dt="2023-07-16T03:16:21.674" v="814" actId="571"/>
          <ac:spMkLst>
            <pc:docMk/>
            <pc:sldMk cId="268734308" sldId="264"/>
            <ac:spMk id="63" creationId="{9C26BABC-B799-4B83-B524-ED4AEAC6DBFA}"/>
          </ac:spMkLst>
        </pc:spChg>
        <pc:spChg chg="add mod">
          <ac:chgData name="이 동우" userId="12633344-fd19-4cd1-a14c-6cae4b6830d0" providerId="ADAL" clId="{232AF136-39A2-4BFF-BB90-9F0CC6DD803C}" dt="2023-07-16T03:16:31.808" v="842" actId="1035"/>
          <ac:spMkLst>
            <pc:docMk/>
            <pc:sldMk cId="268734308" sldId="264"/>
            <ac:spMk id="64" creationId="{FEE4B47B-3884-F786-DC69-494144DEEE51}"/>
          </ac:spMkLst>
        </pc:spChg>
        <pc:spChg chg="add mod">
          <ac:chgData name="이 동우" userId="12633344-fd19-4cd1-a14c-6cae4b6830d0" providerId="ADAL" clId="{232AF136-39A2-4BFF-BB90-9F0CC6DD803C}" dt="2023-07-16T03:16:22.790" v="816" actId="571"/>
          <ac:spMkLst>
            <pc:docMk/>
            <pc:sldMk cId="268734308" sldId="264"/>
            <ac:spMk id="65" creationId="{EDDBB359-A7F6-E106-847C-05EDBC84167E}"/>
          </ac:spMkLst>
        </pc:spChg>
        <pc:spChg chg="add mod">
          <ac:chgData name="이 동우" userId="12633344-fd19-4cd1-a14c-6cae4b6830d0" providerId="ADAL" clId="{232AF136-39A2-4BFF-BB90-9F0CC6DD803C}" dt="2023-07-16T03:16:23.358" v="817" actId="571"/>
          <ac:spMkLst>
            <pc:docMk/>
            <pc:sldMk cId="268734308" sldId="264"/>
            <ac:spMk id="66" creationId="{C54296A1-32BE-81E8-C1EF-4D280835DD43}"/>
          </ac:spMkLst>
        </pc:spChg>
        <pc:spChg chg="add mod">
          <ac:chgData name="이 동우" userId="12633344-fd19-4cd1-a14c-6cae4b6830d0" providerId="ADAL" clId="{232AF136-39A2-4BFF-BB90-9F0CC6DD803C}" dt="2023-07-16T03:17:12.847" v="873" actId="1076"/>
          <ac:spMkLst>
            <pc:docMk/>
            <pc:sldMk cId="268734308" sldId="264"/>
            <ac:spMk id="82" creationId="{65AAC0DF-83DE-B527-3197-3AF9CD541A55}"/>
          </ac:spMkLst>
        </pc:spChg>
        <pc:spChg chg="add del mod">
          <ac:chgData name="이 동우" userId="12633344-fd19-4cd1-a14c-6cae4b6830d0" providerId="ADAL" clId="{232AF136-39A2-4BFF-BB90-9F0CC6DD803C}" dt="2023-07-16T03:17:15.878" v="875"/>
          <ac:spMkLst>
            <pc:docMk/>
            <pc:sldMk cId="268734308" sldId="264"/>
            <ac:spMk id="83" creationId="{80162AF2-FF2F-AC57-AF98-5A74964C1794}"/>
          </ac:spMkLst>
        </pc:spChg>
        <pc:spChg chg="add mod">
          <ac:chgData name="이 동우" userId="12633344-fd19-4cd1-a14c-6cae4b6830d0" providerId="ADAL" clId="{232AF136-39A2-4BFF-BB90-9F0CC6DD803C}" dt="2023-07-16T03:17:23.895" v="881" actId="1076"/>
          <ac:spMkLst>
            <pc:docMk/>
            <pc:sldMk cId="268734308" sldId="264"/>
            <ac:spMk id="84" creationId="{E2B48E19-3FE2-6D4F-E88E-AF2507BA5FBB}"/>
          </ac:spMkLst>
        </pc:spChg>
        <pc:spChg chg="add mod">
          <ac:chgData name="이 동우" userId="12633344-fd19-4cd1-a14c-6cae4b6830d0" providerId="ADAL" clId="{232AF136-39A2-4BFF-BB90-9F0CC6DD803C}" dt="2023-07-16T03:17:26.624" v="882" actId="1076"/>
          <ac:spMkLst>
            <pc:docMk/>
            <pc:sldMk cId="268734308" sldId="264"/>
            <ac:spMk id="85" creationId="{412D8117-51E4-7C88-EA73-5778406057AA}"/>
          </ac:spMkLst>
        </pc:spChg>
        <pc:spChg chg="add mod">
          <ac:chgData name="이 동우" userId="12633344-fd19-4cd1-a14c-6cae4b6830d0" providerId="ADAL" clId="{232AF136-39A2-4BFF-BB90-9F0CC6DD803C}" dt="2023-07-16T03:17:28.812" v="883" actId="1076"/>
          <ac:spMkLst>
            <pc:docMk/>
            <pc:sldMk cId="268734308" sldId="264"/>
            <ac:spMk id="86" creationId="{B187B935-B8E7-3D3A-F72D-44C5B77E1AF1}"/>
          </ac:spMkLst>
        </pc:spChg>
        <pc:spChg chg="add mod">
          <ac:chgData name="이 동우" userId="12633344-fd19-4cd1-a14c-6cae4b6830d0" providerId="ADAL" clId="{232AF136-39A2-4BFF-BB90-9F0CC6DD803C}" dt="2023-07-16T03:17:31.112" v="884" actId="1076"/>
          <ac:spMkLst>
            <pc:docMk/>
            <pc:sldMk cId="268734308" sldId="264"/>
            <ac:spMk id="87" creationId="{98E68648-DE2D-EB9B-CF06-A09185D1D939}"/>
          </ac:spMkLst>
        </pc:spChg>
        <pc:spChg chg="add mod">
          <ac:chgData name="이 동우" userId="12633344-fd19-4cd1-a14c-6cae4b6830d0" providerId="ADAL" clId="{232AF136-39A2-4BFF-BB90-9F0CC6DD803C}" dt="2023-07-16T03:17:33.495" v="885" actId="1076"/>
          <ac:spMkLst>
            <pc:docMk/>
            <pc:sldMk cId="268734308" sldId="264"/>
            <ac:spMk id="88" creationId="{72B89A21-399B-0229-828E-C6095C2D5084}"/>
          </ac:spMkLst>
        </pc:spChg>
        <pc:grpChg chg="add mod">
          <ac:chgData name="이 동우" userId="12633344-fd19-4cd1-a14c-6cae4b6830d0" providerId="ADAL" clId="{232AF136-39A2-4BFF-BB90-9F0CC6DD803C}" dt="2023-07-16T03:18:21.105" v="919" actId="1076"/>
          <ac:grpSpMkLst>
            <pc:docMk/>
            <pc:sldMk cId="268734308" sldId="264"/>
            <ac:grpSpMk id="106" creationId="{EF9FB333-A379-A2A4-01A0-412934C72133}"/>
          </ac:grpSpMkLst>
        </pc:grpChg>
        <pc:picChg chg="add mod">
          <ac:chgData name="이 동우" userId="12633344-fd19-4cd1-a14c-6cae4b6830d0" providerId="ADAL" clId="{232AF136-39A2-4BFF-BB90-9F0CC6DD803C}" dt="2023-07-16T03:12:21.802" v="702" actId="12788"/>
          <ac:picMkLst>
            <pc:docMk/>
            <pc:sldMk cId="268734308" sldId="264"/>
            <ac:picMk id="27" creationId="{B9647D50-CF91-093D-0968-E7DDE76BFF19}"/>
          </ac:picMkLst>
        </pc:picChg>
        <pc:picChg chg="add mod">
          <ac:chgData name="이 동우" userId="12633344-fd19-4cd1-a14c-6cae4b6830d0" providerId="ADAL" clId="{232AF136-39A2-4BFF-BB90-9F0CC6DD803C}" dt="2023-07-16T03:12:21.802" v="702" actId="12788"/>
          <ac:picMkLst>
            <pc:docMk/>
            <pc:sldMk cId="268734308" sldId="264"/>
            <ac:picMk id="28" creationId="{00FA0F41-95F1-67AA-D4DE-DC1E591B0D68}"/>
          </ac:picMkLst>
        </pc:picChg>
        <pc:picChg chg="add mod">
          <ac:chgData name="이 동우" userId="12633344-fd19-4cd1-a14c-6cae4b6830d0" providerId="ADAL" clId="{232AF136-39A2-4BFF-BB90-9F0CC6DD803C}" dt="2023-07-16T03:12:21.802" v="702" actId="12788"/>
          <ac:picMkLst>
            <pc:docMk/>
            <pc:sldMk cId="268734308" sldId="264"/>
            <ac:picMk id="29" creationId="{F9A7430C-29ED-136C-AE2A-F5A0FA7196D1}"/>
          </ac:picMkLst>
        </pc:picChg>
        <pc:cxnChg chg="add mod">
          <ac:chgData name="이 동우" userId="12633344-fd19-4cd1-a14c-6cae4b6830d0" providerId="ADAL" clId="{232AF136-39A2-4BFF-BB90-9F0CC6DD803C}" dt="2023-07-16T02:47:39.850" v="590" actId="34135"/>
          <ac:cxnSpMkLst>
            <pc:docMk/>
            <pc:sldMk cId="268734308" sldId="264"/>
            <ac:cxnSpMk id="5" creationId="{5F07725D-FFBB-A712-B275-0F155775DE43}"/>
          </ac:cxnSpMkLst>
        </pc:cxnChg>
        <pc:cxnChg chg="add mod">
          <ac:chgData name="이 동우" userId="12633344-fd19-4cd1-a14c-6cae4b6830d0" providerId="ADAL" clId="{232AF136-39A2-4BFF-BB90-9F0CC6DD803C}" dt="2023-07-16T03:12:21.802" v="702" actId="12788"/>
          <ac:cxnSpMkLst>
            <pc:docMk/>
            <pc:sldMk cId="268734308" sldId="264"/>
            <ac:cxnSpMk id="16" creationId="{65E76CD9-A3B9-F6B7-9794-5487338441AF}"/>
          </ac:cxnSpMkLst>
        </pc:cxnChg>
        <pc:cxnChg chg="add mod">
          <ac:chgData name="이 동우" userId="12633344-fd19-4cd1-a14c-6cae4b6830d0" providerId="ADAL" clId="{232AF136-39A2-4BFF-BB90-9F0CC6DD803C}" dt="2023-07-16T03:15:33.869" v="794" actId="14100"/>
          <ac:cxnSpMkLst>
            <pc:docMk/>
            <pc:sldMk cId="268734308" sldId="264"/>
            <ac:cxnSpMk id="44" creationId="{81A0D295-04BC-497C-5DB0-7ACC8F3314ED}"/>
          </ac:cxnSpMkLst>
        </pc:cxnChg>
        <pc:cxnChg chg="add mod">
          <ac:chgData name="이 동우" userId="12633344-fd19-4cd1-a14c-6cae4b6830d0" providerId="ADAL" clId="{232AF136-39A2-4BFF-BB90-9F0CC6DD803C}" dt="2023-07-16T03:15:46.373" v="799" actId="14100"/>
          <ac:cxnSpMkLst>
            <pc:docMk/>
            <pc:sldMk cId="268734308" sldId="264"/>
            <ac:cxnSpMk id="46" creationId="{0D630FFD-B7AA-DF76-95E5-07139FA6B60A}"/>
          </ac:cxnSpMkLst>
        </pc:cxnChg>
        <pc:cxnChg chg="add mod">
          <ac:chgData name="이 동우" userId="12633344-fd19-4cd1-a14c-6cae4b6830d0" providerId="ADAL" clId="{232AF136-39A2-4BFF-BB90-9F0CC6DD803C}" dt="2023-07-16T03:15:55.158" v="802" actId="14100"/>
          <ac:cxnSpMkLst>
            <pc:docMk/>
            <pc:sldMk cId="268734308" sldId="264"/>
            <ac:cxnSpMk id="51" creationId="{AA8A8283-3417-A540-6B47-892F4D735FB0}"/>
          </ac:cxnSpMkLst>
        </pc:cxnChg>
        <pc:cxnChg chg="add mod">
          <ac:chgData name="이 동우" userId="12633344-fd19-4cd1-a14c-6cae4b6830d0" providerId="ADAL" clId="{232AF136-39A2-4BFF-BB90-9F0CC6DD803C}" dt="2023-07-16T03:16:00.361" v="805" actId="14100"/>
          <ac:cxnSpMkLst>
            <pc:docMk/>
            <pc:sldMk cId="268734308" sldId="264"/>
            <ac:cxnSpMk id="54" creationId="{AE79E6FC-2320-D738-5243-7B8C58144015}"/>
          </ac:cxnSpMkLst>
        </pc:cxnChg>
        <pc:cxnChg chg="add mod">
          <ac:chgData name="이 동우" userId="12633344-fd19-4cd1-a14c-6cae4b6830d0" providerId="ADAL" clId="{232AF136-39A2-4BFF-BB90-9F0CC6DD803C}" dt="2023-07-16T03:16:04.486" v="809" actId="14100"/>
          <ac:cxnSpMkLst>
            <pc:docMk/>
            <pc:sldMk cId="268734308" sldId="264"/>
            <ac:cxnSpMk id="57" creationId="{F2E1B84D-044C-5401-5C0B-9C09566B71FD}"/>
          </ac:cxnSpMkLst>
        </pc:cxnChg>
        <pc:cxnChg chg="add mod">
          <ac:chgData name="이 동우" userId="12633344-fd19-4cd1-a14c-6cae4b6830d0" providerId="ADAL" clId="{232AF136-39A2-4BFF-BB90-9F0CC6DD803C}" dt="2023-07-16T03:16:47.005" v="859" actId="208"/>
          <ac:cxnSpMkLst>
            <pc:docMk/>
            <pc:sldMk cId="268734308" sldId="264"/>
            <ac:cxnSpMk id="67" creationId="{1F5A7D61-DA67-B5CE-D630-CE598A64E78A}"/>
          </ac:cxnSpMkLst>
        </pc:cxnChg>
        <pc:cxnChg chg="add mod">
          <ac:chgData name="이 동우" userId="12633344-fd19-4cd1-a14c-6cae4b6830d0" providerId="ADAL" clId="{232AF136-39A2-4BFF-BB90-9F0CC6DD803C}" dt="2023-07-16T03:16:51.697" v="862" actId="14100"/>
          <ac:cxnSpMkLst>
            <pc:docMk/>
            <pc:sldMk cId="268734308" sldId="264"/>
            <ac:cxnSpMk id="70" creationId="{E2002D6C-BE00-4F82-7DB5-F5BC99413C40}"/>
          </ac:cxnSpMkLst>
        </pc:cxnChg>
        <pc:cxnChg chg="add mod">
          <ac:chgData name="이 동우" userId="12633344-fd19-4cd1-a14c-6cae4b6830d0" providerId="ADAL" clId="{232AF136-39A2-4BFF-BB90-9F0CC6DD803C}" dt="2023-07-16T03:16:55.338" v="865" actId="14100"/>
          <ac:cxnSpMkLst>
            <pc:docMk/>
            <pc:sldMk cId="268734308" sldId="264"/>
            <ac:cxnSpMk id="73" creationId="{9B1C25F1-6615-449F-089B-5CA9841F220F}"/>
          </ac:cxnSpMkLst>
        </pc:cxnChg>
        <pc:cxnChg chg="add mod">
          <ac:chgData name="이 동우" userId="12633344-fd19-4cd1-a14c-6cae4b6830d0" providerId="ADAL" clId="{232AF136-39A2-4BFF-BB90-9F0CC6DD803C}" dt="2023-07-16T03:16:59.962" v="868" actId="14100"/>
          <ac:cxnSpMkLst>
            <pc:docMk/>
            <pc:sldMk cId="268734308" sldId="264"/>
            <ac:cxnSpMk id="76" creationId="{73EA0BE5-D409-88DE-1E78-B6F7461284CA}"/>
          </ac:cxnSpMkLst>
        </pc:cxnChg>
        <pc:cxnChg chg="add mod">
          <ac:chgData name="이 동우" userId="12633344-fd19-4cd1-a14c-6cae4b6830d0" providerId="ADAL" clId="{232AF136-39A2-4BFF-BB90-9F0CC6DD803C}" dt="2023-07-16T03:17:03.588" v="871" actId="14100"/>
          <ac:cxnSpMkLst>
            <pc:docMk/>
            <pc:sldMk cId="268734308" sldId="264"/>
            <ac:cxnSpMk id="79" creationId="{7AF664C0-6D3A-2623-F237-407B47698DBD}"/>
          </ac:cxnSpMkLst>
        </pc:cxnChg>
        <pc:cxnChg chg="add mod">
          <ac:chgData name="이 동우" userId="12633344-fd19-4cd1-a14c-6cae4b6830d0" providerId="ADAL" clId="{232AF136-39A2-4BFF-BB90-9F0CC6DD803C}" dt="2023-07-16T03:17:42.506" v="889" actId="208"/>
          <ac:cxnSpMkLst>
            <pc:docMk/>
            <pc:sldMk cId="268734308" sldId="264"/>
            <ac:cxnSpMk id="89" creationId="{41004BDE-9A32-AA7B-12A8-1E7C6886F143}"/>
          </ac:cxnSpMkLst>
        </pc:cxnChg>
        <pc:cxnChg chg="add mod">
          <ac:chgData name="이 동우" userId="12633344-fd19-4cd1-a14c-6cae4b6830d0" providerId="ADAL" clId="{232AF136-39A2-4BFF-BB90-9F0CC6DD803C}" dt="2023-07-16T03:17:50.259" v="894" actId="14100"/>
          <ac:cxnSpMkLst>
            <pc:docMk/>
            <pc:sldMk cId="268734308" sldId="264"/>
            <ac:cxnSpMk id="92" creationId="{93EB0BEA-584B-076C-CD2C-5E00FDA83B50}"/>
          </ac:cxnSpMkLst>
        </pc:cxnChg>
        <pc:cxnChg chg="add mod">
          <ac:chgData name="이 동우" userId="12633344-fd19-4cd1-a14c-6cae4b6830d0" providerId="ADAL" clId="{232AF136-39A2-4BFF-BB90-9F0CC6DD803C}" dt="2023-07-16T03:17:55.734" v="899" actId="14100"/>
          <ac:cxnSpMkLst>
            <pc:docMk/>
            <pc:sldMk cId="268734308" sldId="264"/>
            <ac:cxnSpMk id="96" creationId="{DFE8AC0F-9038-9AD2-FF88-8D69722328D4}"/>
          </ac:cxnSpMkLst>
        </pc:cxnChg>
        <pc:cxnChg chg="add mod">
          <ac:chgData name="이 동우" userId="12633344-fd19-4cd1-a14c-6cae4b6830d0" providerId="ADAL" clId="{232AF136-39A2-4BFF-BB90-9F0CC6DD803C}" dt="2023-07-16T03:18:01.111" v="902" actId="14100"/>
          <ac:cxnSpMkLst>
            <pc:docMk/>
            <pc:sldMk cId="268734308" sldId="264"/>
            <ac:cxnSpMk id="99" creationId="{F555DBF1-DAF0-2467-CAFF-F573F327555E}"/>
          </ac:cxnSpMkLst>
        </pc:cxnChg>
        <pc:cxnChg chg="add mod">
          <ac:chgData name="이 동우" userId="12633344-fd19-4cd1-a14c-6cae4b6830d0" providerId="ADAL" clId="{232AF136-39A2-4BFF-BB90-9F0CC6DD803C}" dt="2023-07-16T03:18:07.391" v="906" actId="14100"/>
          <ac:cxnSpMkLst>
            <pc:docMk/>
            <pc:sldMk cId="268734308" sldId="264"/>
            <ac:cxnSpMk id="102" creationId="{E5793AFF-61EE-28E6-9DCE-E17AE56328C2}"/>
          </ac:cxnSpMkLst>
        </pc:cxnChg>
      </pc:sldChg>
      <pc:sldChg chg="addSp delSp modSp new mod">
        <pc:chgData name="이 동우" userId="12633344-fd19-4cd1-a14c-6cae4b6830d0" providerId="ADAL" clId="{232AF136-39A2-4BFF-BB90-9F0CC6DD803C}" dt="2023-07-16T03:25:37.992" v="1165" actId="1076"/>
        <pc:sldMkLst>
          <pc:docMk/>
          <pc:sldMk cId="2527042806" sldId="265"/>
        </pc:sldMkLst>
        <pc:spChg chg="add mod">
          <ac:chgData name="이 동우" userId="12633344-fd19-4cd1-a14c-6cae4b6830d0" providerId="ADAL" clId="{232AF136-39A2-4BFF-BB90-9F0CC6DD803C}" dt="2023-07-16T03:18:56.471" v="924" actId="34135"/>
          <ac:spMkLst>
            <pc:docMk/>
            <pc:sldMk cId="2527042806" sldId="265"/>
            <ac:spMk id="2" creationId="{98ACE6A1-CCD1-3C05-23A8-9FD596844B62}"/>
          </ac:spMkLst>
        </pc:spChg>
        <pc:spChg chg="add mod">
          <ac:chgData name="이 동우" userId="12633344-fd19-4cd1-a14c-6cae4b6830d0" providerId="ADAL" clId="{232AF136-39A2-4BFF-BB90-9F0CC6DD803C}" dt="2023-07-16T03:18:56.471" v="924" actId="34135"/>
          <ac:spMkLst>
            <pc:docMk/>
            <pc:sldMk cId="2527042806" sldId="265"/>
            <ac:spMk id="3" creationId="{BB331D47-7D4F-6119-4EFD-CA7B2D0751CC}"/>
          </ac:spMkLst>
        </pc:spChg>
        <pc:spChg chg="add mod">
          <ac:chgData name="이 동우" userId="12633344-fd19-4cd1-a14c-6cae4b6830d0" providerId="ADAL" clId="{232AF136-39A2-4BFF-BB90-9F0CC6DD803C}" dt="2023-07-16T03:18:56.471" v="924" actId="34135"/>
          <ac:spMkLst>
            <pc:docMk/>
            <pc:sldMk cId="2527042806" sldId="265"/>
            <ac:spMk id="4" creationId="{1A651F00-2549-657B-4DE7-8E62DD54C116}"/>
          </ac:spMkLst>
        </pc:spChg>
        <pc:spChg chg="add mod">
          <ac:chgData name="이 동우" userId="12633344-fd19-4cd1-a14c-6cae4b6830d0" providerId="ADAL" clId="{232AF136-39A2-4BFF-BB90-9F0CC6DD803C}" dt="2023-07-16T03:18:56.471" v="924" actId="34135"/>
          <ac:spMkLst>
            <pc:docMk/>
            <pc:sldMk cId="2527042806" sldId="265"/>
            <ac:spMk id="6" creationId="{5C15F0EF-3992-D6C5-69CF-BDBFD3C1FB4B}"/>
          </ac:spMkLst>
        </pc:spChg>
        <pc:spChg chg="add mod topLvl">
          <ac:chgData name="이 동우" userId="12633344-fd19-4cd1-a14c-6cae4b6830d0" providerId="ADAL" clId="{232AF136-39A2-4BFF-BB90-9F0CC6DD803C}" dt="2023-07-16T03:22:29.644" v="1033" actId="164"/>
          <ac:spMkLst>
            <pc:docMk/>
            <pc:sldMk cId="2527042806" sldId="265"/>
            <ac:spMk id="7" creationId="{141ED506-D9CF-CBF1-6E50-CA1B430ED8B2}"/>
          </ac:spMkLst>
        </pc:spChg>
        <pc:spChg chg="add mod topLvl">
          <ac:chgData name="이 동우" userId="12633344-fd19-4cd1-a14c-6cae4b6830d0" providerId="ADAL" clId="{232AF136-39A2-4BFF-BB90-9F0CC6DD803C}" dt="2023-07-16T03:22:29.644" v="1033" actId="164"/>
          <ac:spMkLst>
            <pc:docMk/>
            <pc:sldMk cId="2527042806" sldId="265"/>
            <ac:spMk id="8" creationId="{812D7253-0C02-CF89-BA45-DA5CDE0693B5}"/>
          </ac:spMkLst>
        </pc:spChg>
        <pc:spChg chg="add mod topLvl">
          <ac:chgData name="이 동우" userId="12633344-fd19-4cd1-a14c-6cae4b6830d0" providerId="ADAL" clId="{232AF136-39A2-4BFF-BB90-9F0CC6DD803C}" dt="2023-07-16T03:22:29.644" v="1033" actId="164"/>
          <ac:spMkLst>
            <pc:docMk/>
            <pc:sldMk cId="2527042806" sldId="265"/>
            <ac:spMk id="9" creationId="{9472F8CB-3D5F-D49D-5080-1193035912B8}"/>
          </ac:spMkLst>
        </pc:spChg>
        <pc:spChg chg="add mod topLvl">
          <ac:chgData name="이 동우" userId="12633344-fd19-4cd1-a14c-6cae4b6830d0" providerId="ADAL" clId="{232AF136-39A2-4BFF-BB90-9F0CC6DD803C}" dt="2023-07-16T03:22:29.644" v="1033" actId="164"/>
          <ac:spMkLst>
            <pc:docMk/>
            <pc:sldMk cId="2527042806" sldId="265"/>
            <ac:spMk id="10" creationId="{2275B917-7032-B10C-49D2-81877207DABC}"/>
          </ac:spMkLst>
        </pc:spChg>
        <pc:spChg chg="add mod topLvl">
          <ac:chgData name="이 동우" userId="12633344-fd19-4cd1-a14c-6cae4b6830d0" providerId="ADAL" clId="{232AF136-39A2-4BFF-BB90-9F0CC6DD803C}" dt="2023-07-16T03:22:29.644" v="1033" actId="164"/>
          <ac:spMkLst>
            <pc:docMk/>
            <pc:sldMk cId="2527042806" sldId="265"/>
            <ac:spMk id="11" creationId="{9C91012A-F8BE-BB4A-E8A3-5157D496083D}"/>
          </ac:spMkLst>
        </pc:spChg>
        <pc:spChg chg="add del mod">
          <ac:chgData name="이 동우" userId="12633344-fd19-4cd1-a14c-6cae4b6830d0" providerId="ADAL" clId="{232AF136-39A2-4BFF-BB90-9F0CC6DD803C}" dt="2023-07-16T03:19:24.850" v="932" actId="478"/>
          <ac:spMkLst>
            <pc:docMk/>
            <pc:sldMk cId="2527042806" sldId="265"/>
            <ac:spMk id="12" creationId="{3D0716BE-EA4E-4FBF-3A07-58097BF21F91}"/>
          </ac:spMkLst>
        </pc:spChg>
        <pc:spChg chg="add mod">
          <ac:chgData name="이 동우" userId="12633344-fd19-4cd1-a14c-6cae4b6830d0" providerId="ADAL" clId="{232AF136-39A2-4BFF-BB90-9F0CC6DD803C}" dt="2023-07-16T03:22:29.644" v="1033" actId="164"/>
          <ac:spMkLst>
            <pc:docMk/>
            <pc:sldMk cId="2527042806" sldId="265"/>
            <ac:spMk id="14" creationId="{F91E26A8-2661-0342-DBF2-AB1F1A7D8ABF}"/>
          </ac:spMkLst>
        </pc:spChg>
        <pc:spChg chg="add mod">
          <ac:chgData name="이 동우" userId="12633344-fd19-4cd1-a14c-6cae4b6830d0" providerId="ADAL" clId="{232AF136-39A2-4BFF-BB90-9F0CC6DD803C}" dt="2023-07-16T03:22:29.644" v="1033" actId="164"/>
          <ac:spMkLst>
            <pc:docMk/>
            <pc:sldMk cId="2527042806" sldId="265"/>
            <ac:spMk id="15" creationId="{27AAA05B-04B6-F703-BD2B-10509DC7B03F}"/>
          </ac:spMkLst>
        </pc:spChg>
        <pc:spChg chg="add mod">
          <ac:chgData name="이 동우" userId="12633344-fd19-4cd1-a14c-6cae4b6830d0" providerId="ADAL" clId="{232AF136-39A2-4BFF-BB90-9F0CC6DD803C}" dt="2023-07-16T03:22:29.644" v="1033" actId="164"/>
          <ac:spMkLst>
            <pc:docMk/>
            <pc:sldMk cId="2527042806" sldId="265"/>
            <ac:spMk id="16" creationId="{865984E2-8C73-F412-F3B0-11A6F86C3F90}"/>
          </ac:spMkLst>
        </pc:spChg>
        <pc:spChg chg="add mod">
          <ac:chgData name="이 동우" userId="12633344-fd19-4cd1-a14c-6cae4b6830d0" providerId="ADAL" clId="{232AF136-39A2-4BFF-BB90-9F0CC6DD803C}" dt="2023-07-16T03:22:29.644" v="1033" actId="164"/>
          <ac:spMkLst>
            <pc:docMk/>
            <pc:sldMk cId="2527042806" sldId="265"/>
            <ac:spMk id="17" creationId="{D53CC6A5-5936-18C6-9965-26C2475F510E}"/>
          </ac:spMkLst>
        </pc:spChg>
        <pc:spChg chg="add mod">
          <ac:chgData name="이 동우" userId="12633344-fd19-4cd1-a14c-6cae4b6830d0" providerId="ADAL" clId="{232AF136-39A2-4BFF-BB90-9F0CC6DD803C}" dt="2023-07-16T03:23:15.257" v="1043" actId="1076"/>
          <ac:spMkLst>
            <pc:docMk/>
            <pc:sldMk cId="2527042806" sldId="265"/>
            <ac:spMk id="19" creationId="{06DC3D54-5C50-103C-C9C5-45F3D08D60C3}"/>
          </ac:spMkLst>
        </pc:spChg>
        <pc:spChg chg="add mod">
          <ac:chgData name="이 동우" userId="12633344-fd19-4cd1-a14c-6cae4b6830d0" providerId="ADAL" clId="{232AF136-39A2-4BFF-BB90-9F0CC6DD803C}" dt="2023-07-16T03:23:15.257" v="1043" actId="1076"/>
          <ac:spMkLst>
            <pc:docMk/>
            <pc:sldMk cId="2527042806" sldId="265"/>
            <ac:spMk id="20" creationId="{8DE49AA9-43AB-77C5-C913-8EA046F6ACFA}"/>
          </ac:spMkLst>
        </pc:spChg>
        <pc:spChg chg="add mod">
          <ac:chgData name="이 동우" userId="12633344-fd19-4cd1-a14c-6cae4b6830d0" providerId="ADAL" clId="{232AF136-39A2-4BFF-BB90-9F0CC6DD803C}" dt="2023-07-16T03:23:15.257" v="1043" actId="1076"/>
          <ac:spMkLst>
            <pc:docMk/>
            <pc:sldMk cId="2527042806" sldId="265"/>
            <ac:spMk id="21" creationId="{3D63BA5D-EF40-9384-7A5E-835057F5B510}"/>
          </ac:spMkLst>
        </pc:spChg>
        <pc:spChg chg="add mod">
          <ac:chgData name="이 동우" userId="12633344-fd19-4cd1-a14c-6cae4b6830d0" providerId="ADAL" clId="{232AF136-39A2-4BFF-BB90-9F0CC6DD803C}" dt="2023-07-16T03:23:15.257" v="1043" actId="1076"/>
          <ac:spMkLst>
            <pc:docMk/>
            <pc:sldMk cId="2527042806" sldId="265"/>
            <ac:spMk id="22" creationId="{3E2F6E5F-7642-9BFE-891A-0807E7AAF9C5}"/>
          </ac:spMkLst>
        </pc:spChg>
        <pc:spChg chg="add mod">
          <ac:chgData name="이 동우" userId="12633344-fd19-4cd1-a14c-6cae4b6830d0" providerId="ADAL" clId="{232AF136-39A2-4BFF-BB90-9F0CC6DD803C}" dt="2023-07-16T03:24:58.678" v="1135" actId="12788"/>
          <ac:spMkLst>
            <pc:docMk/>
            <pc:sldMk cId="2527042806" sldId="265"/>
            <ac:spMk id="23" creationId="{E2FCBBE0-F502-F924-CEFB-E45831121432}"/>
          </ac:spMkLst>
        </pc:spChg>
        <pc:spChg chg="add mod">
          <ac:chgData name="이 동우" userId="12633344-fd19-4cd1-a14c-6cae4b6830d0" providerId="ADAL" clId="{232AF136-39A2-4BFF-BB90-9F0CC6DD803C}" dt="2023-07-16T03:23:30.069" v="1061" actId="20577"/>
          <ac:spMkLst>
            <pc:docMk/>
            <pc:sldMk cId="2527042806" sldId="265"/>
            <ac:spMk id="24" creationId="{682D2F29-8CF1-F231-B725-A32BDA85A433}"/>
          </ac:spMkLst>
        </pc:spChg>
        <pc:spChg chg="add mod">
          <ac:chgData name="이 동우" userId="12633344-fd19-4cd1-a14c-6cae4b6830d0" providerId="ADAL" clId="{232AF136-39A2-4BFF-BB90-9F0CC6DD803C}" dt="2023-07-16T03:23:39.879" v="1067" actId="20577"/>
          <ac:spMkLst>
            <pc:docMk/>
            <pc:sldMk cId="2527042806" sldId="265"/>
            <ac:spMk id="25" creationId="{FC2BCFA9-730F-08F0-EF3E-6D8261BF109A}"/>
          </ac:spMkLst>
        </pc:spChg>
        <pc:spChg chg="add mod">
          <ac:chgData name="이 동우" userId="12633344-fd19-4cd1-a14c-6cae4b6830d0" providerId="ADAL" clId="{232AF136-39A2-4BFF-BB90-9F0CC6DD803C}" dt="2023-07-16T03:23:41.929" v="1069" actId="20577"/>
          <ac:spMkLst>
            <pc:docMk/>
            <pc:sldMk cId="2527042806" sldId="265"/>
            <ac:spMk id="26" creationId="{2F339792-C7E4-24D7-1E97-0A09C69C344D}"/>
          </ac:spMkLst>
        </pc:spChg>
        <pc:spChg chg="add mod">
          <ac:chgData name="이 동우" userId="12633344-fd19-4cd1-a14c-6cae4b6830d0" providerId="ADAL" clId="{232AF136-39A2-4BFF-BB90-9F0CC6DD803C}" dt="2023-07-16T03:23:43.579" v="1071" actId="20577"/>
          <ac:spMkLst>
            <pc:docMk/>
            <pc:sldMk cId="2527042806" sldId="265"/>
            <ac:spMk id="27" creationId="{5EBEA3BA-1320-7E77-4D04-E057E5A71A0B}"/>
          </ac:spMkLst>
        </pc:spChg>
        <pc:spChg chg="add mod">
          <ac:chgData name="이 동우" userId="12633344-fd19-4cd1-a14c-6cae4b6830d0" providerId="ADAL" clId="{232AF136-39A2-4BFF-BB90-9F0CC6DD803C}" dt="2023-07-16T03:24:58.678" v="1135" actId="12788"/>
          <ac:spMkLst>
            <pc:docMk/>
            <pc:sldMk cId="2527042806" sldId="265"/>
            <ac:spMk id="28" creationId="{29030013-0CC3-060A-0A9C-980462BEE6C0}"/>
          </ac:spMkLst>
        </pc:spChg>
        <pc:spChg chg="add mod">
          <ac:chgData name="이 동우" userId="12633344-fd19-4cd1-a14c-6cae4b6830d0" providerId="ADAL" clId="{232AF136-39A2-4BFF-BB90-9F0CC6DD803C}" dt="2023-07-16T03:24:14.193" v="1092" actId="20577"/>
          <ac:spMkLst>
            <pc:docMk/>
            <pc:sldMk cId="2527042806" sldId="265"/>
            <ac:spMk id="29" creationId="{C9A9B52E-0BC2-F011-C71B-5AC1CA26962E}"/>
          </ac:spMkLst>
        </pc:spChg>
        <pc:spChg chg="add mod">
          <ac:chgData name="이 동우" userId="12633344-fd19-4cd1-a14c-6cae4b6830d0" providerId="ADAL" clId="{232AF136-39A2-4BFF-BB90-9F0CC6DD803C}" dt="2023-07-16T03:24:16.570" v="1099" actId="20577"/>
          <ac:spMkLst>
            <pc:docMk/>
            <pc:sldMk cId="2527042806" sldId="265"/>
            <ac:spMk id="30" creationId="{28AFE840-A8EB-A5BD-FCBA-47123265659E}"/>
          </ac:spMkLst>
        </pc:spChg>
        <pc:spChg chg="add mod">
          <ac:chgData name="이 동우" userId="12633344-fd19-4cd1-a14c-6cae4b6830d0" providerId="ADAL" clId="{232AF136-39A2-4BFF-BB90-9F0CC6DD803C}" dt="2023-07-16T03:24:18.868" v="1106" actId="20577"/>
          <ac:spMkLst>
            <pc:docMk/>
            <pc:sldMk cId="2527042806" sldId="265"/>
            <ac:spMk id="31" creationId="{3D74B65F-DC4F-6D04-479E-2DF45709D9BA}"/>
          </ac:spMkLst>
        </pc:spChg>
        <pc:spChg chg="add mod">
          <ac:chgData name="이 동우" userId="12633344-fd19-4cd1-a14c-6cae4b6830d0" providerId="ADAL" clId="{232AF136-39A2-4BFF-BB90-9F0CC6DD803C}" dt="2023-07-16T03:24:20.718" v="1113" actId="20577"/>
          <ac:spMkLst>
            <pc:docMk/>
            <pc:sldMk cId="2527042806" sldId="265"/>
            <ac:spMk id="32" creationId="{957DF656-710A-C708-06BA-5E4FC692CBAE}"/>
          </ac:spMkLst>
        </pc:spChg>
        <pc:spChg chg="add mod">
          <ac:chgData name="이 동우" userId="12633344-fd19-4cd1-a14c-6cae4b6830d0" providerId="ADAL" clId="{232AF136-39A2-4BFF-BB90-9F0CC6DD803C}" dt="2023-07-16T03:25:03.045" v="1136" actId="1076"/>
          <ac:spMkLst>
            <pc:docMk/>
            <pc:sldMk cId="2527042806" sldId="265"/>
            <ac:spMk id="33" creationId="{355183D1-0C57-113F-B7C6-BFD9C768B672}"/>
          </ac:spMkLst>
        </pc:spChg>
        <pc:spChg chg="add mod">
          <ac:chgData name="이 동우" userId="12633344-fd19-4cd1-a14c-6cae4b6830d0" providerId="ADAL" clId="{232AF136-39A2-4BFF-BB90-9F0CC6DD803C}" dt="2023-07-16T03:24:45.498" v="1133" actId="1035"/>
          <ac:spMkLst>
            <pc:docMk/>
            <pc:sldMk cId="2527042806" sldId="265"/>
            <ac:spMk id="34" creationId="{94F8F4D2-85C9-1185-C562-43D757E36A56}"/>
          </ac:spMkLst>
        </pc:spChg>
        <pc:spChg chg="add mod">
          <ac:chgData name="이 동우" userId="12633344-fd19-4cd1-a14c-6cae4b6830d0" providerId="ADAL" clId="{232AF136-39A2-4BFF-BB90-9F0CC6DD803C}" dt="2023-07-16T03:24:45.498" v="1133" actId="1035"/>
          <ac:spMkLst>
            <pc:docMk/>
            <pc:sldMk cId="2527042806" sldId="265"/>
            <ac:spMk id="35" creationId="{4AE1C356-C61E-58D5-1AAA-B7DA4445F4AD}"/>
          </ac:spMkLst>
        </pc:spChg>
        <pc:spChg chg="add mod">
          <ac:chgData name="이 동우" userId="12633344-fd19-4cd1-a14c-6cae4b6830d0" providerId="ADAL" clId="{232AF136-39A2-4BFF-BB90-9F0CC6DD803C}" dt="2023-07-16T03:24:45.498" v="1133" actId="1035"/>
          <ac:spMkLst>
            <pc:docMk/>
            <pc:sldMk cId="2527042806" sldId="265"/>
            <ac:spMk id="36" creationId="{D3DC40D1-1D51-C3E0-0004-FCD1949C0646}"/>
          </ac:spMkLst>
        </pc:spChg>
        <pc:spChg chg="add mod">
          <ac:chgData name="이 동우" userId="12633344-fd19-4cd1-a14c-6cae4b6830d0" providerId="ADAL" clId="{232AF136-39A2-4BFF-BB90-9F0CC6DD803C}" dt="2023-07-16T03:24:45.498" v="1133" actId="1035"/>
          <ac:spMkLst>
            <pc:docMk/>
            <pc:sldMk cId="2527042806" sldId="265"/>
            <ac:spMk id="37" creationId="{B14BA01D-5B7E-F84B-1D8A-2B411CAC8BBC}"/>
          </ac:spMkLst>
        </pc:spChg>
        <pc:spChg chg="add mod">
          <ac:chgData name="이 동우" userId="12633344-fd19-4cd1-a14c-6cae4b6830d0" providerId="ADAL" clId="{232AF136-39A2-4BFF-BB90-9F0CC6DD803C}" dt="2023-07-16T03:24:58.678" v="1135" actId="12788"/>
          <ac:spMkLst>
            <pc:docMk/>
            <pc:sldMk cId="2527042806" sldId="265"/>
            <ac:spMk id="38" creationId="{FB26C19E-59B3-6A2D-29C7-717F6B03C6BC}"/>
          </ac:spMkLst>
        </pc:spChg>
        <pc:grpChg chg="add del mod">
          <ac:chgData name="이 동우" userId="12633344-fd19-4cd1-a14c-6cae4b6830d0" providerId="ADAL" clId="{232AF136-39A2-4BFF-BB90-9F0CC6DD803C}" dt="2023-07-16T03:19:36.628" v="936" actId="165"/>
          <ac:grpSpMkLst>
            <pc:docMk/>
            <pc:sldMk cId="2527042806" sldId="265"/>
            <ac:grpSpMk id="13" creationId="{AFDE63C6-A77A-9524-90C8-265909550C0F}"/>
          </ac:grpSpMkLst>
        </pc:grpChg>
        <pc:grpChg chg="add mod">
          <ac:chgData name="이 동우" userId="12633344-fd19-4cd1-a14c-6cae4b6830d0" providerId="ADAL" clId="{232AF136-39A2-4BFF-BB90-9F0CC6DD803C}" dt="2023-07-16T03:23:15.257" v="1043" actId="1076"/>
          <ac:grpSpMkLst>
            <pc:docMk/>
            <pc:sldMk cId="2527042806" sldId="265"/>
            <ac:grpSpMk id="18" creationId="{1328C61F-E0FA-9847-1788-1CBE6EC51CD8}"/>
          </ac:grpSpMkLst>
        </pc:grpChg>
        <pc:cxnChg chg="add mod">
          <ac:chgData name="이 동우" userId="12633344-fd19-4cd1-a14c-6cae4b6830d0" providerId="ADAL" clId="{232AF136-39A2-4BFF-BB90-9F0CC6DD803C}" dt="2023-07-16T03:18:56.471" v="924" actId="34135"/>
          <ac:cxnSpMkLst>
            <pc:docMk/>
            <pc:sldMk cId="2527042806" sldId="265"/>
            <ac:cxnSpMk id="5" creationId="{4335547B-E521-750E-8A20-FA1A37BB9302}"/>
          </ac:cxnSpMkLst>
        </pc:cxnChg>
        <pc:cxnChg chg="add mod">
          <ac:chgData name="이 동우" userId="12633344-fd19-4cd1-a14c-6cae4b6830d0" providerId="ADAL" clId="{232AF136-39A2-4BFF-BB90-9F0CC6DD803C}" dt="2023-07-16T03:25:29.349" v="1159" actId="1036"/>
          <ac:cxnSpMkLst>
            <pc:docMk/>
            <pc:sldMk cId="2527042806" sldId="265"/>
            <ac:cxnSpMk id="40" creationId="{A32F2138-963D-FF1D-ACE0-51C6CCB84BB7}"/>
          </ac:cxnSpMkLst>
        </pc:cxnChg>
        <pc:cxnChg chg="add mod">
          <ac:chgData name="이 동우" userId="12633344-fd19-4cd1-a14c-6cae4b6830d0" providerId="ADAL" clId="{232AF136-39A2-4BFF-BB90-9F0CC6DD803C}" dt="2023-07-16T03:25:32.773" v="1160" actId="571"/>
          <ac:cxnSpMkLst>
            <pc:docMk/>
            <pc:sldMk cId="2527042806" sldId="265"/>
            <ac:cxnSpMk id="41" creationId="{612F61F0-53E7-F4A2-E01F-6CE2F16F4396}"/>
          </ac:cxnSpMkLst>
        </pc:cxnChg>
        <pc:cxnChg chg="add mod">
          <ac:chgData name="이 동우" userId="12633344-fd19-4cd1-a14c-6cae4b6830d0" providerId="ADAL" clId="{232AF136-39A2-4BFF-BB90-9F0CC6DD803C}" dt="2023-07-16T03:25:33.509" v="1161" actId="571"/>
          <ac:cxnSpMkLst>
            <pc:docMk/>
            <pc:sldMk cId="2527042806" sldId="265"/>
            <ac:cxnSpMk id="42" creationId="{F214EC61-0ACA-6631-874F-4A14E23D733C}"/>
          </ac:cxnSpMkLst>
        </pc:cxnChg>
        <pc:cxnChg chg="add mod">
          <ac:chgData name="이 동우" userId="12633344-fd19-4cd1-a14c-6cae4b6830d0" providerId="ADAL" clId="{232AF136-39A2-4BFF-BB90-9F0CC6DD803C}" dt="2023-07-16T03:25:37.992" v="1165" actId="1076"/>
          <ac:cxnSpMkLst>
            <pc:docMk/>
            <pc:sldMk cId="2527042806" sldId="265"/>
            <ac:cxnSpMk id="43" creationId="{1FF9D941-DD4B-4BF6-A6EB-D8FEE7859B53}"/>
          </ac:cxnSpMkLst>
        </pc:cxnChg>
        <pc:cxnChg chg="add mod">
          <ac:chgData name="이 동우" userId="12633344-fd19-4cd1-a14c-6cae4b6830d0" providerId="ADAL" clId="{232AF136-39A2-4BFF-BB90-9F0CC6DD803C}" dt="2023-07-16T03:25:36.479" v="1164" actId="1076"/>
          <ac:cxnSpMkLst>
            <pc:docMk/>
            <pc:sldMk cId="2527042806" sldId="265"/>
            <ac:cxnSpMk id="44" creationId="{1B903F3B-E5AC-CCE7-71BD-A4FE0C78D55A}"/>
          </ac:cxnSpMkLst>
        </pc:cxnChg>
      </pc:sldChg>
      <pc:sldChg chg="addSp delSp modSp add mod">
        <pc:chgData name="이 동우" userId="12633344-fd19-4cd1-a14c-6cae4b6830d0" providerId="ADAL" clId="{232AF136-39A2-4BFF-BB90-9F0CC6DD803C}" dt="2023-07-16T03:29:49.543" v="1325" actId="1076"/>
        <pc:sldMkLst>
          <pc:docMk/>
          <pc:sldMk cId="1887148657" sldId="266"/>
        </pc:sldMkLst>
        <pc:spChg chg="mod">
          <ac:chgData name="이 동우" userId="12633344-fd19-4cd1-a14c-6cae4b6830d0" providerId="ADAL" clId="{232AF136-39A2-4BFF-BB90-9F0CC6DD803C}" dt="2023-07-16T03:25:55.670" v="1170" actId="20577"/>
          <ac:spMkLst>
            <pc:docMk/>
            <pc:sldMk cId="1887148657" sldId="266"/>
            <ac:spMk id="4" creationId="{1A651F00-2549-657B-4DE7-8E62DD54C116}"/>
          </ac:spMkLst>
        </pc:spChg>
        <pc:spChg chg="add mod">
          <ac:chgData name="이 동우" userId="12633344-fd19-4cd1-a14c-6cae4b6830d0" providerId="ADAL" clId="{232AF136-39A2-4BFF-BB90-9F0CC6DD803C}" dt="2023-07-16T03:27:09.087" v="1227" actId="1076"/>
          <ac:spMkLst>
            <pc:docMk/>
            <pc:sldMk cId="1887148657" sldId="266"/>
            <ac:spMk id="12" creationId="{2CC25CD8-FC05-3BC5-F5AD-EA6C6FAA3717}"/>
          </ac:spMkLst>
        </pc:spChg>
        <pc:spChg chg="add mod">
          <ac:chgData name="이 동우" userId="12633344-fd19-4cd1-a14c-6cae4b6830d0" providerId="ADAL" clId="{232AF136-39A2-4BFF-BB90-9F0CC6DD803C}" dt="2023-07-16T03:26:49.898" v="1223" actId="164"/>
          <ac:spMkLst>
            <pc:docMk/>
            <pc:sldMk cId="1887148657" sldId="266"/>
            <ac:spMk id="13" creationId="{8A93E8EA-A7AC-B2BC-550A-79D86FF04C59}"/>
          </ac:spMkLst>
        </pc:spChg>
        <pc:spChg chg="del">
          <ac:chgData name="이 동우" userId="12633344-fd19-4cd1-a14c-6cae4b6830d0" providerId="ADAL" clId="{232AF136-39A2-4BFF-BB90-9F0CC6DD803C}" dt="2023-07-16T03:25:47.020" v="1167" actId="478"/>
          <ac:spMkLst>
            <pc:docMk/>
            <pc:sldMk cId="1887148657" sldId="266"/>
            <ac:spMk id="19" creationId="{06DC3D54-5C50-103C-C9C5-45F3D08D60C3}"/>
          </ac:spMkLst>
        </pc:spChg>
        <pc:spChg chg="del">
          <ac:chgData name="이 동우" userId="12633344-fd19-4cd1-a14c-6cae4b6830d0" providerId="ADAL" clId="{232AF136-39A2-4BFF-BB90-9F0CC6DD803C}" dt="2023-07-16T03:25:47.020" v="1167" actId="478"/>
          <ac:spMkLst>
            <pc:docMk/>
            <pc:sldMk cId="1887148657" sldId="266"/>
            <ac:spMk id="20" creationId="{8DE49AA9-43AB-77C5-C913-8EA046F6ACFA}"/>
          </ac:spMkLst>
        </pc:spChg>
        <pc:spChg chg="del">
          <ac:chgData name="이 동우" userId="12633344-fd19-4cd1-a14c-6cae4b6830d0" providerId="ADAL" clId="{232AF136-39A2-4BFF-BB90-9F0CC6DD803C}" dt="2023-07-16T03:25:47.020" v="1167" actId="478"/>
          <ac:spMkLst>
            <pc:docMk/>
            <pc:sldMk cId="1887148657" sldId="266"/>
            <ac:spMk id="21" creationId="{3D63BA5D-EF40-9384-7A5E-835057F5B510}"/>
          </ac:spMkLst>
        </pc:spChg>
        <pc:spChg chg="del">
          <ac:chgData name="이 동우" userId="12633344-fd19-4cd1-a14c-6cae4b6830d0" providerId="ADAL" clId="{232AF136-39A2-4BFF-BB90-9F0CC6DD803C}" dt="2023-07-16T03:25:47.020" v="1167" actId="478"/>
          <ac:spMkLst>
            <pc:docMk/>
            <pc:sldMk cId="1887148657" sldId="266"/>
            <ac:spMk id="22" creationId="{3E2F6E5F-7642-9BFE-891A-0807E7AAF9C5}"/>
          </ac:spMkLst>
        </pc:spChg>
        <pc:spChg chg="del">
          <ac:chgData name="이 동우" userId="12633344-fd19-4cd1-a14c-6cae4b6830d0" providerId="ADAL" clId="{232AF136-39A2-4BFF-BB90-9F0CC6DD803C}" dt="2023-07-16T03:25:47.020" v="1167" actId="478"/>
          <ac:spMkLst>
            <pc:docMk/>
            <pc:sldMk cId="1887148657" sldId="266"/>
            <ac:spMk id="23" creationId="{E2FCBBE0-F502-F924-CEFB-E45831121432}"/>
          </ac:spMkLst>
        </pc:spChg>
        <pc:spChg chg="del">
          <ac:chgData name="이 동우" userId="12633344-fd19-4cd1-a14c-6cae4b6830d0" providerId="ADAL" clId="{232AF136-39A2-4BFF-BB90-9F0CC6DD803C}" dt="2023-07-16T03:25:49.178" v="1168" actId="478"/>
          <ac:spMkLst>
            <pc:docMk/>
            <pc:sldMk cId="1887148657" sldId="266"/>
            <ac:spMk id="24" creationId="{682D2F29-8CF1-F231-B725-A32BDA85A433}"/>
          </ac:spMkLst>
        </pc:spChg>
        <pc:spChg chg="del">
          <ac:chgData name="이 동우" userId="12633344-fd19-4cd1-a14c-6cae4b6830d0" providerId="ADAL" clId="{232AF136-39A2-4BFF-BB90-9F0CC6DD803C}" dt="2023-07-16T03:25:49.178" v="1168" actId="478"/>
          <ac:spMkLst>
            <pc:docMk/>
            <pc:sldMk cId="1887148657" sldId="266"/>
            <ac:spMk id="25" creationId="{FC2BCFA9-730F-08F0-EF3E-6D8261BF109A}"/>
          </ac:spMkLst>
        </pc:spChg>
        <pc:spChg chg="del">
          <ac:chgData name="이 동우" userId="12633344-fd19-4cd1-a14c-6cae4b6830d0" providerId="ADAL" clId="{232AF136-39A2-4BFF-BB90-9F0CC6DD803C}" dt="2023-07-16T03:25:49.178" v="1168" actId="478"/>
          <ac:spMkLst>
            <pc:docMk/>
            <pc:sldMk cId="1887148657" sldId="266"/>
            <ac:spMk id="26" creationId="{2F339792-C7E4-24D7-1E97-0A09C69C344D}"/>
          </ac:spMkLst>
        </pc:spChg>
        <pc:spChg chg="del">
          <ac:chgData name="이 동우" userId="12633344-fd19-4cd1-a14c-6cae4b6830d0" providerId="ADAL" clId="{232AF136-39A2-4BFF-BB90-9F0CC6DD803C}" dt="2023-07-16T03:25:49.178" v="1168" actId="478"/>
          <ac:spMkLst>
            <pc:docMk/>
            <pc:sldMk cId="1887148657" sldId="266"/>
            <ac:spMk id="27" creationId="{5EBEA3BA-1320-7E77-4D04-E057E5A71A0B}"/>
          </ac:spMkLst>
        </pc:spChg>
        <pc:spChg chg="del">
          <ac:chgData name="이 동우" userId="12633344-fd19-4cd1-a14c-6cae4b6830d0" providerId="ADAL" clId="{232AF136-39A2-4BFF-BB90-9F0CC6DD803C}" dt="2023-07-16T03:25:49.178" v="1168" actId="478"/>
          <ac:spMkLst>
            <pc:docMk/>
            <pc:sldMk cId="1887148657" sldId="266"/>
            <ac:spMk id="28" creationId="{29030013-0CC3-060A-0A9C-980462BEE6C0}"/>
          </ac:spMkLst>
        </pc:spChg>
        <pc:spChg chg="del">
          <ac:chgData name="이 동우" userId="12633344-fd19-4cd1-a14c-6cae4b6830d0" providerId="ADAL" clId="{232AF136-39A2-4BFF-BB90-9F0CC6DD803C}" dt="2023-07-16T03:25:47.020" v="1167" actId="478"/>
          <ac:spMkLst>
            <pc:docMk/>
            <pc:sldMk cId="1887148657" sldId="266"/>
            <ac:spMk id="29" creationId="{C9A9B52E-0BC2-F011-C71B-5AC1CA26962E}"/>
          </ac:spMkLst>
        </pc:spChg>
        <pc:spChg chg="del">
          <ac:chgData name="이 동우" userId="12633344-fd19-4cd1-a14c-6cae4b6830d0" providerId="ADAL" clId="{232AF136-39A2-4BFF-BB90-9F0CC6DD803C}" dt="2023-07-16T03:25:47.020" v="1167" actId="478"/>
          <ac:spMkLst>
            <pc:docMk/>
            <pc:sldMk cId="1887148657" sldId="266"/>
            <ac:spMk id="30" creationId="{28AFE840-A8EB-A5BD-FCBA-47123265659E}"/>
          </ac:spMkLst>
        </pc:spChg>
        <pc:spChg chg="del">
          <ac:chgData name="이 동우" userId="12633344-fd19-4cd1-a14c-6cae4b6830d0" providerId="ADAL" clId="{232AF136-39A2-4BFF-BB90-9F0CC6DD803C}" dt="2023-07-16T03:25:47.020" v="1167" actId="478"/>
          <ac:spMkLst>
            <pc:docMk/>
            <pc:sldMk cId="1887148657" sldId="266"/>
            <ac:spMk id="31" creationId="{3D74B65F-DC4F-6D04-479E-2DF45709D9BA}"/>
          </ac:spMkLst>
        </pc:spChg>
        <pc:spChg chg="del">
          <ac:chgData name="이 동우" userId="12633344-fd19-4cd1-a14c-6cae4b6830d0" providerId="ADAL" clId="{232AF136-39A2-4BFF-BB90-9F0CC6DD803C}" dt="2023-07-16T03:25:47.020" v="1167" actId="478"/>
          <ac:spMkLst>
            <pc:docMk/>
            <pc:sldMk cId="1887148657" sldId="266"/>
            <ac:spMk id="32" creationId="{957DF656-710A-C708-06BA-5E4FC692CBAE}"/>
          </ac:spMkLst>
        </pc:spChg>
        <pc:spChg chg="del">
          <ac:chgData name="이 동우" userId="12633344-fd19-4cd1-a14c-6cae4b6830d0" providerId="ADAL" clId="{232AF136-39A2-4BFF-BB90-9F0CC6DD803C}" dt="2023-07-16T03:25:47.020" v="1167" actId="478"/>
          <ac:spMkLst>
            <pc:docMk/>
            <pc:sldMk cId="1887148657" sldId="266"/>
            <ac:spMk id="33" creationId="{355183D1-0C57-113F-B7C6-BFD9C768B672}"/>
          </ac:spMkLst>
        </pc:spChg>
        <pc:spChg chg="del">
          <ac:chgData name="이 동우" userId="12633344-fd19-4cd1-a14c-6cae4b6830d0" providerId="ADAL" clId="{232AF136-39A2-4BFF-BB90-9F0CC6DD803C}" dt="2023-07-16T03:25:47.020" v="1167" actId="478"/>
          <ac:spMkLst>
            <pc:docMk/>
            <pc:sldMk cId="1887148657" sldId="266"/>
            <ac:spMk id="34" creationId="{94F8F4D2-85C9-1185-C562-43D757E36A56}"/>
          </ac:spMkLst>
        </pc:spChg>
        <pc:spChg chg="del">
          <ac:chgData name="이 동우" userId="12633344-fd19-4cd1-a14c-6cae4b6830d0" providerId="ADAL" clId="{232AF136-39A2-4BFF-BB90-9F0CC6DD803C}" dt="2023-07-16T03:25:47.020" v="1167" actId="478"/>
          <ac:spMkLst>
            <pc:docMk/>
            <pc:sldMk cId="1887148657" sldId="266"/>
            <ac:spMk id="35" creationId="{4AE1C356-C61E-58D5-1AAA-B7DA4445F4AD}"/>
          </ac:spMkLst>
        </pc:spChg>
        <pc:spChg chg="del">
          <ac:chgData name="이 동우" userId="12633344-fd19-4cd1-a14c-6cae4b6830d0" providerId="ADAL" clId="{232AF136-39A2-4BFF-BB90-9F0CC6DD803C}" dt="2023-07-16T03:25:47.020" v="1167" actId="478"/>
          <ac:spMkLst>
            <pc:docMk/>
            <pc:sldMk cId="1887148657" sldId="266"/>
            <ac:spMk id="36" creationId="{D3DC40D1-1D51-C3E0-0004-FCD1949C0646}"/>
          </ac:spMkLst>
        </pc:spChg>
        <pc:spChg chg="del">
          <ac:chgData name="이 동우" userId="12633344-fd19-4cd1-a14c-6cae4b6830d0" providerId="ADAL" clId="{232AF136-39A2-4BFF-BB90-9F0CC6DD803C}" dt="2023-07-16T03:25:47.020" v="1167" actId="478"/>
          <ac:spMkLst>
            <pc:docMk/>
            <pc:sldMk cId="1887148657" sldId="266"/>
            <ac:spMk id="37" creationId="{B14BA01D-5B7E-F84B-1D8A-2B411CAC8BBC}"/>
          </ac:spMkLst>
        </pc:spChg>
        <pc:spChg chg="del">
          <ac:chgData name="이 동우" userId="12633344-fd19-4cd1-a14c-6cae4b6830d0" providerId="ADAL" clId="{232AF136-39A2-4BFF-BB90-9F0CC6DD803C}" dt="2023-07-16T03:25:47.020" v="1167" actId="478"/>
          <ac:spMkLst>
            <pc:docMk/>
            <pc:sldMk cId="1887148657" sldId="266"/>
            <ac:spMk id="38" creationId="{FB26C19E-59B3-6A2D-29C7-717F6B03C6BC}"/>
          </ac:spMkLst>
        </pc:spChg>
        <pc:spChg chg="add mod">
          <ac:chgData name="이 동우" userId="12633344-fd19-4cd1-a14c-6cae4b6830d0" providerId="ADAL" clId="{232AF136-39A2-4BFF-BB90-9F0CC6DD803C}" dt="2023-07-16T03:26:49.898" v="1223" actId="164"/>
          <ac:spMkLst>
            <pc:docMk/>
            <pc:sldMk cId="1887148657" sldId="266"/>
            <ac:spMk id="39" creationId="{E8966271-CD87-01A6-3D60-F032A0D96965}"/>
          </ac:spMkLst>
        </pc:spChg>
        <pc:spChg chg="mod">
          <ac:chgData name="이 동우" userId="12633344-fd19-4cd1-a14c-6cae4b6830d0" providerId="ADAL" clId="{232AF136-39A2-4BFF-BB90-9F0CC6DD803C}" dt="2023-07-16T03:26:54.286" v="1224" actId="571"/>
          <ac:spMkLst>
            <pc:docMk/>
            <pc:sldMk cId="1887148657" sldId="266"/>
            <ac:spMk id="47" creationId="{4C8754EE-1D46-A281-8C53-81C39F6FFE5F}"/>
          </ac:spMkLst>
        </pc:spChg>
        <pc:spChg chg="mod">
          <ac:chgData name="이 동우" userId="12633344-fd19-4cd1-a14c-6cae4b6830d0" providerId="ADAL" clId="{232AF136-39A2-4BFF-BB90-9F0CC6DD803C}" dt="2023-07-16T03:26:54.286" v="1224" actId="571"/>
          <ac:spMkLst>
            <pc:docMk/>
            <pc:sldMk cId="1887148657" sldId="266"/>
            <ac:spMk id="48" creationId="{7A77770D-AC62-F6ED-104A-A2207E3946D0}"/>
          </ac:spMkLst>
        </pc:spChg>
        <pc:spChg chg="add mod">
          <ac:chgData name="이 동우" userId="12633344-fd19-4cd1-a14c-6cae4b6830d0" providerId="ADAL" clId="{232AF136-39A2-4BFF-BB90-9F0CC6DD803C}" dt="2023-07-16T03:27:28.950" v="1235" actId="164"/>
          <ac:spMkLst>
            <pc:docMk/>
            <pc:sldMk cId="1887148657" sldId="266"/>
            <ac:spMk id="49" creationId="{A01D9690-FF4D-D585-3B70-1BF4C30DAA4D}"/>
          </ac:spMkLst>
        </pc:spChg>
        <pc:spChg chg="add mod">
          <ac:chgData name="이 동우" userId="12633344-fd19-4cd1-a14c-6cae4b6830d0" providerId="ADAL" clId="{232AF136-39A2-4BFF-BB90-9F0CC6DD803C}" dt="2023-07-16T03:27:28.950" v="1235" actId="164"/>
          <ac:spMkLst>
            <pc:docMk/>
            <pc:sldMk cId="1887148657" sldId="266"/>
            <ac:spMk id="50" creationId="{54CBF89F-315A-2523-5E09-62EE24C39797}"/>
          </ac:spMkLst>
        </pc:spChg>
        <pc:spChg chg="add mod">
          <ac:chgData name="이 동우" userId="12633344-fd19-4cd1-a14c-6cae4b6830d0" providerId="ADAL" clId="{232AF136-39A2-4BFF-BB90-9F0CC6DD803C}" dt="2023-07-16T03:27:28.950" v="1235" actId="164"/>
          <ac:spMkLst>
            <pc:docMk/>
            <pc:sldMk cId="1887148657" sldId="266"/>
            <ac:spMk id="51" creationId="{6EE2B9F5-8248-4F1E-8DAC-02A5697D2E0C}"/>
          </ac:spMkLst>
        </pc:spChg>
        <pc:spChg chg="add mod">
          <ac:chgData name="이 동우" userId="12633344-fd19-4cd1-a14c-6cae4b6830d0" providerId="ADAL" clId="{232AF136-39A2-4BFF-BB90-9F0CC6DD803C}" dt="2023-07-16T03:27:28.950" v="1235" actId="164"/>
          <ac:spMkLst>
            <pc:docMk/>
            <pc:sldMk cId="1887148657" sldId="266"/>
            <ac:spMk id="52" creationId="{AB1C03C0-6539-A88C-1A8C-DD8CDC4E193E}"/>
          </ac:spMkLst>
        </pc:spChg>
        <pc:spChg chg="mod">
          <ac:chgData name="이 동우" userId="12633344-fd19-4cd1-a14c-6cae4b6830d0" providerId="ADAL" clId="{232AF136-39A2-4BFF-BB90-9F0CC6DD803C}" dt="2023-07-16T03:27:32.561" v="1237" actId="121"/>
          <ac:spMkLst>
            <pc:docMk/>
            <pc:sldMk cId="1887148657" sldId="266"/>
            <ac:spMk id="55" creationId="{2DB8032B-03F7-B898-A3F5-B48FD7808676}"/>
          </ac:spMkLst>
        </pc:spChg>
        <pc:spChg chg="mod">
          <ac:chgData name="이 동우" userId="12633344-fd19-4cd1-a14c-6cae4b6830d0" providerId="ADAL" clId="{232AF136-39A2-4BFF-BB90-9F0CC6DD803C}" dt="2023-07-16T03:27:32.561" v="1237" actId="121"/>
          <ac:spMkLst>
            <pc:docMk/>
            <pc:sldMk cId="1887148657" sldId="266"/>
            <ac:spMk id="56" creationId="{2B229F28-DDF1-CDC9-77C0-ACA3AF68399F}"/>
          </ac:spMkLst>
        </pc:spChg>
        <pc:spChg chg="mod">
          <ac:chgData name="이 동우" userId="12633344-fd19-4cd1-a14c-6cae4b6830d0" providerId="ADAL" clId="{232AF136-39A2-4BFF-BB90-9F0CC6DD803C}" dt="2023-07-16T03:27:32.561" v="1237" actId="121"/>
          <ac:spMkLst>
            <pc:docMk/>
            <pc:sldMk cId="1887148657" sldId="266"/>
            <ac:spMk id="57" creationId="{1BBFB60E-1930-2CE7-600F-12A7A402843E}"/>
          </ac:spMkLst>
        </pc:spChg>
        <pc:spChg chg="mod">
          <ac:chgData name="이 동우" userId="12633344-fd19-4cd1-a14c-6cae4b6830d0" providerId="ADAL" clId="{232AF136-39A2-4BFF-BB90-9F0CC6DD803C}" dt="2023-07-16T03:27:32.561" v="1237" actId="121"/>
          <ac:spMkLst>
            <pc:docMk/>
            <pc:sldMk cId="1887148657" sldId="266"/>
            <ac:spMk id="58" creationId="{D6308718-44FB-2926-2228-0C2F8E539068}"/>
          </ac:spMkLst>
        </pc:spChg>
        <pc:spChg chg="add mod">
          <ac:chgData name="이 동우" userId="12633344-fd19-4cd1-a14c-6cae4b6830d0" providerId="ADAL" clId="{232AF136-39A2-4BFF-BB90-9F0CC6DD803C}" dt="2023-07-16T03:28:23.101" v="1307" actId="571"/>
          <ac:spMkLst>
            <pc:docMk/>
            <pc:sldMk cId="1887148657" sldId="266"/>
            <ac:spMk id="63" creationId="{899B5A68-4E0B-80BB-46E7-CF541DC77556}"/>
          </ac:spMkLst>
        </pc:spChg>
        <pc:grpChg chg="del">
          <ac:chgData name="이 동우" userId="12633344-fd19-4cd1-a14c-6cae4b6830d0" providerId="ADAL" clId="{232AF136-39A2-4BFF-BB90-9F0CC6DD803C}" dt="2023-07-16T03:25:47.020" v="1167" actId="478"/>
          <ac:grpSpMkLst>
            <pc:docMk/>
            <pc:sldMk cId="1887148657" sldId="266"/>
            <ac:grpSpMk id="18" creationId="{1328C61F-E0FA-9847-1788-1CBE6EC51CD8}"/>
          </ac:grpSpMkLst>
        </pc:grpChg>
        <pc:grpChg chg="add mod">
          <ac:chgData name="이 동우" userId="12633344-fd19-4cd1-a14c-6cae4b6830d0" providerId="ADAL" clId="{232AF136-39A2-4BFF-BB90-9F0CC6DD803C}" dt="2023-07-16T03:27:09.087" v="1227" actId="1076"/>
          <ac:grpSpMkLst>
            <pc:docMk/>
            <pc:sldMk cId="1887148657" sldId="266"/>
            <ac:grpSpMk id="45" creationId="{BA2EF26D-5781-79A5-0C3B-BF1DDACFF558}"/>
          </ac:grpSpMkLst>
        </pc:grpChg>
        <pc:grpChg chg="add mod">
          <ac:chgData name="이 동우" userId="12633344-fd19-4cd1-a14c-6cae4b6830d0" providerId="ADAL" clId="{232AF136-39A2-4BFF-BB90-9F0CC6DD803C}" dt="2023-07-16T03:27:09.087" v="1227" actId="1076"/>
          <ac:grpSpMkLst>
            <pc:docMk/>
            <pc:sldMk cId="1887148657" sldId="266"/>
            <ac:grpSpMk id="46" creationId="{F36F2CF1-08DE-24DA-869A-2F48B0BB154A}"/>
          </ac:grpSpMkLst>
        </pc:grpChg>
        <pc:grpChg chg="add mod">
          <ac:chgData name="이 동우" userId="12633344-fd19-4cd1-a14c-6cae4b6830d0" providerId="ADAL" clId="{232AF136-39A2-4BFF-BB90-9F0CC6DD803C}" dt="2023-07-16T03:29:49.543" v="1325" actId="1076"/>
          <ac:grpSpMkLst>
            <pc:docMk/>
            <pc:sldMk cId="1887148657" sldId="266"/>
            <ac:grpSpMk id="53" creationId="{11851AC0-084F-F5ED-F6BC-77E16F5CD68C}"/>
          </ac:grpSpMkLst>
        </pc:grpChg>
        <pc:grpChg chg="add mod">
          <ac:chgData name="이 동우" userId="12633344-fd19-4cd1-a14c-6cae4b6830d0" providerId="ADAL" clId="{232AF136-39A2-4BFF-BB90-9F0CC6DD803C}" dt="2023-07-16T03:29:44.925" v="1324" actId="1076"/>
          <ac:grpSpMkLst>
            <pc:docMk/>
            <pc:sldMk cId="1887148657" sldId="266"/>
            <ac:grpSpMk id="54" creationId="{DD9A33C7-1025-08EB-DE7C-9F8D7900065C}"/>
          </ac:grpSpMkLst>
        </pc:grpChg>
        <pc:grpChg chg="add mod">
          <ac:chgData name="이 동우" userId="12633344-fd19-4cd1-a14c-6cae4b6830d0" providerId="ADAL" clId="{232AF136-39A2-4BFF-BB90-9F0CC6DD803C}" dt="2023-07-16T03:28:21.320" v="1305" actId="164"/>
          <ac:grpSpMkLst>
            <pc:docMk/>
            <pc:sldMk cId="1887148657" sldId="266"/>
            <ac:grpSpMk id="62" creationId="{3C71040D-0424-19FC-4C98-6BE11EA6B2A7}"/>
          </ac:grpSpMkLst>
        </pc:grpChg>
        <pc:grpChg chg="add mod">
          <ac:chgData name="이 동우" userId="12633344-fd19-4cd1-a14c-6cae4b6830d0" providerId="ADAL" clId="{232AF136-39A2-4BFF-BB90-9F0CC6DD803C}" dt="2023-07-16T03:28:23.101" v="1307" actId="571"/>
          <ac:grpSpMkLst>
            <pc:docMk/>
            <pc:sldMk cId="1887148657" sldId="266"/>
            <ac:grpSpMk id="64" creationId="{44ED6D76-1C2D-F994-6739-1569AB6BCD49}"/>
          </ac:grpSpMkLst>
        </pc:grpChg>
        <pc:grpChg chg="add mod">
          <ac:chgData name="이 동우" userId="12633344-fd19-4cd1-a14c-6cae4b6830d0" providerId="ADAL" clId="{232AF136-39A2-4BFF-BB90-9F0CC6DD803C}" dt="2023-07-16T03:28:35.609" v="1311" actId="1076"/>
          <ac:grpSpMkLst>
            <pc:docMk/>
            <pc:sldMk cId="1887148657" sldId="266"/>
            <ac:grpSpMk id="67" creationId="{19B2640B-C227-11DD-90C5-50653661C6F2}"/>
          </ac:grpSpMkLst>
        </pc:grpChg>
        <pc:picChg chg="add mod">
          <ac:chgData name="이 동우" userId="12633344-fd19-4cd1-a14c-6cae4b6830d0" providerId="ADAL" clId="{232AF136-39A2-4BFF-BB90-9F0CC6DD803C}" dt="2023-07-16T03:29:02.665" v="1317" actId="207"/>
          <ac:picMkLst>
            <pc:docMk/>
            <pc:sldMk cId="1887148657" sldId="266"/>
            <ac:picMk id="71" creationId="{CAF54ABE-A54C-3AA8-B1E2-7B8F93240B02}"/>
          </ac:picMkLst>
        </pc:picChg>
        <pc:picChg chg="add mod">
          <ac:chgData name="이 동우" userId="12633344-fd19-4cd1-a14c-6cae4b6830d0" providerId="ADAL" clId="{232AF136-39A2-4BFF-BB90-9F0CC6DD803C}" dt="2023-07-16T03:29:36.816" v="1323" actId="207"/>
          <ac:picMkLst>
            <pc:docMk/>
            <pc:sldMk cId="1887148657" sldId="266"/>
            <ac:picMk id="73" creationId="{F8D12590-8502-13E5-7CA5-190B050A4087}"/>
          </ac:picMkLst>
        </pc:picChg>
        <pc:picChg chg="add mod">
          <ac:chgData name="이 동우" userId="12633344-fd19-4cd1-a14c-6cae4b6830d0" providerId="ADAL" clId="{232AF136-39A2-4BFF-BB90-9F0CC6DD803C}" dt="2023-07-16T03:29:36.816" v="1323" actId="207"/>
          <ac:picMkLst>
            <pc:docMk/>
            <pc:sldMk cId="1887148657" sldId="266"/>
            <ac:picMk id="75" creationId="{41CD52F2-4ED0-C8AB-0300-8879D9C9A1F0}"/>
          </ac:picMkLst>
        </pc:picChg>
        <pc:picChg chg="add mod">
          <ac:chgData name="이 동우" userId="12633344-fd19-4cd1-a14c-6cae4b6830d0" providerId="ADAL" clId="{232AF136-39A2-4BFF-BB90-9F0CC6DD803C}" dt="2023-07-16T03:29:36.816" v="1323" actId="207"/>
          <ac:picMkLst>
            <pc:docMk/>
            <pc:sldMk cId="1887148657" sldId="266"/>
            <ac:picMk id="77" creationId="{3FF49741-4F2E-3883-F955-302B0E7C1B83}"/>
          </ac:picMkLst>
        </pc:picChg>
        <pc:cxnChg chg="del">
          <ac:chgData name="이 동우" userId="12633344-fd19-4cd1-a14c-6cae4b6830d0" providerId="ADAL" clId="{232AF136-39A2-4BFF-BB90-9F0CC6DD803C}" dt="2023-07-16T03:25:47.020" v="1167" actId="478"/>
          <ac:cxnSpMkLst>
            <pc:docMk/>
            <pc:sldMk cId="1887148657" sldId="266"/>
            <ac:cxnSpMk id="40" creationId="{A32F2138-963D-FF1D-ACE0-51C6CCB84BB7}"/>
          </ac:cxnSpMkLst>
        </pc:cxnChg>
        <pc:cxnChg chg="del">
          <ac:chgData name="이 동우" userId="12633344-fd19-4cd1-a14c-6cae4b6830d0" providerId="ADAL" clId="{232AF136-39A2-4BFF-BB90-9F0CC6DD803C}" dt="2023-07-16T03:25:47.020" v="1167" actId="478"/>
          <ac:cxnSpMkLst>
            <pc:docMk/>
            <pc:sldMk cId="1887148657" sldId="266"/>
            <ac:cxnSpMk id="41" creationId="{612F61F0-53E7-F4A2-E01F-6CE2F16F4396}"/>
          </ac:cxnSpMkLst>
        </pc:cxnChg>
        <pc:cxnChg chg="del">
          <ac:chgData name="이 동우" userId="12633344-fd19-4cd1-a14c-6cae4b6830d0" providerId="ADAL" clId="{232AF136-39A2-4BFF-BB90-9F0CC6DD803C}" dt="2023-07-16T03:25:47.020" v="1167" actId="478"/>
          <ac:cxnSpMkLst>
            <pc:docMk/>
            <pc:sldMk cId="1887148657" sldId="266"/>
            <ac:cxnSpMk id="42" creationId="{F214EC61-0ACA-6631-874F-4A14E23D733C}"/>
          </ac:cxnSpMkLst>
        </pc:cxnChg>
        <pc:cxnChg chg="del">
          <ac:chgData name="이 동우" userId="12633344-fd19-4cd1-a14c-6cae4b6830d0" providerId="ADAL" clId="{232AF136-39A2-4BFF-BB90-9F0CC6DD803C}" dt="2023-07-16T03:25:47.020" v="1167" actId="478"/>
          <ac:cxnSpMkLst>
            <pc:docMk/>
            <pc:sldMk cId="1887148657" sldId="266"/>
            <ac:cxnSpMk id="43" creationId="{1FF9D941-DD4B-4BF6-A6EB-D8FEE7859B53}"/>
          </ac:cxnSpMkLst>
        </pc:cxnChg>
        <pc:cxnChg chg="del">
          <ac:chgData name="이 동우" userId="12633344-fd19-4cd1-a14c-6cae4b6830d0" providerId="ADAL" clId="{232AF136-39A2-4BFF-BB90-9F0CC6DD803C}" dt="2023-07-16T03:25:47.020" v="1167" actId="478"/>
          <ac:cxnSpMkLst>
            <pc:docMk/>
            <pc:sldMk cId="1887148657" sldId="266"/>
            <ac:cxnSpMk id="44" creationId="{1B903F3B-E5AC-CCE7-71BD-A4FE0C78D55A}"/>
          </ac:cxnSpMkLst>
        </pc:cxnChg>
        <pc:cxnChg chg="add mod">
          <ac:chgData name="이 동우" userId="12633344-fd19-4cd1-a14c-6cae4b6830d0" providerId="ADAL" clId="{232AF136-39A2-4BFF-BB90-9F0CC6DD803C}" dt="2023-07-16T03:28:21.320" v="1305" actId="164"/>
          <ac:cxnSpMkLst>
            <pc:docMk/>
            <pc:sldMk cId="1887148657" sldId="266"/>
            <ac:cxnSpMk id="60" creationId="{1E4AE32F-7CFA-0F8C-F822-F5EF97E8C96C}"/>
          </ac:cxnSpMkLst>
        </pc:cxnChg>
        <pc:cxnChg chg="add mod">
          <ac:chgData name="이 동우" userId="12633344-fd19-4cd1-a14c-6cae4b6830d0" providerId="ADAL" clId="{232AF136-39A2-4BFF-BB90-9F0CC6DD803C}" dt="2023-07-16T03:28:21.320" v="1305" actId="164"/>
          <ac:cxnSpMkLst>
            <pc:docMk/>
            <pc:sldMk cId="1887148657" sldId="266"/>
            <ac:cxnSpMk id="61" creationId="{138EB335-54C0-3E88-212E-85133679BFA3}"/>
          </ac:cxnSpMkLst>
        </pc:cxnChg>
        <pc:cxnChg chg="mod">
          <ac:chgData name="이 동우" userId="12633344-fd19-4cd1-a14c-6cae4b6830d0" providerId="ADAL" clId="{232AF136-39A2-4BFF-BB90-9F0CC6DD803C}" dt="2023-07-16T03:28:23.101" v="1307" actId="571"/>
          <ac:cxnSpMkLst>
            <pc:docMk/>
            <pc:sldMk cId="1887148657" sldId="266"/>
            <ac:cxnSpMk id="65" creationId="{4DF42073-5904-0657-2B2D-AFAEDC85266D}"/>
          </ac:cxnSpMkLst>
        </pc:cxnChg>
        <pc:cxnChg chg="mod">
          <ac:chgData name="이 동우" userId="12633344-fd19-4cd1-a14c-6cae4b6830d0" providerId="ADAL" clId="{232AF136-39A2-4BFF-BB90-9F0CC6DD803C}" dt="2023-07-16T03:28:23.101" v="1307" actId="571"/>
          <ac:cxnSpMkLst>
            <pc:docMk/>
            <pc:sldMk cId="1887148657" sldId="266"/>
            <ac:cxnSpMk id="66" creationId="{B58BA42D-7372-8C6A-C69D-CB1B99C7E81E}"/>
          </ac:cxnSpMkLst>
        </pc:cxnChg>
        <pc:cxnChg chg="mod">
          <ac:chgData name="이 동우" userId="12633344-fd19-4cd1-a14c-6cae4b6830d0" providerId="ADAL" clId="{232AF136-39A2-4BFF-BB90-9F0CC6DD803C}" dt="2023-07-16T03:28:25.360" v="1308" actId="571"/>
          <ac:cxnSpMkLst>
            <pc:docMk/>
            <pc:sldMk cId="1887148657" sldId="266"/>
            <ac:cxnSpMk id="68" creationId="{C3E79F02-B265-2F0C-311D-16A6512709EC}"/>
          </ac:cxnSpMkLst>
        </pc:cxnChg>
        <pc:cxnChg chg="mod">
          <ac:chgData name="이 동우" userId="12633344-fd19-4cd1-a14c-6cae4b6830d0" providerId="ADAL" clId="{232AF136-39A2-4BFF-BB90-9F0CC6DD803C}" dt="2023-07-16T03:28:25.360" v="1308" actId="571"/>
          <ac:cxnSpMkLst>
            <pc:docMk/>
            <pc:sldMk cId="1887148657" sldId="266"/>
            <ac:cxnSpMk id="69" creationId="{C86DAA5E-1B8D-4CD4-6BA0-59E48A38A0AB}"/>
          </ac:cxnSpMkLst>
        </pc:cxnChg>
      </pc:sldChg>
      <pc:sldChg chg="addSp delSp modSp add mod">
        <pc:chgData name="이 동우" userId="12633344-fd19-4cd1-a14c-6cae4b6830d0" providerId="ADAL" clId="{232AF136-39A2-4BFF-BB90-9F0CC6DD803C}" dt="2023-07-16T08:16:45.887" v="5341" actId="165"/>
        <pc:sldMkLst>
          <pc:docMk/>
          <pc:sldMk cId="2958626526" sldId="267"/>
        </pc:sldMkLst>
        <pc:spChg chg="mod">
          <ac:chgData name="이 동우" userId="12633344-fd19-4cd1-a14c-6cae4b6830d0" providerId="ADAL" clId="{232AF136-39A2-4BFF-BB90-9F0CC6DD803C}" dt="2023-07-16T03:30:09.684" v="1328" actId="20577"/>
          <ac:spMkLst>
            <pc:docMk/>
            <pc:sldMk cId="2958626526" sldId="267"/>
            <ac:spMk id="4" creationId="{1A651F00-2549-657B-4DE7-8E62DD54C116}"/>
          </ac:spMkLst>
        </pc:spChg>
        <pc:spChg chg="add del mod ord">
          <ac:chgData name="이 동우" userId="12633344-fd19-4cd1-a14c-6cae4b6830d0" providerId="ADAL" clId="{232AF136-39A2-4BFF-BB90-9F0CC6DD803C}" dt="2023-07-16T03:40:06.549" v="2014" actId="478"/>
          <ac:spMkLst>
            <pc:docMk/>
            <pc:sldMk cId="2958626526" sldId="267"/>
            <ac:spMk id="7" creationId="{DA4B7DAD-70BC-A3E6-C453-041E57CC4107}"/>
          </ac:spMkLst>
        </pc:spChg>
        <pc:spChg chg="add mod">
          <ac:chgData name="이 동우" userId="12633344-fd19-4cd1-a14c-6cae4b6830d0" providerId="ADAL" clId="{232AF136-39A2-4BFF-BB90-9F0CC6DD803C}" dt="2023-07-16T03:30:43.980" v="1341" actId="571"/>
          <ac:spMkLst>
            <pc:docMk/>
            <pc:sldMk cId="2958626526" sldId="267"/>
            <ac:spMk id="8" creationId="{65407EC2-58A0-2A49-9A52-F0853B722DBA}"/>
          </ac:spMkLst>
        </pc:spChg>
        <pc:spChg chg="add mod">
          <ac:chgData name="이 동우" userId="12633344-fd19-4cd1-a14c-6cae4b6830d0" providerId="ADAL" clId="{232AF136-39A2-4BFF-BB90-9F0CC6DD803C}" dt="2023-07-16T03:30:43.680" v="1340" actId="571"/>
          <ac:spMkLst>
            <pc:docMk/>
            <pc:sldMk cId="2958626526" sldId="267"/>
            <ac:spMk id="9" creationId="{64ED00B9-DCA8-F74F-2779-F395C8F7A0A3}"/>
          </ac:spMkLst>
        </pc:spChg>
        <pc:spChg chg="add mod">
          <ac:chgData name="이 동우" userId="12633344-fd19-4cd1-a14c-6cae4b6830d0" providerId="ADAL" clId="{232AF136-39A2-4BFF-BB90-9F0CC6DD803C}" dt="2023-07-16T03:30:43.246" v="1339" actId="571"/>
          <ac:spMkLst>
            <pc:docMk/>
            <pc:sldMk cId="2958626526" sldId="267"/>
            <ac:spMk id="10" creationId="{1FD37D01-4D66-8E40-6B5C-CFD9573F6787}"/>
          </ac:spMkLst>
        </pc:spChg>
        <pc:spChg chg="add mod">
          <ac:chgData name="이 동우" userId="12633344-fd19-4cd1-a14c-6cae4b6830d0" providerId="ADAL" clId="{232AF136-39A2-4BFF-BB90-9F0CC6DD803C}" dt="2023-07-16T03:30:42.457" v="1338" actId="571"/>
          <ac:spMkLst>
            <pc:docMk/>
            <pc:sldMk cId="2958626526" sldId="267"/>
            <ac:spMk id="11" creationId="{8935281A-1FAD-9AF2-1E88-E86E9ABF9A55}"/>
          </ac:spMkLst>
        </pc:spChg>
        <pc:spChg chg="del">
          <ac:chgData name="이 동우" userId="12633344-fd19-4cd1-a14c-6cae4b6830d0" providerId="ADAL" clId="{232AF136-39A2-4BFF-BB90-9F0CC6DD803C}" dt="2023-07-16T03:30:14.268" v="1329" actId="478"/>
          <ac:spMkLst>
            <pc:docMk/>
            <pc:sldMk cId="2958626526" sldId="267"/>
            <ac:spMk id="12" creationId="{2CC25CD8-FC05-3BC5-F5AD-EA6C6FAA3717}"/>
          </ac:spMkLst>
        </pc:spChg>
        <pc:spChg chg="add del mod ord">
          <ac:chgData name="이 동우" userId="12633344-fd19-4cd1-a14c-6cae4b6830d0" providerId="ADAL" clId="{232AF136-39A2-4BFF-BB90-9F0CC6DD803C}" dt="2023-07-16T03:40:06.549" v="2014" actId="478"/>
          <ac:spMkLst>
            <pc:docMk/>
            <pc:sldMk cId="2958626526" sldId="267"/>
            <ac:spMk id="14" creationId="{0FD6DEB8-4911-B0C7-5715-228BE90D1085}"/>
          </ac:spMkLst>
        </pc:spChg>
        <pc:spChg chg="add del mod ord">
          <ac:chgData name="이 동우" userId="12633344-fd19-4cd1-a14c-6cae4b6830d0" providerId="ADAL" clId="{232AF136-39A2-4BFF-BB90-9F0CC6DD803C}" dt="2023-07-16T03:40:06.549" v="2014" actId="478"/>
          <ac:spMkLst>
            <pc:docMk/>
            <pc:sldMk cId="2958626526" sldId="267"/>
            <ac:spMk id="15" creationId="{D4D45DE0-6365-5EAA-47C1-952FC7D96913}"/>
          </ac:spMkLst>
        </pc:spChg>
        <pc:spChg chg="add del mod ord">
          <ac:chgData name="이 동우" userId="12633344-fd19-4cd1-a14c-6cae4b6830d0" providerId="ADAL" clId="{232AF136-39A2-4BFF-BB90-9F0CC6DD803C}" dt="2023-07-16T03:40:06.549" v="2014" actId="478"/>
          <ac:spMkLst>
            <pc:docMk/>
            <pc:sldMk cId="2958626526" sldId="267"/>
            <ac:spMk id="16" creationId="{AFE92EE9-7689-1A80-5915-02CBE8F2C05F}"/>
          </ac:spMkLst>
        </pc:spChg>
        <pc:spChg chg="add del mod ord">
          <ac:chgData name="이 동우" userId="12633344-fd19-4cd1-a14c-6cae4b6830d0" providerId="ADAL" clId="{232AF136-39A2-4BFF-BB90-9F0CC6DD803C}" dt="2023-07-16T03:40:06.549" v="2014" actId="478"/>
          <ac:spMkLst>
            <pc:docMk/>
            <pc:sldMk cId="2958626526" sldId="267"/>
            <ac:spMk id="17" creationId="{08851096-EE6C-5A88-92BA-A9CDC2CCE72D}"/>
          </ac:spMkLst>
        </pc:spChg>
        <pc:spChg chg="add del mod ord">
          <ac:chgData name="이 동우" userId="12633344-fd19-4cd1-a14c-6cae4b6830d0" providerId="ADAL" clId="{232AF136-39A2-4BFF-BB90-9F0CC6DD803C}" dt="2023-07-16T03:40:06.549" v="2014" actId="478"/>
          <ac:spMkLst>
            <pc:docMk/>
            <pc:sldMk cId="2958626526" sldId="267"/>
            <ac:spMk id="18" creationId="{5C617542-6A72-A79B-3CE3-9EA5A2DD4F6F}"/>
          </ac:spMkLst>
        </pc:spChg>
        <pc:spChg chg="add del mod ord">
          <ac:chgData name="이 동우" userId="12633344-fd19-4cd1-a14c-6cae4b6830d0" providerId="ADAL" clId="{232AF136-39A2-4BFF-BB90-9F0CC6DD803C}" dt="2023-07-16T03:40:06.549" v="2014" actId="478"/>
          <ac:spMkLst>
            <pc:docMk/>
            <pc:sldMk cId="2958626526" sldId="267"/>
            <ac:spMk id="19" creationId="{042CBC74-0106-D62F-3DFD-E480961D0177}"/>
          </ac:spMkLst>
        </pc:spChg>
        <pc:spChg chg="add del mod ord">
          <ac:chgData name="이 동우" userId="12633344-fd19-4cd1-a14c-6cae4b6830d0" providerId="ADAL" clId="{232AF136-39A2-4BFF-BB90-9F0CC6DD803C}" dt="2023-07-16T03:40:06.549" v="2014" actId="478"/>
          <ac:spMkLst>
            <pc:docMk/>
            <pc:sldMk cId="2958626526" sldId="267"/>
            <ac:spMk id="20" creationId="{658EBF4B-B0F3-E45D-DF3B-078558BABD80}"/>
          </ac:spMkLst>
        </pc:spChg>
        <pc:spChg chg="add del mod ord topLvl">
          <ac:chgData name="이 동우" userId="12633344-fd19-4cd1-a14c-6cae4b6830d0" providerId="ADAL" clId="{232AF136-39A2-4BFF-BB90-9F0CC6DD803C}" dt="2023-07-16T03:35:31.068" v="1657" actId="478"/>
          <ac:spMkLst>
            <pc:docMk/>
            <pc:sldMk cId="2958626526" sldId="267"/>
            <ac:spMk id="21" creationId="{F657C299-3850-4A87-BB02-874D87DFA4BD}"/>
          </ac:spMkLst>
        </pc:spChg>
        <pc:spChg chg="add mod">
          <ac:chgData name="이 동우" userId="12633344-fd19-4cd1-a14c-6cae4b6830d0" providerId="ADAL" clId="{232AF136-39A2-4BFF-BB90-9F0CC6DD803C}" dt="2023-07-16T03:38:57.714" v="2004" actId="14100"/>
          <ac:spMkLst>
            <pc:docMk/>
            <pc:sldMk cId="2958626526" sldId="267"/>
            <ac:spMk id="23" creationId="{BEB11A17-E3E4-21C8-AEEB-BCF0032CFE86}"/>
          </ac:spMkLst>
        </pc:spChg>
        <pc:spChg chg="add del mod">
          <ac:chgData name="이 동우" userId="12633344-fd19-4cd1-a14c-6cae4b6830d0" providerId="ADAL" clId="{232AF136-39A2-4BFF-BB90-9F0CC6DD803C}" dt="2023-07-16T03:38:40.729" v="1998" actId="478"/>
          <ac:spMkLst>
            <pc:docMk/>
            <pc:sldMk cId="2958626526" sldId="267"/>
            <ac:spMk id="24" creationId="{80FA0D57-ED15-5C2B-8323-83944637539E}"/>
          </ac:spMkLst>
        </pc:spChg>
        <pc:spChg chg="add del mod">
          <ac:chgData name="이 동우" userId="12633344-fd19-4cd1-a14c-6cae4b6830d0" providerId="ADAL" clId="{232AF136-39A2-4BFF-BB90-9F0CC6DD803C}" dt="2023-07-16T03:43:19.999" v="2050"/>
          <ac:spMkLst>
            <pc:docMk/>
            <pc:sldMk cId="2958626526" sldId="267"/>
            <ac:spMk id="27" creationId="{4F3E8908-3E52-194D-4464-F4AC20D061E8}"/>
          </ac:spMkLst>
        </pc:spChg>
        <pc:spChg chg="add del mod">
          <ac:chgData name="이 동우" userId="12633344-fd19-4cd1-a14c-6cae4b6830d0" providerId="ADAL" clId="{232AF136-39A2-4BFF-BB90-9F0CC6DD803C}" dt="2023-07-16T03:42:40.198" v="2025" actId="11529"/>
          <ac:spMkLst>
            <pc:docMk/>
            <pc:sldMk cId="2958626526" sldId="267"/>
            <ac:spMk id="28" creationId="{F70C0B13-48D2-4028-EE10-4D9DB7ECE836}"/>
          </ac:spMkLst>
        </pc:spChg>
        <pc:spChg chg="add del">
          <ac:chgData name="이 동우" userId="12633344-fd19-4cd1-a14c-6cae4b6830d0" providerId="ADAL" clId="{232AF136-39A2-4BFF-BB90-9F0CC6DD803C}" dt="2023-07-16T03:43:16.025" v="2049"/>
          <ac:spMkLst>
            <pc:docMk/>
            <pc:sldMk cId="2958626526" sldId="267"/>
            <ac:spMk id="29" creationId="{E8A31AD8-30F8-C1AC-B931-CE7BA3372002}"/>
          </ac:spMkLst>
        </pc:spChg>
        <pc:spChg chg="add del mod">
          <ac:chgData name="이 동우" userId="12633344-fd19-4cd1-a14c-6cae4b6830d0" providerId="ADAL" clId="{232AF136-39A2-4BFF-BB90-9F0CC6DD803C}" dt="2023-07-16T03:43:16.025" v="2049"/>
          <ac:spMkLst>
            <pc:docMk/>
            <pc:sldMk cId="2958626526" sldId="267"/>
            <ac:spMk id="30" creationId="{56E37677-B443-34A4-90AB-0E19B970E588}"/>
          </ac:spMkLst>
        </pc:spChg>
        <pc:spChg chg="del mod">
          <ac:chgData name="이 동우" userId="12633344-fd19-4cd1-a14c-6cae4b6830d0" providerId="ADAL" clId="{232AF136-39A2-4BFF-BB90-9F0CC6DD803C}" dt="2023-07-16T03:43:19.999" v="2050"/>
          <ac:spMkLst>
            <pc:docMk/>
            <pc:sldMk cId="2958626526" sldId="267"/>
            <ac:spMk id="31" creationId="{04AC8431-F778-CAEC-810C-F1B2DDEDAED9}"/>
          </ac:spMkLst>
        </pc:spChg>
        <pc:spChg chg="mod">
          <ac:chgData name="이 동우" userId="12633344-fd19-4cd1-a14c-6cae4b6830d0" providerId="ADAL" clId="{232AF136-39A2-4BFF-BB90-9F0CC6DD803C}" dt="2023-07-16T03:44:04.005" v="2060" actId="207"/>
          <ac:spMkLst>
            <pc:docMk/>
            <pc:sldMk cId="2958626526" sldId="267"/>
            <ac:spMk id="32" creationId="{AFE14AAB-4E9E-1DEB-4B1E-1F1560C9B94D}"/>
          </ac:spMkLst>
        </pc:spChg>
        <pc:spChg chg="del mod">
          <ac:chgData name="이 동우" userId="12633344-fd19-4cd1-a14c-6cae4b6830d0" providerId="ADAL" clId="{232AF136-39A2-4BFF-BB90-9F0CC6DD803C}" dt="2023-07-16T03:43:29.133" v="2052" actId="478"/>
          <ac:spMkLst>
            <pc:docMk/>
            <pc:sldMk cId="2958626526" sldId="267"/>
            <ac:spMk id="33" creationId="{5C423C8B-9AC8-F490-770F-44BFC9940F02}"/>
          </ac:spMkLst>
        </pc:spChg>
        <pc:spChg chg="del mod">
          <ac:chgData name="이 동우" userId="12633344-fd19-4cd1-a14c-6cae4b6830d0" providerId="ADAL" clId="{232AF136-39A2-4BFF-BB90-9F0CC6DD803C}" dt="2023-07-16T03:43:28.278" v="2051" actId="478"/>
          <ac:spMkLst>
            <pc:docMk/>
            <pc:sldMk cId="2958626526" sldId="267"/>
            <ac:spMk id="34" creationId="{F7D65482-4ECE-33B7-BAFD-A27E69DA2DC7}"/>
          </ac:spMkLst>
        </pc:spChg>
        <pc:spChg chg="add del mod">
          <ac:chgData name="이 동우" userId="12633344-fd19-4cd1-a14c-6cae4b6830d0" providerId="ADAL" clId="{232AF136-39A2-4BFF-BB90-9F0CC6DD803C}" dt="2023-07-16T03:45:01.928" v="2074"/>
          <ac:spMkLst>
            <pc:docMk/>
            <pc:sldMk cId="2958626526" sldId="267"/>
            <ac:spMk id="35" creationId="{8DB19E63-A38D-726A-52F4-832F65276274}"/>
          </ac:spMkLst>
        </pc:spChg>
        <pc:spChg chg="add del mod">
          <ac:chgData name="이 동우" userId="12633344-fd19-4cd1-a14c-6cae4b6830d0" providerId="ADAL" clId="{232AF136-39A2-4BFF-BB90-9F0CC6DD803C}" dt="2023-07-16T03:44:30.488" v="2065" actId="478"/>
          <ac:spMkLst>
            <pc:docMk/>
            <pc:sldMk cId="2958626526" sldId="267"/>
            <ac:spMk id="36" creationId="{B1176CA7-D726-7388-138B-C6B6185DA29E}"/>
          </ac:spMkLst>
        </pc:spChg>
        <pc:spChg chg="add del mod">
          <ac:chgData name="이 동우" userId="12633344-fd19-4cd1-a14c-6cae4b6830d0" providerId="ADAL" clId="{232AF136-39A2-4BFF-BB90-9F0CC6DD803C}" dt="2023-07-16T03:45:04.270" v="2075" actId="478"/>
          <ac:spMkLst>
            <pc:docMk/>
            <pc:sldMk cId="2958626526" sldId="267"/>
            <ac:spMk id="37" creationId="{9D4FF78B-1C6D-1DCF-56E6-671BF38E04B2}"/>
          </ac:spMkLst>
        </pc:spChg>
        <pc:spChg chg="add del mod">
          <ac:chgData name="이 동우" userId="12633344-fd19-4cd1-a14c-6cae4b6830d0" providerId="ADAL" clId="{232AF136-39A2-4BFF-BB90-9F0CC6DD803C}" dt="2023-07-16T03:44:39.423" v="2068" actId="478"/>
          <ac:spMkLst>
            <pc:docMk/>
            <pc:sldMk cId="2958626526" sldId="267"/>
            <ac:spMk id="38" creationId="{21C195A6-7F85-CB5E-F0A0-0797034C0A8C}"/>
          </ac:spMkLst>
        </pc:spChg>
        <pc:spChg chg="add del mod">
          <ac:chgData name="이 동우" userId="12633344-fd19-4cd1-a14c-6cae4b6830d0" providerId="ADAL" clId="{232AF136-39A2-4BFF-BB90-9F0CC6DD803C}" dt="2023-07-16T03:44:39.423" v="2068" actId="478"/>
          <ac:spMkLst>
            <pc:docMk/>
            <pc:sldMk cId="2958626526" sldId="267"/>
            <ac:spMk id="40" creationId="{C67CA73A-0A46-650E-AF2C-9D9C244DE76C}"/>
          </ac:spMkLst>
        </pc:spChg>
        <pc:spChg chg="add del mod">
          <ac:chgData name="이 동우" userId="12633344-fd19-4cd1-a14c-6cae4b6830d0" providerId="ADAL" clId="{232AF136-39A2-4BFF-BB90-9F0CC6DD803C}" dt="2023-07-16T03:45:08.770" v="2077" actId="478"/>
          <ac:spMkLst>
            <pc:docMk/>
            <pc:sldMk cId="2958626526" sldId="267"/>
            <ac:spMk id="41" creationId="{8708CBD5-E313-DF80-EAAB-05A5E36F198B}"/>
          </ac:spMkLst>
        </pc:spChg>
        <pc:spChg chg="add del mod">
          <ac:chgData name="이 동우" userId="12633344-fd19-4cd1-a14c-6cae4b6830d0" providerId="ADAL" clId="{232AF136-39A2-4BFF-BB90-9F0CC6DD803C}" dt="2023-07-16T03:45:08.770" v="2077" actId="478"/>
          <ac:spMkLst>
            <pc:docMk/>
            <pc:sldMk cId="2958626526" sldId="267"/>
            <ac:spMk id="42" creationId="{7B532BA9-2376-DA4F-8482-A4B10241A001}"/>
          </ac:spMkLst>
        </pc:spChg>
        <pc:spChg chg="add del">
          <ac:chgData name="이 동우" userId="12633344-fd19-4cd1-a14c-6cae4b6830d0" providerId="ADAL" clId="{232AF136-39A2-4BFF-BB90-9F0CC6DD803C}" dt="2023-07-16T03:45:01.928" v="2074"/>
          <ac:spMkLst>
            <pc:docMk/>
            <pc:sldMk cId="2958626526" sldId="267"/>
            <ac:spMk id="43" creationId="{D838CE8A-9BD0-97C2-4CFB-AA64009AD85B}"/>
          </ac:spMkLst>
        </pc:spChg>
        <pc:spChg chg="add del mod">
          <ac:chgData name="이 동우" userId="12633344-fd19-4cd1-a14c-6cae4b6830d0" providerId="ADAL" clId="{232AF136-39A2-4BFF-BB90-9F0CC6DD803C}" dt="2023-07-16T03:45:01.928" v="2074"/>
          <ac:spMkLst>
            <pc:docMk/>
            <pc:sldMk cId="2958626526" sldId="267"/>
            <ac:spMk id="44" creationId="{4AEECE55-A2B6-D801-97B7-DF2D994D429D}"/>
          </ac:spMkLst>
        </pc:spChg>
        <pc:spChg chg="mod">
          <ac:chgData name="이 동우" userId="12633344-fd19-4cd1-a14c-6cae4b6830d0" providerId="ADAL" clId="{232AF136-39A2-4BFF-BB90-9F0CC6DD803C}" dt="2023-07-16T03:45:43.809" v="2084" actId="14861"/>
          <ac:spMkLst>
            <pc:docMk/>
            <pc:sldMk cId="2958626526" sldId="267"/>
            <ac:spMk id="59" creationId="{08858A20-27C7-BB9F-B47E-8EC314C4D14C}"/>
          </ac:spMkLst>
        </pc:spChg>
        <pc:spChg chg="add mod">
          <ac:chgData name="이 동우" userId="12633344-fd19-4cd1-a14c-6cae4b6830d0" providerId="ADAL" clId="{232AF136-39A2-4BFF-BB90-9F0CC6DD803C}" dt="2023-07-16T03:45:43.809" v="2084" actId="14861"/>
          <ac:spMkLst>
            <pc:docMk/>
            <pc:sldMk cId="2958626526" sldId="267"/>
            <ac:spMk id="63" creationId="{39A6BDD5-7275-7438-63DE-391BC98CB0B7}"/>
          </ac:spMkLst>
        </pc:spChg>
        <pc:spChg chg="add mod">
          <ac:chgData name="이 동우" userId="12633344-fd19-4cd1-a14c-6cae4b6830d0" providerId="ADAL" clId="{232AF136-39A2-4BFF-BB90-9F0CC6DD803C}" dt="2023-07-16T03:45:43.809" v="2084" actId="14861"/>
          <ac:spMkLst>
            <pc:docMk/>
            <pc:sldMk cId="2958626526" sldId="267"/>
            <ac:spMk id="64" creationId="{9B0D60B5-41FB-035A-B8A3-C5E04CF7388B}"/>
          </ac:spMkLst>
        </pc:spChg>
        <pc:spChg chg="add mod">
          <ac:chgData name="이 동우" userId="12633344-fd19-4cd1-a14c-6cae4b6830d0" providerId="ADAL" clId="{232AF136-39A2-4BFF-BB90-9F0CC6DD803C}" dt="2023-07-16T03:45:43.809" v="2084" actId="14861"/>
          <ac:spMkLst>
            <pc:docMk/>
            <pc:sldMk cId="2958626526" sldId="267"/>
            <ac:spMk id="65" creationId="{51CE7FE6-9D19-7692-1E36-873F55D9BBD9}"/>
          </ac:spMkLst>
        </pc:spChg>
        <pc:spChg chg="add mod">
          <ac:chgData name="이 동우" userId="12633344-fd19-4cd1-a14c-6cae4b6830d0" providerId="ADAL" clId="{232AF136-39A2-4BFF-BB90-9F0CC6DD803C}" dt="2023-07-16T08:16:45.887" v="5341" actId="165"/>
          <ac:spMkLst>
            <pc:docMk/>
            <pc:sldMk cId="2958626526" sldId="267"/>
            <ac:spMk id="66" creationId="{112CA67A-70D1-A0EF-98ED-F2E0E51FBB97}"/>
          </ac:spMkLst>
        </pc:spChg>
        <pc:spChg chg="add mod">
          <ac:chgData name="이 동우" userId="12633344-fd19-4cd1-a14c-6cae4b6830d0" providerId="ADAL" clId="{232AF136-39A2-4BFF-BB90-9F0CC6DD803C}" dt="2023-07-16T08:16:45.887" v="5341" actId="165"/>
          <ac:spMkLst>
            <pc:docMk/>
            <pc:sldMk cId="2958626526" sldId="267"/>
            <ac:spMk id="70" creationId="{D8ACE0D6-9E9F-05CB-4A6A-05DE58548724}"/>
          </ac:spMkLst>
        </pc:spChg>
        <pc:spChg chg="mod">
          <ac:chgData name="이 동우" userId="12633344-fd19-4cd1-a14c-6cae4b6830d0" providerId="ADAL" clId="{232AF136-39A2-4BFF-BB90-9F0CC6DD803C}" dt="2023-07-16T08:16:45.887" v="5341" actId="165"/>
          <ac:spMkLst>
            <pc:docMk/>
            <pc:sldMk cId="2958626526" sldId="267"/>
            <ac:spMk id="78" creationId="{0AEC9686-E38F-9B1E-C7A9-ED12CBE8FC32}"/>
          </ac:spMkLst>
        </pc:spChg>
        <pc:spChg chg="mod">
          <ac:chgData name="이 동우" userId="12633344-fd19-4cd1-a14c-6cae4b6830d0" providerId="ADAL" clId="{232AF136-39A2-4BFF-BB90-9F0CC6DD803C}" dt="2023-07-16T08:16:45.887" v="5341" actId="165"/>
          <ac:spMkLst>
            <pc:docMk/>
            <pc:sldMk cId="2958626526" sldId="267"/>
            <ac:spMk id="79" creationId="{7A9229E2-92D0-82F2-16A1-8D60D2C8C8EB}"/>
          </ac:spMkLst>
        </pc:spChg>
        <pc:spChg chg="mod">
          <ac:chgData name="이 동우" userId="12633344-fd19-4cd1-a14c-6cae4b6830d0" providerId="ADAL" clId="{232AF136-39A2-4BFF-BB90-9F0CC6DD803C}" dt="2023-07-16T03:46:54.805" v="2133" actId="571"/>
          <ac:spMkLst>
            <pc:docMk/>
            <pc:sldMk cId="2958626526" sldId="267"/>
            <ac:spMk id="84" creationId="{8FFE2034-8B27-D88B-1813-368D0955FC61}"/>
          </ac:spMkLst>
        </pc:spChg>
        <pc:spChg chg="mod">
          <ac:chgData name="이 동우" userId="12633344-fd19-4cd1-a14c-6cae4b6830d0" providerId="ADAL" clId="{232AF136-39A2-4BFF-BB90-9F0CC6DD803C}" dt="2023-07-16T03:46:54.805" v="2133" actId="571"/>
          <ac:spMkLst>
            <pc:docMk/>
            <pc:sldMk cId="2958626526" sldId="267"/>
            <ac:spMk id="85" creationId="{B0C5D16A-A3D8-A9B4-C31A-569A514800BC}"/>
          </ac:spMkLst>
        </pc:spChg>
        <pc:spChg chg="mod">
          <ac:chgData name="이 동우" userId="12633344-fd19-4cd1-a14c-6cae4b6830d0" providerId="ADAL" clId="{232AF136-39A2-4BFF-BB90-9F0CC6DD803C}" dt="2023-07-16T03:46:54.805" v="2133" actId="571"/>
          <ac:spMkLst>
            <pc:docMk/>
            <pc:sldMk cId="2958626526" sldId="267"/>
            <ac:spMk id="86" creationId="{0B353D72-EC38-162A-367B-C9AB4E4352C5}"/>
          </ac:spMkLst>
        </pc:spChg>
        <pc:spChg chg="mod">
          <ac:chgData name="이 동우" userId="12633344-fd19-4cd1-a14c-6cae4b6830d0" providerId="ADAL" clId="{232AF136-39A2-4BFF-BB90-9F0CC6DD803C}" dt="2023-07-16T03:46:54.805" v="2133" actId="571"/>
          <ac:spMkLst>
            <pc:docMk/>
            <pc:sldMk cId="2958626526" sldId="267"/>
            <ac:spMk id="87" creationId="{39C2B853-1C1B-08B9-1494-9E272C8B678F}"/>
          </ac:spMkLst>
        </pc:spChg>
        <pc:spChg chg="add mod">
          <ac:chgData name="이 동우" userId="12633344-fd19-4cd1-a14c-6cae4b6830d0" providerId="ADAL" clId="{232AF136-39A2-4BFF-BB90-9F0CC6DD803C}" dt="2023-07-16T03:47:10.470" v="2153"/>
          <ac:spMkLst>
            <pc:docMk/>
            <pc:sldMk cId="2958626526" sldId="267"/>
            <ac:spMk id="88" creationId="{43F8A2B4-6796-13F3-03A7-14F9FB827C1C}"/>
          </ac:spMkLst>
        </pc:spChg>
        <pc:spChg chg="add mod">
          <ac:chgData name="이 동우" userId="12633344-fd19-4cd1-a14c-6cae4b6830d0" providerId="ADAL" clId="{232AF136-39A2-4BFF-BB90-9F0CC6DD803C}" dt="2023-07-16T03:47:14.424" v="2154" actId="571"/>
          <ac:spMkLst>
            <pc:docMk/>
            <pc:sldMk cId="2958626526" sldId="267"/>
            <ac:spMk id="89" creationId="{2BA2C0AC-BF0A-570B-CB53-47D77E4A312F}"/>
          </ac:spMkLst>
        </pc:spChg>
        <pc:spChg chg="add mod">
          <ac:chgData name="이 동우" userId="12633344-fd19-4cd1-a14c-6cae4b6830d0" providerId="ADAL" clId="{232AF136-39A2-4BFF-BB90-9F0CC6DD803C}" dt="2023-07-16T03:47:18.905" v="2155" actId="571"/>
          <ac:spMkLst>
            <pc:docMk/>
            <pc:sldMk cId="2958626526" sldId="267"/>
            <ac:spMk id="90" creationId="{97C18580-23A9-2970-B8A9-2DC8E982F124}"/>
          </ac:spMkLst>
        </pc:spChg>
        <pc:spChg chg="add mod">
          <ac:chgData name="이 동우" userId="12633344-fd19-4cd1-a14c-6cae4b6830d0" providerId="ADAL" clId="{232AF136-39A2-4BFF-BB90-9F0CC6DD803C}" dt="2023-07-16T03:47:18.905" v="2155" actId="571"/>
          <ac:spMkLst>
            <pc:docMk/>
            <pc:sldMk cId="2958626526" sldId="267"/>
            <ac:spMk id="91" creationId="{952BC5DA-059A-BA6D-1C0D-9A8583C6AA92}"/>
          </ac:spMkLst>
        </pc:spChg>
        <pc:spChg chg="add mod">
          <ac:chgData name="이 동우" userId="12633344-fd19-4cd1-a14c-6cae4b6830d0" providerId="ADAL" clId="{232AF136-39A2-4BFF-BB90-9F0CC6DD803C}" dt="2023-07-16T03:47:40.626" v="2163" actId="20577"/>
          <ac:spMkLst>
            <pc:docMk/>
            <pc:sldMk cId="2958626526" sldId="267"/>
            <ac:spMk id="92" creationId="{09CAF997-5831-9CCC-26B3-E3EB5EB6D3A5}"/>
          </ac:spMkLst>
        </pc:spChg>
        <pc:spChg chg="add del mod">
          <ac:chgData name="이 동우" userId="12633344-fd19-4cd1-a14c-6cae4b6830d0" providerId="ADAL" clId="{232AF136-39A2-4BFF-BB90-9F0CC6DD803C}" dt="2023-07-16T03:47:37.413" v="2161"/>
          <ac:spMkLst>
            <pc:docMk/>
            <pc:sldMk cId="2958626526" sldId="267"/>
            <ac:spMk id="93" creationId="{3AC3FD14-99BE-6B39-417C-688842A034CC}"/>
          </ac:spMkLst>
        </pc:spChg>
        <pc:spChg chg="add mod">
          <ac:chgData name="이 동우" userId="12633344-fd19-4cd1-a14c-6cae4b6830d0" providerId="ADAL" clId="{232AF136-39A2-4BFF-BB90-9F0CC6DD803C}" dt="2023-07-16T03:47:43.659" v="2164" actId="571"/>
          <ac:spMkLst>
            <pc:docMk/>
            <pc:sldMk cId="2958626526" sldId="267"/>
            <ac:spMk id="94" creationId="{258E31FD-E90A-4C8E-89B8-BDFF5B172EA6}"/>
          </ac:spMkLst>
        </pc:spChg>
        <pc:spChg chg="add mod">
          <ac:chgData name="이 동우" userId="12633344-fd19-4cd1-a14c-6cae4b6830d0" providerId="ADAL" clId="{232AF136-39A2-4BFF-BB90-9F0CC6DD803C}" dt="2023-07-16T03:47:46.736" v="2165" actId="571"/>
          <ac:spMkLst>
            <pc:docMk/>
            <pc:sldMk cId="2958626526" sldId="267"/>
            <ac:spMk id="95" creationId="{4C7A9AA6-B62E-B5C2-BFB8-3E308032D0DF}"/>
          </ac:spMkLst>
        </pc:spChg>
        <pc:spChg chg="add mod">
          <ac:chgData name="이 동우" userId="12633344-fd19-4cd1-a14c-6cae4b6830d0" providerId="ADAL" clId="{232AF136-39A2-4BFF-BB90-9F0CC6DD803C}" dt="2023-07-16T03:47:46.736" v="2165" actId="571"/>
          <ac:spMkLst>
            <pc:docMk/>
            <pc:sldMk cId="2958626526" sldId="267"/>
            <ac:spMk id="96" creationId="{05D9F74C-5F83-417F-7852-6CF1905D1D4D}"/>
          </ac:spMkLst>
        </pc:spChg>
        <pc:grpChg chg="add del mod">
          <ac:chgData name="이 동우" userId="12633344-fd19-4cd1-a14c-6cae4b6830d0" providerId="ADAL" clId="{232AF136-39A2-4BFF-BB90-9F0CC6DD803C}" dt="2023-07-16T03:35:25.072" v="1648" actId="164"/>
          <ac:grpSpMkLst>
            <pc:docMk/>
            <pc:sldMk cId="2958626526" sldId="267"/>
            <ac:grpSpMk id="22" creationId="{5046213A-AC28-6D5A-083E-1D79F88FFC0F}"/>
          </ac:grpSpMkLst>
        </pc:grpChg>
        <pc:grpChg chg="add mod">
          <ac:chgData name="이 동우" userId="12633344-fd19-4cd1-a14c-6cae4b6830d0" providerId="ADAL" clId="{232AF136-39A2-4BFF-BB90-9F0CC6DD803C}" dt="2023-07-16T03:37:56.090" v="1919" actId="164"/>
          <ac:grpSpMkLst>
            <pc:docMk/>
            <pc:sldMk cId="2958626526" sldId="267"/>
            <ac:grpSpMk id="25" creationId="{14EA3358-691D-A69E-9EDB-F902B29A6A6C}"/>
          </ac:grpSpMkLst>
        </pc:grpChg>
        <pc:grpChg chg="add del mod">
          <ac:chgData name="이 동우" userId="12633344-fd19-4cd1-a14c-6cae4b6830d0" providerId="ADAL" clId="{232AF136-39A2-4BFF-BB90-9F0CC6DD803C}" dt="2023-07-16T03:38:58.579" v="2005" actId="478"/>
          <ac:grpSpMkLst>
            <pc:docMk/>
            <pc:sldMk cId="2958626526" sldId="267"/>
            <ac:grpSpMk id="26" creationId="{4F67ADD5-3560-D678-D1A6-26F2AA7B948D}"/>
          </ac:grpSpMkLst>
        </pc:grpChg>
        <pc:grpChg chg="del">
          <ac:chgData name="이 동우" userId="12633344-fd19-4cd1-a14c-6cae4b6830d0" providerId="ADAL" clId="{232AF136-39A2-4BFF-BB90-9F0CC6DD803C}" dt="2023-07-16T03:30:14.268" v="1329" actId="478"/>
          <ac:grpSpMkLst>
            <pc:docMk/>
            <pc:sldMk cId="2958626526" sldId="267"/>
            <ac:grpSpMk id="45" creationId="{BA2EF26D-5781-79A5-0C3B-BF1DDACFF558}"/>
          </ac:grpSpMkLst>
        </pc:grpChg>
        <pc:grpChg chg="del">
          <ac:chgData name="이 동우" userId="12633344-fd19-4cd1-a14c-6cae4b6830d0" providerId="ADAL" clId="{232AF136-39A2-4BFF-BB90-9F0CC6DD803C}" dt="2023-07-16T03:30:14.268" v="1329" actId="478"/>
          <ac:grpSpMkLst>
            <pc:docMk/>
            <pc:sldMk cId="2958626526" sldId="267"/>
            <ac:grpSpMk id="46" creationId="{F36F2CF1-08DE-24DA-869A-2F48B0BB154A}"/>
          </ac:grpSpMkLst>
        </pc:grpChg>
        <pc:grpChg chg="del">
          <ac:chgData name="이 동우" userId="12633344-fd19-4cd1-a14c-6cae4b6830d0" providerId="ADAL" clId="{232AF136-39A2-4BFF-BB90-9F0CC6DD803C}" dt="2023-07-16T03:30:14.268" v="1329" actId="478"/>
          <ac:grpSpMkLst>
            <pc:docMk/>
            <pc:sldMk cId="2958626526" sldId="267"/>
            <ac:grpSpMk id="53" creationId="{11851AC0-084F-F5ED-F6BC-77E16F5CD68C}"/>
          </ac:grpSpMkLst>
        </pc:grpChg>
        <pc:grpChg chg="del">
          <ac:chgData name="이 동우" userId="12633344-fd19-4cd1-a14c-6cae4b6830d0" providerId="ADAL" clId="{232AF136-39A2-4BFF-BB90-9F0CC6DD803C}" dt="2023-07-16T03:30:14.268" v="1329" actId="478"/>
          <ac:grpSpMkLst>
            <pc:docMk/>
            <pc:sldMk cId="2958626526" sldId="267"/>
            <ac:grpSpMk id="54" creationId="{DD9A33C7-1025-08EB-DE7C-9F8D7900065C}"/>
          </ac:grpSpMkLst>
        </pc:grpChg>
        <pc:grpChg chg="del">
          <ac:chgData name="이 동우" userId="12633344-fd19-4cd1-a14c-6cae4b6830d0" providerId="ADAL" clId="{232AF136-39A2-4BFF-BB90-9F0CC6DD803C}" dt="2023-07-16T03:30:14.268" v="1329" actId="478"/>
          <ac:grpSpMkLst>
            <pc:docMk/>
            <pc:sldMk cId="2958626526" sldId="267"/>
            <ac:grpSpMk id="62" creationId="{3C71040D-0424-19FC-4C98-6BE11EA6B2A7}"/>
          </ac:grpSpMkLst>
        </pc:grpChg>
        <pc:grpChg chg="del">
          <ac:chgData name="이 동우" userId="12633344-fd19-4cd1-a14c-6cae4b6830d0" providerId="ADAL" clId="{232AF136-39A2-4BFF-BB90-9F0CC6DD803C}" dt="2023-07-16T03:30:14.268" v="1329" actId="478"/>
          <ac:grpSpMkLst>
            <pc:docMk/>
            <pc:sldMk cId="2958626526" sldId="267"/>
            <ac:grpSpMk id="67" creationId="{19B2640B-C227-11DD-90C5-50653661C6F2}"/>
          </ac:grpSpMkLst>
        </pc:grpChg>
        <pc:grpChg chg="add mod">
          <ac:chgData name="이 동우" userId="12633344-fd19-4cd1-a14c-6cae4b6830d0" providerId="ADAL" clId="{232AF136-39A2-4BFF-BB90-9F0CC6DD803C}" dt="2023-07-16T03:46:32.339" v="2127" actId="164"/>
          <ac:grpSpMkLst>
            <pc:docMk/>
            <pc:sldMk cId="2958626526" sldId="267"/>
            <ac:grpSpMk id="72" creationId="{C3220D71-2036-295F-2005-AA3995101DAE}"/>
          </ac:grpSpMkLst>
        </pc:grpChg>
        <pc:grpChg chg="add mod topLvl">
          <ac:chgData name="이 동우" userId="12633344-fd19-4cd1-a14c-6cae4b6830d0" providerId="ADAL" clId="{232AF136-39A2-4BFF-BB90-9F0CC6DD803C}" dt="2023-07-16T08:16:45.887" v="5341" actId="165"/>
          <ac:grpSpMkLst>
            <pc:docMk/>
            <pc:sldMk cId="2958626526" sldId="267"/>
            <ac:grpSpMk id="74" creationId="{E3A0D182-1FB5-8EEA-3259-4D1D1D59B45B}"/>
          </ac:grpSpMkLst>
        </pc:grpChg>
        <pc:grpChg chg="add mod topLvl">
          <ac:chgData name="이 동우" userId="12633344-fd19-4cd1-a14c-6cae4b6830d0" providerId="ADAL" clId="{232AF136-39A2-4BFF-BB90-9F0CC6DD803C}" dt="2023-07-16T08:16:45.887" v="5341" actId="165"/>
          <ac:grpSpMkLst>
            <pc:docMk/>
            <pc:sldMk cId="2958626526" sldId="267"/>
            <ac:grpSpMk id="76" creationId="{BD598C95-F095-97EC-95C2-9A6CF91273DE}"/>
          </ac:grpSpMkLst>
        </pc:grpChg>
        <pc:grpChg chg="add del mod">
          <ac:chgData name="이 동우" userId="12633344-fd19-4cd1-a14c-6cae4b6830d0" providerId="ADAL" clId="{232AF136-39A2-4BFF-BB90-9F0CC6DD803C}" dt="2023-07-16T08:16:45.887" v="5341" actId="165"/>
          <ac:grpSpMkLst>
            <pc:docMk/>
            <pc:sldMk cId="2958626526" sldId="267"/>
            <ac:grpSpMk id="80" creationId="{4DB958FD-74C8-9C95-F016-4CC95D3E6413}"/>
          </ac:grpSpMkLst>
        </pc:grpChg>
        <pc:grpChg chg="add mod">
          <ac:chgData name="이 동우" userId="12633344-fd19-4cd1-a14c-6cae4b6830d0" providerId="ADAL" clId="{232AF136-39A2-4BFF-BB90-9F0CC6DD803C}" dt="2023-07-16T03:46:54.805" v="2133" actId="571"/>
          <ac:grpSpMkLst>
            <pc:docMk/>
            <pc:sldMk cId="2958626526" sldId="267"/>
            <ac:grpSpMk id="81" creationId="{E81F4278-E2DE-E96E-C1E6-0D46809D7EEC}"/>
          </ac:grpSpMkLst>
        </pc:grpChg>
        <pc:grpChg chg="mod">
          <ac:chgData name="이 동우" userId="12633344-fd19-4cd1-a14c-6cae4b6830d0" providerId="ADAL" clId="{232AF136-39A2-4BFF-BB90-9F0CC6DD803C}" dt="2023-07-16T03:46:54.805" v="2133" actId="571"/>
          <ac:grpSpMkLst>
            <pc:docMk/>
            <pc:sldMk cId="2958626526" sldId="267"/>
            <ac:grpSpMk id="82" creationId="{DD707647-8F75-917B-369D-C240587D516C}"/>
          </ac:grpSpMkLst>
        </pc:grpChg>
        <pc:grpChg chg="mod">
          <ac:chgData name="이 동우" userId="12633344-fd19-4cd1-a14c-6cae4b6830d0" providerId="ADAL" clId="{232AF136-39A2-4BFF-BB90-9F0CC6DD803C}" dt="2023-07-16T03:46:54.805" v="2133" actId="571"/>
          <ac:grpSpMkLst>
            <pc:docMk/>
            <pc:sldMk cId="2958626526" sldId="267"/>
            <ac:grpSpMk id="83" creationId="{E5EE9146-9713-9994-315F-3C9A9D815D3A}"/>
          </ac:grpSpMkLst>
        </pc:grpChg>
        <pc:picChg chg="del">
          <ac:chgData name="이 동우" userId="12633344-fd19-4cd1-a14c-6cae4b6830d0" providerId="ADAL" clId="{232AF136-39A2-4BFF-BB90-9F0CC6DD803C}" dt="2023-07-16T03:30:14.268" v="1329" actId="478"/>
          <ac:picMkLst>
            <pc:docMk/>
            <pc:sldMk cId="2958626526" sldId="267"/>
            <ac:picMk id="71" creationId="{CAF54ABE-A54C-3AA8-B1E2-7B8F93240B02}"/>
          </ac:picMkLst>
        </pc:picChg>
        <pc:picChg chg="del">
          <ac:chgData name="이 동우" userId="12633344-fd19-4cd1-a14c-6cae4b6830d0" providerId="ADAL" clId="{232AF136-39A2-4BFF-BB90-9F0CC6DD803C}" dt="2023-07-16T03:30:14.268" v="1329" actId="478"/>
          <ac:picMkLst>
            <pc:docMk/>
            <pc:sldMk cId="2958626526" sldId="267"/>
            <ac:picMk id="73" creationId="{F8D12590-8502-13E5-7CA5-190B050A4087}"/>
          </ac:picMkLst>
        </pc:picChg>
        <pc:picChg chg="del">
          <ac:chgData name="이 동우" userId="12633344-fd19-4cd1-a14c-6cae4b6830d0" providerId="ADAL" clId="{232AF136-39A2-4BFF-BB90-9F0CC6DD803C}" dt="2023-07-16T03:30:14.268" v="1329" actId="478"/>
          <ac:picMkLst>
            <pc:docMk/>
            <pc:sldMk cId="2958626526" sldId="267"/>
            <ac:picMk id="75" creationId="{41CD52F2-4ED0-C8AB-0300-8879D9C9A1F0}"/>
          </ac:picMkLst>
        </pc:picChg>
        <pc:picChg chg="del">
          <ac:chgData name="이 동우" userId="12633344-fd19-4cd1-a14c-6cae4b6830d0" providerId="ADAL" clId="{232AF136-39A2-4BFF-BB90-9F0CC6DD803C}" dt="2023-07-16T03:30:14.268" v="1329" actId="478"/>
          <ac:picMkLst>
            <pc:docMk/>
            <pc:sldMk cId="2958626526" sldId="267"/>
            <ac:picMk id="77" creationId="{3FF49741-4F2E-3883-F955-302B0E7C1B83}"/>
          </ac:picMkLst>
        </pc:picChg>
        <pc:picChg chg="add del mod topLvl">
          <ac:chgData name="이 동우" userId="12633344-fd19-4cd1-a14c-6cae4b6830d0" providerId="ADAL" clId="{232AF136-39A2-4BFF-BB90-9F0CC6DD803C}" dt="2023-07-16T03:35:32.020" v="1658" actId="478"/>
          <ac:picMkLst>
            <pc:docMk/>
            <pc:sldMk cId="2958626526" sldId="267"/>
            <ac:picMk id="5122" creationId="{9C5B8FD1-7636-D7E4-95F7-D026DF3664C6}"/>
          </ac:picMkLst>
        </pc:picChg>
        <pc:picChg chg="add mod">
          <ac:chgData name="이 동우" userId="12633344-fd19-4cd1-a14c-6cae4b6830d0" providerId="ADAL" clId="{232AF136-39A2-4BFF-BB90-9F0CC6DD803C}" dt="2023-07-16T03:38:57.714" v="2004" actId="14100"/>
          <ac:picMkLst>
            <pc:docMk/>
            <pc:sldMk cId="2958626526" sldId="267"/>
            <ac:picMk id="5124" creationId="{D23234D5-7C9D-1EF0-641B-1CFBF250226D}"/>
          </ac:picMkLst>
        </pc:picChg>
        <pc:picChg chg="add del mod">
          <ac:chgData name="이 동우" userId="12633344-fd19-4cd1-a14c-6cae4b6830d0" providerId="ADAL" clId="{232AF136-39A2-4BFF-BB90-9F0CC6DD803C}" dt="2023-07-16T03:40:00.788" v="2013" actId="478"/>
          <ac:picMkLst>
            <pc:docMk/>
            <pc:sldMk cId="2958626526" sldId="267"/>
            <ac:picMk id="5126" creationId="{15CA3A9A-FF74-BA53-EE12-76FE93AD66E4}"/>
          </ac:picMkLst>
        </pc:picChg>
      </pc:sldChg>
      <pc:sldChg chg="addSp delSp modSp add mod">
        <pc:chgData name="이 동우" userId="12633344-fd19-4cd1-a14c-6cae4b6830d0" providerId="ADAL" clId="{232AF136-39A2-4BFF-BB90-9F0CC6DD803C}" dt="2023-07-16T04:01:01.458" v="2779"/>
        <pc:sldMkLst>
          <pc:docMk/>
          <pc:sldMk cId="3436453176" sldId="268"/>
        </pc:sldMkLst>
        <pc:spChg chg="mod">
          <ac:chgData name="이 동우" userId="12633344-fd19-4cd1-a14c-6cae4b6830d0" providerId="ADAL" clId="{232AF136-39A2-4BFF-BB90-9F0CC6DD803C}" dt="2023-07-16T03:48:02.929" v="2168" actId="20577"/>
          <ac:spMkLst>
            <pc:docMk/>
            <pc:sldMk cId="3436453176" sldId="268"/>
            <ac:spMk id="4" creationId="{1A651F00-2549-657B-4DE7-8E62DD54C116}"/>
          </ac:spMkLst>
        </pc:spChg>
        <pc:spChg chg="add del mod">
          <ac:chgData name="이 동우" userId="12633344-fd19-4cd1-a14c-6cae4b6830d0" providerId="ADAL" clId="{232AF136-39A2-4BFF-BB90-9F0CC6DD803C}" dt="2023-07-16T03:48:42.518" v="2182" actId="11529"/>
          <ac:spMkLst>
            <pc:docMk/>
            <pc:sldMk cId="3436453176" sldId="268"/>
            <ac:spMk id="7" creationId="{64C78B21-EC60-D455-58A9-D7D6AD60F6E0}"/>
          </ac:spMkLst>
        </pc:spChg>
        <pc:spChg chg="add del mod ord">
          <ac:chgData name="이 동우" userId="12633344-fd19-4cd1-a14c-6cae4b6830d0" providerId="ADAL" clId="{232AF136-39A2-4BFF-BB90-9F0CC6DD803C}" dt="2023-07-16T03:53:52.370" v="2490"/>
          <ac:spMkLst>
            <pc:docMk/>
            <pc:sldMk cId="3436453176" sldId="268"/>
            <ac:spMk id="8" creationId="{4DB44C09-442A-3580-1CE9-00496EFD8C0A}"/>
          </ac:spMkLst>
        </pc:spChg>
        <pc:spChg chg="add del mod topLvl">
          <ac:chgData name="이 동우" userId="12633344-fd19-4cd1-a14c-6cae4b6830d0" providerId="ADAL" clId="{232AF136-39A2-4BFF-BB90-9F0CC6DD803C}" dt="2023-07-16T03:51:03.438" v="2368" actId="478"/>
          <ac:spMkLst>
            <pc:docMk/>
            <pc:sldMk cId="3436453176" sldId="268"/>
            <ac:spMk id="9" creationId="{C387379D-2767-4F02-51FA-18E595752C53}"/>
          </ac:spMkLst>
        </pc:spChg>
        <pc:spChg chg="add del mod topLvl">
          <ac:chgData name="이 동우" userId="12633344-fd19-4cd1-a14c-6cae4b6830d0" providerId="ADAL" clId="{232AF136-39A2-4BFF-BB90-9F0CC6DD803C}" dt="2023-07-16T03:51:03.438" v="2368" actId="478"/>
          <ac:spMkLst>
            <pc:docMk/>
            <pc:sldMk cId="3436453176" sldId="268"/>
            <ac:spMk id="10" creationId="{7553A96D-9ECD-DA60-AC46-F9B91A3067A5}"/>
          </ac:spMkLst>
        </pc:spChg>
        <pc:spChg chg="add del mod topLvl">
          <ac:chgData name="이 동우" userId="12633344-fd19-4cd1-a14c-6cae4b6830d0" providerId="ADAL" clId="{232AF136-39A2-4BFF-BB90-9F0CC6DD803C}" dt="2023-07-16T03:51:03.438" v="2368" actId="478"/>
          <ac:spMkLst>
            <pc:docMk/>
            <pc:sldMk cId="3436453176" sldId="268"/>
            <ac:spMk id="11" creationId="{B8B37E54-9E7C-1849-B1DF-875CE7DC7C20}"/>
          </ac:spMkLst>
        </pc:spChg>
        <pc:spChg chg="add del mod topLvl">
          <ac:chgData name="이 동우" userId="12633344-fd19-4cd1-a14c-6cae4b6830d0" providerId="ADAL" clId="{232AF136-39A2-4BFF-BB90-9F0CC6DD803C}" dt="2023-07-16T03:51:03.438" v="2368" actId="478"/>
          <ac:spMkLst>
            <pc:docMk/>
            <pc:sldMk cId="3436453176" sldId="268"/>
            <ac:spMk id="12" creationId="{BAB7BE75-11EB-4851-9AE7-6F77BBA3859C}"/>
          </ac:spMkLst>
        </pc:spChg>
        <pc:spChg chg="add mod ord topLvl">
          <ac:chgData name="이 동우" userId="12633344-fd19-4cd1-a14c-6cae4b6830d0" providerId="ADAL" clId="{232AF136-39A2-4BFF-BB90-9F0CC6DD803C}" dt="2023-07-16T03:54:46.938" v="2528" actId="207"/>
          <ac:spMkLst>
            <pc:docMk/>
            <pc:sldMk cId="3436453176" sldId="268"/>
            <ac:spMk id="14" creationId="{B8FFF588-915B-15DB-75D4-1314A3522A4C}"/>
          </ac:spMkLst>
        </pc:spChg>
        <pc:spChg chg="add mod ord topLvl">
          <ac:chgData name="이 동우" userId="12633344-fd19-4cd1-a14c-6cae4b6830d0" providerId="ADAL" clId="{232AF136-39A2-4BFF-BB90-9F0CC6DD803C}" dt="2023-07-16T03:54:21.738" v="2511" actId="207"/>
          <ac:spMkLst>
            <pc:docMk/>
            <pc:sldMk cId="3436453176" sldId="268"/>
            <ac:spMk id="15" creationId="{39605296-0981-18DA-44C1-0BC50F0C7ABF}"/>
          </ac:spMkLst>
        </pc:spChg>
        <pc:spChg chg="add del mod">
          <ac:chgData name="이 동우" userId="12633344-fd19-4cd1-a14c-6cae4b6830d0" providerId="ADAL" clId="{232AF136-39A2-4BFF-BB90-9F0CC6DD803C}" dt="2023-07-16T03:52:02.068" v="2421" actId="478"/>
          <ac:spMkLst>
            <pc:docMk/>
            <pc:sldMk cId="3436453176" sldId="268"/>
            <ac:spMk id="16" creationId="{E7D6CE8F-80C6-EE60-5EAE-9BCC723B213E}"/>
          </ac:spMkLst>
        </pc:spChg>
        <pc:spChg chg="add mod ord topLvl">
          <ac:chgData name="이 동우" userId="12633344-fd19-4cd1-a14c-6cae4b6830d0" providerId="ADAL" clId="{232AF136-39A2-4BFF-BB90-9F0CC6DD803C}" dt="2023-07-16T03:54:05.744" v="2493" actId="165"/>
          <ac:spMkLst>
            <pc:docMk/>
            <pc:sldMk cId="3436453176" sldId="268"/>
            <ac:spMk id="17" creationId="{E79E6971-532A-1F2E-1F8D-69635E392F29}"/>
          </ac:spMkLst>
        </pc:spChg>
        <pc:spChg chg="add mod ord topLvl">
          <ac:chgData name="이 동우" userId="12633344-fd19-4cd1-a14c-6cae4b6830d0" providerId="ADAL" clId="{232AF136-39A2-4BFF-BB90-9F0CC6DD803C}" dt="2023-07-16T03:54:19.538" v="2500" actId="207"/>
          <ac:spMkLst>
            <pc:docMk/>
            <pc:sldMk cId="3436453176" sldId="268"/>
            <ac:spMk id="18" creationId="{BC79C5B8-05BB-71FB-344B-CDA623B0B538}"/>
          </ac:spMkLst>
        </pc:spChg>
        <pc:spChg chg="add del mod">
          <ac:chgData name="이 동우" userId="12633344-fd19-4cd1-a14c-6cae4b6830d0" providerId="ADAL" clId="{232AF136-39A2-4BFF-BB90-9F0CC6DD803C}" dt="2023-07-16T03:53:52.370" v="2490"/>
          <ac:spMkLst>
            <pc:docMk/>
            <pc:sldMk cId="3436453176" sldId="268"/>
            <ac:spMk id="20" creationId="{E3D6C38B-9E01-710D-0D97-493D6BDB58AF}"/>
          </ac:spMkLst>
        </pc:spChg>
        <pc:spChg chg="mod">
          <ac:chgData name="이 동우" userId="12633344-fd19-4cd1-a14c-6cae4b6830d0" providerId="ADAL" clId="{232AF136-39A2-4BFF-BB90-9F0CC6DD803C}" dt="2023-07-16T03:57:41.449" v="2707" actId="1076"/>
          <ac:spMkLst>
            <pc:docMk/>
            <pc:sldMk cId="3436453176" sldId="268"/>
            <ac:spMk id="21" creationId="{5481C3F6-296D-2E01-E8FA-59D125476EFF}"/>
          </ac:spMkLst>
        </pc:spChg>
        <pc:spChg chg="del mod">
          <ac:chgData name="이 동우" userId="12633344-fd19-4cd1-a14c-6cae4b6830d0" providerId="ADAL" clId="{232AF136-39A2-4BFF-BB90-9F0CC6DD803C}" dt="2023-07-16T03:53:54.440" v="2492" actId="478"/>
          <ac:spMkLst>
            <pc:docMk/>
            <pc:sldMk cId="3436453176" sldId="268"/>
            <ac:spMk id="22" creationId="{70D69DDA-9213-403A-2C28-F52E21C62E39}"/>
          </ac:spMkLst>
        </pc:spChg>
        <pc:spChg chg="del mod">
          <ac:chgData name="이 동우" userId="12633344-fd19-4cd1-a14c-6cae4b6830d0" providerId="ADAL" clId="{232AF136-39A2-4BFF-BB90-9F0CC6DD803C}" dt="2023-07-16T03:53:54.039" v="2491" actId="478"/>
          <ac:spMkLst>
            <pc:docMk/>
            <pc:sldMk cId="3436453176" sldId="268"/>
            <ac:spMk id="23" creationId="{2EF84EEC-7D0D-E948-5BF0-76C11542119C}"/>
          </ac:spMkLst>
        </pc:spChg>
        <pc:spChg chg="add mod">
          <ac:chgData name="이 동우" userId="12633344-fd19-4cd1-a14c-6cae4b6830d0" providerId="ADAL" clId="{232AF136-39A2-4BFF-BB90-9F0CC6DD803C}" dt="2023-07-16T03:57:38.603" v="2704" actId="164"/>
          <ac:spMkLst>
            <pc:docMk/>
            <pc:sldMk cId="3436453176" sldId="268"/>
            <ac:spMk id="27" creationId="{91900C53-838B-1660-1C21-A6B130583AC2}"/>
          </ac:spMkLst>
        </pc:spChg>
        <pc:spChg chg="add mod">
          <ac:chgData name="이 동우" userId="12633344-fd19-4cd1-a14c-6cae4b6830d0" providerId="ADAL" clId="{232AF136-39A2-4BFF-BB90-9F0CC6DD803C}" dt="2023-07-16T03:57:38.603" v="2704" actId="164"/>
          <ac:spMkLst>
            <pc:docMk/>
            <pc:sldMk cId="3436453176" sldId="268"/>
            <ac:spMk id="28" creationId="{1BE3ED37-DB1D-D0DD-A614-2215AB8F5EEF}"/>
          </ac:spMkLst>
        </pc:spChg>
        <pc:spChg chg="add mod">
          <ac:chgData name="이 동우" userId="12633344-fd19-4cd1-a14c-6cae4b6830d0" providerId="ADAL" clId="{232AF136-39A2-4BFF-BB90-9F0CC6DD803C}" dt="2023-07-16T03:57:38.603" v="2704" actId="164"/>
          <ac:spMkLst>
            <pc:docMk/>
            <pc:sldMk cId="3436453176" sldId="268"/>
            <ac:spMk id="29" creationId="{C05F2C08-FE61-DF0E-9AEC-AB20B9FE9982}"/>
          </ac:spMkLst>
        </pc:spChg>
        <pc:spChg chg="add mod">
          <ac:chgData name="이 동우" userId="12633344-fd19-4cd1-a14c-6cae4b6830d0" providerId="ADAL" clId="{232AF136-39A2-4BFF-BB90-9F0CC6DD803C}" dt="2023-07-16T03:57:38.603" v="2704" actId="164"/>
          <ac:spMkLst>
            <pc:docMk/>
            <pc:sldMk cId="3436453176" sldId="268"/>
            <ac:spMk id="30" creationId="{E79B1486-9EA8-9F85-D248-48610743AC1C}"/>
          </ac:spMkLst>
        </pc:spChg>
        <pc:spChg chg="del mod">
          <ac:chgData name="이 동우" userId="12633344-fd19-4cd1-a14c-6cae4b6830d0" providerId="ADAL" clId="{232AF136-39A2-4BFF-BB90-9F0CC6DD803C}" dt="2023-07-16T03:49:00.830" v="2194" actId="478"/>
          <ac:spMkLst>
            <pc:docMk/>
            <pc:sldMk cId="3436453176" sldId="268"/>
            <ac:spMk id="32" creationId="{AFE14AAB-4E9E-1DEB-4B1E-1F1560C9B94D}"/>
          </ac:spMkLst>
        </pc:spChg>
        <pc:spChg chg="mod topLvl">
          <ac:chgData name="이 동우" userId="12633344-fd19-4cd1-a14c-6cae4b6830d0" providerId="ADAL" clId="{232AF136-39A2-4BFF-BB90-9F0CC6DD803C}" dt="2023-07-16T03:58:02.498" v="2711" actId="164"/>
          <ac:spMkLst>
            <pc:docMk/>
            <pc:sldMk cId="3436453176" sldId="268"/>
            <ac:spMk id="35" creationId="{8DBDFA9A-BE3E-7247-2EBE-A56394B7C027}"/>
          </ac:spMkLst>
        </pc:spChg>
        <pc:spChg chg="mod topLvl">
          <ac:chgData name="이 동우" userId="12633344-fd19-4cd1-a14c-6cae4b6830d0" providerId="ADAL" clId="{232AF136-39A2-4BFF-BB90-9F0CC6DD803C}" dt="2023-07-16T03:58:02.498" v="2711" actId="164"/>
          <ac:spMkLst>
            <pc:docMk/>
            <pc:sldMk cId="3436453176" sldId="268"/>
            <ac:spMk id="36" creationId="{79DC5FE8-B68D-5C07-7950-95B27B8A59A1}"/>
          </ac:spMkLst>
        </pc:spChg>
        <pc:spChg chg="mod topLvl">
          <ac:chgData name="이 동우" userId="12633344-fd19-4cd1-a14c-6cae4b6830d0" providerId="ADAL" clId="{232AF136-39A2-4BFF-BB90-9F0CC6DD803C}" dt="2023-07-16T03:58:17.138" v="2721" actId="1038"/>
          <ac:spMkLst>
            <pc:docMk/>
            <pc:sldMk cId="3436453176" sldId="268"/>
            <ac:spMk id="37" creationId="{BA44EDD5-29E1-F3FC-AE73-8EB25DC96FAC}"/>
          </ac:spMkLst>
        </pc:spChg>
        <pc:spChg chg="mod topLvl">
          <ac:chgData name="이 동우" userId="12633344-fd19-4cd1-a14c-6cae4b6830d0" providerId="ADAL" clId="{232AF136-39A2-4BFF-BB90-9F0CC6DD803C}" dt="2023-07-16T03:58:25.538" v="2728" actId="1035"/>
          <ac:spMkLst>
            <pc:docMk/>
            <pc:sldMk cId="3436453176" sldId="268"/>
            <ac:spMk id="38" creationId="{9805792A-7CCC-E51C-EC11-5D73C4FF3098}"/>
          </ac:spMkLst>
        </pc:spChg>
        <pc:spChg chg="mod topLvl">
          <ac:chgData name="이 동우" userId="12633344-fd19-4cd1-a14c-6cae4b6830d0" providerId="ADAL" clId="{232AF136-39A2-4BFF-BB90-9F0CC6DD803C}" dt="2023-07-16T03:58:59.750" v="2737" actId="165"/>
          <ac:spMkLst>
            <pc:docMk/>
            <pc:sldMk cId="3436453176" sldId="268"/>
            <ac:spMk id="44" creationId="{81EE0810-77E9-F287-B1B0-AEE689F36AB8}"/>
          </ac:spMkLst>
        </pc:spChg>
        <pc:spChg chg="mod topLvl">
          <ac:chgData name="이 동우" userId="12633344-fd19-4cd1-a14c-6cae4b6830d0" providerId="ADAL" clId="{232AF136-39A2-4BFF-BB90-9F0CC6DD803C}" dt="2023-07-16T04:00:50.204" v="2777" actId="1076"/>
          <ac:spMkLst>
            <pc:docMk/>
            <pc:sldMk cId="3436453176" sldId="268"/>
            <ac:spMk id="45" creationId="{1F56D27E-B2E6-79D8-7FFD-D61C0472E41F}"/>
          </ac:spMkLst>
        </pc:spChg>
        <pc:spChg chg="mod topLvl">
          <ac:chgData name="이 동우" userId="12633344-fd19-4cd1-a14c-6cae4b6830d0" providerId="ADAL" clId="{232AF136-39A2-4BFF-BB90-9F0CC6DD803C}" dt="2023-07-16T04:00:01.483" v="2762" actId="207"/>
          <ac:spMkLst>
            <pc:docMk/>
            <pc:sldMk cId="3436453176" sldId="268"/>
            <ac:spMk id="46" creationId="{9DF7B442-EEE4-17E9-40D6-9EE6BA58B858}"/>
          </ac:spMkLst>
        </pc:spChg>
        <pc:spChg chg="mod topLvl">
          <ac:chgData name="이 동우" userId="12633344-fd19-4cd1-a14c-6cae4b6830d0" providerId="ADAL" clId="{232AF136-39A2-4BFF-BB90-9F0CC6DD803C}" dt="2023-07-16T04:00:05.927" v="2764" actId="1076"/>
          <ac:spMkLst>
            <pc:docMk/>
            <pc:sldMk cId="3436453176" sldId="268"/>
            <ac:spMk id="47" creationId="{238555FC-72F1-39F0-7A8D-50FEF70B82C0}"/>
          </ac:spMkLst>
        </pc:spChg>
        <pc:spChg chg="del mod topLvl">
          <ac:chgData name="이 동우" userId="12633344-fd19-4cd1-a14c-6cae4b6830d0" providerId="ADAL" clId="{232AF136-39A2-4BFF-BB90-9F0CC6DD803C}" dt="2023-07-16T04:00:45.009" v="2775" actId="478"/>
          <ac:spMkLst>
            <pc:docMk/>
            <pc:sldMk cId="3436453176" sldId="268"/>
            <ac:spMk id="50" creationId="{06F68353-D7AA-C74C-4686-1D2DCC05D08F}"/>
          </ac:spMkLst>
        </pc:spChg>
        <pc:spChg chg="add del mod topLvl">
          <ac:chgData name="이 동우" userId="12633344-fd19-4cd1-a14c-6cae4b6830d0" providerId="ADAL" clId="{232AF136-39A2-4BFF-BB90-9F0CC6DD803C}" dt="2023-07-16T04:00:48.480" v="2776" actId="1076"/>
          <ac:spMkLst>
            <pc:docMk/>
            <pc:sldMk cId="3436453176" sldId="268"/>
            <ac:spMk id="51" creationId="{D9792EC7-E1C9-7A58-1321-0F69C9A63BFC}"/>
          </ac:spMkLst>
        </pc:spChg>
        <pc:spChg chg="add mod">
          <ac:chgData name="이 동우" userId="12633344-fd19-4cd1-a14c-6cae4b6830d0" providerId="ADAL" clId="{232AF136-39A2-4BFF-BB90-9F0CC6DD803C}" dt="2023-07-16T03:58:40.408" v="2732" actId="207"/>
          <ac:spMkLst>
            <pc:docMk/>
            <pc:sldMk cId="3436453176" sldId="268"/>
            <ac:spMk id="52" creationId="{2FCDFF43-7051-AE80-151D-64A32CB84E01}"/>
          </ac:spMkLst>
        </pc:spChg>
        <pc:spChg chg="add mod">
          <ac:chgData name="이 동우" userId="12633344-fd19-4cd1-a14c-6cae4b6830d0" providerId="ADAL" clId="{232AF136-39A2-4BFF-BB90-9F0CC6DD803C}" dt="2023-07-16T04:00:27.070" v="2768" actId="14100"/>
          <ac:spMkLst>
            <pc:docMk/>
            <pc:sldMk cId="3436453176" sldId="268"/>
            <ac:spMk id="53" creationId="{04E7FF73-4779-1AC3-3EAB-60942003FEB2}"/>
          </ac:spMkLst>
        </pc:spChg>
        <pc:spChg chg="del">
          <ac:chgData name="이 동우" userId="12633344-fd19-4cd1-a14c-6cae4b6830d0" providerId="ADAL" clId="{232AF136-39A2-4BFF-BB90-9F0CC6DD803C}" dt="2023-07-16T03:48:20.728" v="2169" actId="478"/>
          <ac:spMkLst>
            <pc:docMk/>
            <pc:sldMk cId="3436453176" sldId="268"/>
            <ac:spMk id="59" creationId="{08858A20-27C7-BB9F-B47E-8EC314C4D14C}"/>
          </ac:spMkLst>
        </pc:spChg>
        <pc:spChg chg="del">
          <ac:chgData name="이 동우" userId="12633344-fd19-4cd1-a14c-6cae4b6830d0" providerId="ADAL" clId="{232AF136-39A2-4BFF-BB90-9F0CC6DD803C}" dt="2023-07-16T03:48:20.728" v="2169" actId="478"/>
          <ac:spMkLst>
            <pc:docMk/>
            <pc:sldMk cId="3436453176" sldId="268"/>
            <ac:spMk id="63" creationId="{39A6BDD5-7275-7438-63DE-391BC98CB0B7}"/>
          </ac:spMkLst>
        </pc:spChg>
        <pc:spChg chg="del">
          <ac:chgData name="이 동우" userId="12633344-fd19-4cd1-a14c-6cae4b6830d0" providerId="ADAL" clId="{232AF136-39A2-4BFF-BB90-9F0CC6DD803C}" dt="2023-07-16T03:48:20.728" v="2169" actId="478"/>
          <ac:spMkLst>
            <pc:docMk/>
            <pc:sldMk cId="3436453176" sldId="268"/>
            <ac:spMk id="64" creationId="{9B0D60B5-41FB-035A-B8A3-C5E04CF7388B}"/>
          </ac:spMkLst>
        </pc:spChg>
        <pc:spChg chg="del">
          <ac:chgData name="이 동우" userId="12633344-fd19-4cd1-a14c-6cae4b6830d0" providerId="ADAL" clId="{232AF136-39A2-4BFF-BB90-9F0CC6DD803C}" dt="2023-07-16T03:48:20.728" v="2169" actId="478"/>
          <ac:spMkLst>
            <pc:docMk/>
            <pc:sldMk cId="3436453176" sldId="268"/>
            <ac:spMk id="65" creationId="{51CE7FE6-9D19-7692-1E36-873F55D9BBD9}"/>
          </ac:spMkLst>
        </pc:spChg>
        <pc:spChg chg="del">
          <ac:chgData name="이 동우" userId="12633344-fd19-4cd1-a14c-6cae4b6830d0" providerId="ADAL" clId="{232AF136-39A2-4BFF-BB90-9F0CC6DD803C}" dt="2023-07-16T03:48:20.728" v="2169" actId="478"/>
          <ac:spMkLst>
            <pc:docMk/>
            <pc:sldMk cId="3436453176" sldId="268"/>
            <ac:spMk id="88" creationId="{43F8A2B4-6796-13F3-03A7-14F9FB827C1C}"/>
          </ac:spMkLst>
        </pc:spChg>
        <pc:spChg chg="del">
          <ac:chgData name="이 동우" userId="12633344-fd19-4cd1-a14c-6cae4b6830d0" providerId="ADAL" clId="{232AF136-39A2-4BFF-BB90-9F0CC6DD803C}" dt="2023-07-16T03:48:20.728" v="2169" actId="478"/>
          <ac:spMkLst>
            <pc:docMk/>
            <pc:sldMk cId="3436453176" sldId="268"/>
            <ac:spMk id="89" creationId="{2BA2C0AC-BF0A-570B-CB53-47D77E4A312F}"/>
          </ac:spMkLst>
        </pc:spChg>
        <pc:spChg chg="del">
          <ac:chgData name="이 동우" userId="12633344-fd19-4cd1-a14c-6cae4b6830d0" providerId="ADAL" clId="{232AF136-39A2-4BFF-BB90-9F0CC6DD803C}" dt="2023-07-16T03:48:20.728" v="2169" actId="478"/>
          <ac:spMkLst>
            <pc:docMk/>
            <pc:sldMk cId="3436453176" sldId="268"/>
            <ac:spMk id="90" creationId="{97C18580-23A9-2970-B8A9-2DC8E982F124}"/>
          </ac:spMkLst>
        </pc:spChg>
        <pc:spChg chg="del">
          <ac:chgData name="이 동우" userId="12633344-fd19-4cd1-a14c-6cae4b6830d0" providerId="ADAL" clId="{232AF136-39A2-4BFF-BB90-9F0CC6DD803C}" dt="2023-07-16T03:48:20.728" v="2169" actId="478"/>
          <ac:spMkLst>
            <pc:docMk/>
            <pc:sldMk cId="3436453176" sldId="268"/>
            <ac:spMk id="91" creationId="{952BC5DA-059A-BA6D-1C0D-9A8583C6AA92}"/>
          </ac:spMkLst>
        </pc:spChg>
        <pc:spChg chg="del">
          <ac:chgData name="이 동우" userId="12633344-fd19-4cd1-a14c-6cae4b6830d0" providerId="ADAL" clId="{232AF136-39A2-4BFF-BB90-9F0CC6DD803C}" dt="2023-07-16T03:48:20.728" v="2169" actId="478"/>
          <ac:spMkLst>
            <pc:docMk/>
            <pc:sldMk cId="3436453176" sldId="268"/>
            <ac:spMk id="92" creationId="{09CAF997-5831-9CCC-26B3-E3EB5EB6D3A5}"/>
          </ac:spMkLst>
        </pc:spChg>
        <pc:spChg chg="del">
          <ac:chgData name="이 동우" userId="12633344-fd19-4cd1-a14c-6cae4b6830d0" providerId="ADAL" clId="{232AF136-39A2-4BFF-BB90-9F0CC6DD803C}" dt="2023-07-16T03:48:20.728" v="2169" actId="478"/>
          <ac:spMkLst>
            <pc:docMk/>
            <pc:sldMk cId="3436453176" sldId="268"/>
            <ac:spMk id="94" creationId="{258E31FD-E90A-4C8E-89B8-BDFF5B172EA6}"/>
          </ac:spMkLst>
        </pc:spChg>
        <pc:spChg chg="del">
          <ac:chgData name="이 동우" userId="12633344-fd19-4cd1-a14c-6cae4b6830d0" providerId="ADAL" clId="{232AF136-39A2-4BFF-BB90-9F0CC6DD803C}" dt="2023-07-16T03:48:20.728" v="2169" actId="478"/>
          <ac:spMkLst>
            <pc:docMk/>
            <pc:sldMk cId="3436453176" sldId="268"/>
            <ac:spMk id="95" creationId="{4C7A9AA6-B62E-B5C2-BFB8-3E308032D0DF}"/>
          </ac:spMkLst>
        </pc:spChg>
        <pc:spChg chg="del">
          <ac:chgData name="이 동우" userId="12633344-fd19-4cd1-a14c-6cae4b6830d0" providerId="ADAL" clId="{232AF136-39A2-4BFF-BB90-9F0CC6DD803C}" dt="2023-07-16T03:48:20.728" v="2169" actId="478"/>
          <ac:spMkLst>
            <pc:docMk/>
            <pc:sldMk cId="3436453176" sldId="268"/>
            <ac:spMk id="96" creationId="{05D9F74C-5F83-417F-7852-6CF1905D1D4D}"/>
          </ac:spMkLst>
        </pc:spChg>
        <pc:grpChg chg="add del mod">
          <ac:chgData name="이 동우" userId="12633344-fd19-4cd1-a14c-6cae4b6830d0" providerId="ADAL" clId="{232AF136-39A2-4BFF-BB90-9F0CC6DD803C}" dt="2023-07-16T03:50:24.470" v="2237" actId="165"/>
          <ac:grpSpMkLst>
            <pc:docMk/>
            <pc:sldMk cId="3436453176" sldId="268"/>
            <ac:grpSpMk id="13" creationId="{4F84CBBC-6168-0FFF-5E5C-225F2F2C4953}"/>
          </ac:grpSpMkLst>
        </pc:grpChg>
        <pc:grpChg chg="add del mod">
          <ac:chgData name="이 동우" userId="12633344-fd19-4cd1-a14c-6cae4b6830d0" providerId="ADAL" clId="{232AF136-39A2-4BFF-BB90-9F0CC6DD803C}" dt="2023-07-16T03:54:05.744" v="2493" actId="165"/>
          <ac:grpSpMkLst>
            <pc:docMk/>
            <pc:sldMk cId="3436453176" sldId="268"/>
            <ac:grpSpMk id="19" creationId="{AFBCAA9B-45AF-7A2D-2274-BBE2393766C9}"/>
          </ac:grpSpMkLst>
        </pc:grpChg>
        <pc:grpChg chg="add mod">
          <ac:chgData name="이 동우" userId="12633344-fd19-4cd1-a14c-6cae4b6830d0" providerId="ADAL" clId="{232AF136-39A2-4BFF-BB90-9F0CC6DD803C}" dt="2023-07-16T03:57:38.603" v="2704" actId="164"/>
          <ac:grpSpMkLst>
            <pc:docMk/>
            <pc:sldMk cId="3436453176" sldId="268"/>
            <ac:grpSpMk id="31" creationId="{32519332-ACCA-7484-31F2-DE3D869CE8C8}"/>
          </ac:grpSpMkLst>
        </pc:grpChg>
        <pc:grpChg chg="add del mod">
          <ac:chgData name="이 동우" userId="12633344-fd19-4cd1-a14c-6cae4b6830d0" providerId="ADAL" clId="{232AF136-39A2-4BFF-BB90-9F0CC6DD803C}" dt="2023-07-16T03:57:56.852" v="2710" actId="165"/>
          <ac:grpSpMkLst>
            <pc:docMk/>
            <pc:sldMk cId="3436453176" sldId="268"/>
            <ac:grpSpMk id="33" creationId="{A76ED8E8-5405-05D6-E3E7-3F2B0EC0504C}"/>
          </ac:grpSpMkLst>
        </pc:grpChg>
        <pc:grpChg chg="add mod">
          <ac:chgData name="이 동우" userId="12633344-fd19-4cd1-a14c-6cae4b6830d0" providerId="ADAL" clId="{232AF136-39A2-4BFF-BB90-9F0CC6DD803C}" dt="2023-07-16T03:58:05.980" v="2712" actId="1076"/>
          <ac:grpSpMkLst>
            <pc:docMk/>
            <pc:sldMk cId="3436453176" sldId="268"/>
            <ac:grpSpMk id="39" creationId="{B36838D6-86BA-0E5E-31FD-4D1361F4B7A7}"/>
          </ac:grpSpMkLst>
        </pc:grpChg>
        <pc:grpChg chg="add del mod">
          <ac:chgData name="이 동우" userId="12633344-fd19-4cd1-a14c-6cae4b6830d0" providerId="ADAL" clId="{232AF136-39A2-4BFF-BB90-9F0CC6DD803C}" dt="2023-07-16T03:58:59.750" v="2737" actId="165"/>
          <ac:grpSpMkLst>
            <pc:docMk/>
            <pc:sldMk cId="3436453176" sldId="268"/>
            <ac:grpSpMk id="42" creationId="{4770B2E3-C556-74D2-7815-D41009D6929C}"/>
          </ac:grpSpMkLst>
        </pc:grpChg>
        <pc:grpChg chg="add del mod">
          <ac:chgData name="이 동우" userId="12633344-fd19-4cd1-a14c-6cae4b6830d0" providerId="ADAL" clId="{232AF136-39A2-4BFF-BB90-9F0CC6DD803C}" dt="2023-07-16T04:00:36.759" v="2771" actId="165"/>
          <ac:grpSpMkLst>
            <pc:docMk/>
            <pc:sldMk cId="3436453176" sldId="268"/>
            <ac:grpSpMk id="49" creationId="{BD1BDFC3-239F-6C18-A72B-31E4278AD720}"/>
          </ac:grpSpMkLst>
        </pc:grpChg>
        <pc:grpChg chg="del">
          <ac:chgData name="이 동우" userId="12633344-fd19-4cd1-a14c-6cae4b6830d0" providerId="ADAL" clId="{232AF136-39A2-4BFF-BB90-9F0CC6DD803C}" dt="2023-07-16T03:48:20.728" v="2169" actId="478"/>
          <ac:grpSpMkLst>
            <pc:docMk/>
            <pc:sldMk cId="3436453176" sldId="268"/>
            <ac:grpSpMk id="80" creationId="{4DB958FD-74C8-9C95-F016-4CC95D3E6413}"/>
          </ac:grpSpMkLst>
        </pc:grpChg>
        <pc:grpChg chg="del">
          <ac:chgData name="이 동우" userId="12633344-fd19-4cd1-a14c-6cae4b6830d0" providerId="ADAL" clId="{232AF136-39A2-4BFF-BB90-9F0CC6DD803C}" dt="2023-07-16T03:48:20.728" v="2169" actId="478"/>
          <ac:grpSpMkLst>
            <pc:docMk/>
            <pc:sldMk cId="3436453176" sldId="268"/>
            <ac:grpSpMk id="81" creationId="{E81F4278-E2DE-E96E-C1E6-0D46809D7EEC}"/>
          </ac:grpSpMkLst>
        </pc:grpChg>
        <pc:cxnChg chg="add mod">
          <ac:chgData name="이 동우" userId="12633344-fd19-4cd1-a14c-6cae4b6830d0" providerId="ADAL" clId="{232AF136-39A2-4BFF-BB90-9F0CC6DD803C}" dt="2023-07-16T03:57:38.603" v="2704" actId="164"/>
          <ac:cxnSpMkLst>
            <pc:docMk/>
            <pc:sldMk cId="3436453176" sldId="268"/>
            <ac:cxnSpMk id="25" creationId="{1D4B18F3-01EF-0121-3AB3-3FB2912719E5}"/>
          </ac:cxnSpMkLst>
        </pc:cxnChg>
        <pc:cxnChg chg="mod topLvl">
          <ac:chgData name="이 동우" userId="12633344-fd19-4cd1-a14c-6cae4b6830d0" providerId="ADAL" clId="{232AF136-39A2-4BFF-BB90-9F0CC6DD803C}" dt="2023-07-16T03:58:11.774" v="2715" actId="14100"/>
          <ac:cxnSpMkLst>
            <pc:docMk/>
            <pc:sldMk cId="3436453176" sldId="268"/>
            <ac:cxnSpMk id="34" creationId="{2E9562EC-18F0-1967-9E90-E6D49DFD606B}"/>
          </ac:cxnSpMkLst>
        </pc:cxnChg>
        <pc:cxnChg chg="mod topLvl">
          <ac:chgData name="이 동우" userId="12633344-fd19-4cd1-a14c-6cae4b6830d0" providerId="ADAL" clId="{232AF136-39A2-4BFF-BB90-9F0CC6DD803C}" dt="2023-07-16T03:59:05.850" v="2739" actId="14100"/>
          <ac:cxnSpMkLst>
            <pc:docMk/>
            <pc:sldMk cId="3436453176" sldId="268"/>
            <ac:cxnSpMk id="43" creationId="{608BC615-8BFE-E891-23C9-00853273ED63}"/>
          </ac:cxnSpMkLst>
        </pc:cxnChg>
        <pc:cxnChg chg="add mod">
          <ac:chgData name="이 동우" userId="12633344-fd19-4cd1-a14c-6cae4b6830d0" providerId="ADAL" clId="{232AF136-39A2-4BFF-BB90-9F0CC6DD803C}" dt="2023-07-16T04:00:19.659" v="2766" actId="14100"/>
          <ac:cxnSpMkLst>
            <pc:docMk/>
            <pc:sldMk cId="3436453176" sldId="268"/>
            <ac:cxnSpMk id="48" creationId="{C210F1B5-BCEF-D3AC-D455-5C5A5B96C7DB}"/>
          </ac:cxnSpMkLst>
        </pc:cxnChg>
        <pc:cxnChg chg="add mod">
          <ac:chgData name="이 동우" userId="12633344-fd19-4cd1-a14c-6cae4b6830d0" providerId="ADAL" clId="{232AF136-39A2-4BFF-BB90-9F0CC6DD803C}" dt="2023-07-16T03:59:16.868" v="2742" actId="14100"/>
          <ac:cxnSpMkLst>
            <pc:docMk/>
            <pc:sldMk cId="3436453176" sldId="268"/>
            <ac:cxnSpMk id="55" creationId="{469EAA7C-03F1-E861-B21C-82DC1CB02C2D}"/>
          </ac:cxnSpMkLst>
        </pc:cxnChg>
        <pc:cxnChg chg="add mod">
          <ac:chgData name="이 동우" userId="12633344-fd19-4cd1-a14c-6cae4b6830d0" providerId="ADAL" clId="{232AF136-39A2-4BFF-BB90-9F0CC6DD803C}" dt="2023-07-16T03:59:36.700" v="2755" actId="692"/>
          <ac:cxnSpMkLst>
            <pc:docMk/>
            <pc:sldMk cId="3436453176" sldId="268"/>
            <ac:cxnSpMk id="58" creationId="{FFE1DED4-7E7C-D596-6B69-71ECBB286C14}"/>
          </ac:cxnSpMkLst>
        </pc:cxnChg>
        <pc:cxnChg chg="add mod">
          <ac:chgData name="이 동우" userId="12633344-fd19-4cd1-a14c-6cae4b6830d0" providerId="ADAL" clId="{232AF136-39A2-4BFF-BB90-9F0CC6DD803C}" dt="2023-07-16T04:00:34.492" v="2770" actId="1076"/>
          <ac:cxnSpMkLst>
            <pc:docMk/>
            <pc:sldMk cId="3436453176" sldId="268"/>
            <ac:cxnSpMk id="68" creationId="{3F3C4CB4-BC10-08A0-C1CD-3D91899AD163}"/>
          </ac:cxnSpMkLst>
        </pc:cxnChg>
        <pc:cxnChg chg="add del mod">
          <ac:chgData name="이 동우" userId="12633344-fd19-4cd1-a14c-6cae4b6830d0" providerId="ADAL" clId="{232AF136-39A2-4BFF-BB90-9F0CC6DD803C}" dt="2023-07-16T04:01:01.458" v="2779"/>
          <ac:cxnSpMkLst>
            <pc:docMk/>
            <pc:sldMk cId="3436453176" sldId="268"/>
            <ac:cxnSpMk id="69" creationId="{1E6F7B96-60A5-64D8-4C08-330422FCFB2D}"/>
          </ac:cxnSpMkLst>
        </pc:cxnChg>
      </pc:sldChg>
      <pc:sldChg chg="addSp delSp modSp add mod">
        <pc:chgData name="이 동우" userId="12633344-fd19-4cd1-a14c-6cae4b6830d0" providerId="ADAL" clId="{232AF136-39A2-4BFF-BB90-9F0CC6DD803C}" dt="2023-07-16T04:17:04.118" v="3135"/>
        <pc:sldMkLst>
          <pc:docMk/>
          <pc:sldMk cId="3677001209" sldId="269"/>
        </pc:sldMkLst>
        <pc:spChg chg="mod">
          <ac:chgData name="이 동우" userId="12633344-fd19-4cd1-a14c-6cae4b6830d0" providerId="ADAL" clId="{232AF136-39A2-4BFF-BB90-9F0CC6DD803C}" dt="2023-07-16T04:01:06.606" v="2782" actId="20577"/>
          <ac:spMkLst>
            <pc:docMk/>
            <pc:sldMk cId="3677001209" sldId="269"/>
            <ac:spMk id="4" creationId="{1A651F00-2549-657B-4DE7-8E62DD54C116}"/>
          </ac:spMkLst>
        </pc:spChg>
        <pc:spChg chg="add del mod">
          <ac:chgData name="이 동우" userId="12633344-fd19-4cd1-a14c-6cae4b6830d0" providerId="ADAL" clId="{232AF136-39A2-4BFF-BB90-9F0CC6DD803C}" dt="2023-07-16T04:04:21.494" v="2810"/>
          <ac:spMkLst>
            <pc:docMk/>
            <pc:sldMk cId="3677001209" sldId="269"/>
            <ac:spMk id="7" creationId="{4FB97C11-E635-D7A0-2634-8EC74727040C}"/>
          </ac:spMkLst>
        </pc:spChg>
        <pc:spChg chg="mod">
          <ac:chgData name="이 동우" userId="12633344-fd19-4cd1-a14c-6cae4b6830d0" providerId="ADAL" clId="{232AF136-39A2-4BFF-BB90-9F0CC6DD803C}" dt="2023-07-16T04:03:43.300" v="2799"/>
          <ac:spMkLst>
            <pc:docMk/>
            <pc:sldMk cId="3677001209" sldId="269"/>
            <ac:spMk id="8" creationId="{A5B162B4-811C-9CA0-6F3A-7F6BC34642CF}"/>
          </ac:spMkLst>
        </pc:spChg>
        <pc:spChg chg="mod">
          <ac:chgData name="이 동우" userId="12633344-fd19-4cd1-a14c-6cae4b6830d0" providerId="ADAL" clId="{232AF136-39A2-4BFF-BB90-9F0CC6DD803C}" dt="2023-07-16T04:03:43.300" v="2799"/>
          <ac:spMkLst>
            <pc:docMk/>
            <pc:sldMk cId="3677001209" sldId="269"/>
            <ac:spMk id="9" creationId="{C5816BCC-576C-39ED-76C9-70D82AB96A4D}"/>
          </ac:spMkLst>
        </pc:spChg>
        <pc:spChg chg="mod">
          <ac:chgData name="이 동우" userId="12633344-fd19-4cd1-a14c-6cae4b6830d0" providerId="ADAL" clId="{232AF136-39A2-4BFF-BB90-9F0CC6DD803C}" dt="2023-07-16T04:03:43.300" v="2799"/>
          <ac:spMkLst>
            <pc:docMk/>
            <pc:sldMk cId="3677001209" sldId="269"/>
            <ac:spMk id="10" creationId="{42B0ABDC-27FA-8F48-3038-131F704AC72F}"/>
          </ac:spMkLst>
        </pc:spChg>
        <pc:spChg chg="add mod ord">
          <ac:chgData name="이 동우" userId="12633344-fd19-4cd1-a14c-6cae4b6830d0" providerId="ADAL" clId="{232AF136-39A2-4BFF-BB90-9F0CC6DD803C}" dt="2023-07-16T04:06:35.465" v="2935" actId="1076"/>
          <ac:spMkLst>
            <pc:docMk/>
            <pc:sldMk cId="3677001209" sldId="269"/>
            <ac:spMk id="11" creationId="{451B2F87-1563-6365-B946-69EEBBC2FE94}"/>
          </ac:spMkLst>
        </pc:spChg>
        <pc:spChg chg="del">
          <ac:chgData name="이 동우" userId="12633344-fd19-4cd1-a14c-6cae4b6830d0" providerId="ADAL" clId="{232AF136-39A2-4BFF-BB90-9F0CC6DD803C}" dt="2023-07-16T04:03:06.679" v="2783" actId="478"/>
          <ac:spMkLst>
            <pc:docMk/>
            <pc:sldMk cId="3677001209" sldId="269"/>
            <ac:spMk id="14" creationId="{B8FFF588-915B-15DB-75D4-1314A3522A4C}"/>
          </ac:spMkLst>
        </pc:spChg>
        <pc:spChg chg="del">
          <ac:chgData name="이 동우" userId="12633344-fd19-4cd1-a14c-6cae4b6830d0" providerId="ADAL" clId="{232AF136-39A2-4BFF-BB90-9F0CC6DD803C}" dt="2023-07-16T04:03:06.679" v="2783" actId="478"/>
          <ac:spMkLst>
            <pc:docMk/>
            <pc:sldMk cId="3677001209" sldId="269"/>
            <ac:spMk id="15" creationId="{39605296-0981-18DA-44C1-0BC50F0C7ABF}"/>
          </ac:spMkLst>
        </pc:spChg>
        <pc:spChg chg="del">
          <ac:chgData name="이 동우" userId="12633344-fd19-4cd1-a14c-6cae4b6830d0" providerId="ADAL" clId="{232AF136-39A2-4BFF-BB90-9F0CC6DD803C}" dt="2023-07-16T04:03:06.679" v="2783" actId="478"/>
          <ac:spMkLst>
            <pc:docMk/>
            <pc:sldMk cId="3677001209" sldId="269"/>
            <ac:spMk id="17" creationId="{E79E6971-532A-1F2E-1F8D-69635E392F29}"/>
          </ac:spMkLst>
        </pc:spChg>
        <pc:spChg chg="del">
          <ac:chgData name="이 동우" userId="12633344-fd19-4cd1-a14c-6cae4b6830d0" providerId="ADAL" clId="{232AF136-39A2-4BFF-BB90-9F0CC6DD803C}" dt="2023-07-16T04:03:06.679" v="2783" actId="478"/>
          <ac:spMkLst>
            <pc:docMk/>
            <pc:sldMk cId="3677001209" sldId="269"/>
            <ac:spMk id="18" creationId="{BC79C5B8-05BB-71FB-344B-CDA623B0B538}"/>
          </ac:spMkLst>
        </pc:spChg>
        <pc:spChg chg="del">
          <ac:chgData name="이 동우" userId="12633344-fd19-4cd1-a14c-6cae4b6830d0" providerId="ADAL" clId="{232AF136-39A2-4BFF-BB90-9F0CC6DD803C}" dt="2023-07-16T04:03:06.679" v="2783" actId="478"/>
          <ac:spMkLst>
            <pc:docMk/>
            <pc:sldMk cId="3677001209" sldId="269"/>
            <ac:spMk id="21" creationId="{5481C3F6-296D-2E01-E8FA-59D125476EFF}"/>
          </ac:spMkLst>
        </pc:spChg>
        <pc:spChg chg="mod topLvl">
          <ac:chgData name="이 동우" userId="12633344-fd19-4cd1-a14c-6cae4b6830d0" providerId="ADAL" clId="{232AF136-39A2-4BFF-BB90-9F0CC6DD803C}" dt="2023-07-16T04:05:43.938" v="2855" actId="12789"/>
          <ac:spMkLst>
            <pc:docMk/>
            <pc:sldMk cId="3677001209" sldId="269"/>
            <ac:spMk id="24" creationId="{7F17F1C4-5E5F-6754-CB78-3DC3182E40C1}"/>
          </ac:spMkLst>
        </pc:spChg>
        <pc:spChg chg="mod topLvl">
          <ac:chgData name="이 동우" userId="12633344-fd19-4cd1-a14c-6cae4b6830d0" providerId="ADAL" clId="{232AF136-39A2-4BFF-BB90-9F0CC6DD803C}" dt="2023-07-16T04:05:58" v="2858" actId="403"/>
          <ac:spMkLst>
            <pc:docMk/>
            <pc:sldMk cId="3677001209" sldId="269"/>
            <ac:spMk id="26" creationId="{E654B344-49C1-8E3F-CCE8-041569F93084}"/>
          </ac:spMkLst>
        </pc:spChg>
        <pc:spChg chg="del mod topLvl">
          <ac:chgData name="이 동우" userId="12633344-fd19-4cd1-a14c-6cae4b6830d0" providerId="ADAL" clId="{232AF136-39A2-4BFF-BB90-9F0CC6DD803C}" dt="2023-07-16T04:05:19.828" v="2833" actId="478"/>
          <ac:spMkLst>
            <pc:docMk/>
            <pc:sldMk cId="3677001209" sldId="269"/>
            <ac:spMk id="32" creationId="{B6785BB2-5AD6-2044-2B4C-8945EF5371AD}"/>
          </ac:spMkLst>
        </pc:spChg>
        <pc:spChg chg="del mod topLvl">
          <ac:chgData name="이 동우" userId="12633344-fd19-4cd1-a14c-6cae4b6830d0" providerId="ADAL" clId="{232AF136-39A2-4BFF-BB90-9F0CC6DD803C}" dt="2023-07-16T04:05:19.828" v="2833" actId="478"/>
          <ac:spMkLst>
            <pc:docMk/>
            <pc:sldMk cId="3677001209" sldId="269"/>
            <ac:spMk id="33" creationId="{66A7A42A-3A1C-FC77-D04F-56B64CFA9DBA}"/>
          </ac:spMkLst>
        </pc:spChg>
        <pc:spChg chg="del">
          <ac:chgData name="이 동우" userId="12633344-fd19-4cd1-a14c-6cae4b6830d0" providerId="ADAL" clId="{232AF136-39A2-4BFF-BB90-9F0CC6DD803C}" dt="2023-07-16T04:03:06.679" v="2783" actId="478"/>
          <ac:spMkLst>
            <pc:docMk/>
            <pc:sldMk cId="3677001209" sldId="269"/>
            <ac:spMk id="37" creationId="{BA44EDD5-29E1-F3FC-AE73-8EB25DC96FAC}"/>
          </ac:spMkLst>
        </pc:spChg>
        <pc:spChg chg="del">
          <ac:chgData name="이 동우" userId="12633344-fd19-4cd1-a14c-6cae4b6830d0" providerId="ADAL" clId="{232AF136-39A2-4BFF-BB90-9F0CC6DD803C}" dt="2023-07-16T04:03:06.679" v="2783" actId="478"/>
          <ac:spMkLst>
            <pc:docMk/>
            <pc:sldMk cId="3677001209" sldId="269"/>
            <ac:spMk id="38" creationId="{9805792A-7CCC-E51C-EC11-5D73C4FF3098}"/>
          </ac:spMkLst>
        </pc:spChg>
        <pc:spChg chg="add mod">
          <ac:chgData name="이 동우" userId="12633344-fd19-4cd1-a14c-6cae4b6830d0" providerId="ADAL" clId="{232AF136-39A2-4BFF-BB90-9F0CC6DD803C}" dt="2023-07-16T04:06:21.980" v="2930" actId="20577"/>
          <ac:spMkLst>
            <pc:docMk/>
            <pc:sldMk cId="3677001209" sldId="269"/>
            <ac:spMk id="40" creationId="{FED6C1F1-4E0C-BB7B-4241-F121C3BF5131}"/>
          </ac:spMkLst>
        </pc:spChg>
        <pc:spChg chg="add mod">
          <ac:chgData name="이 동우" userId="12633344-fd19-4cd1-a14c-6cae4b6830d0" providerId="ADAL" clId="{232AF136-39A2-4BFF-BB90-9F0CC6DD803C}" dt="2023-07-16T04:06:25.943" v="2932" actId="1076"/>
          <ac:spMkLst>
            <pc:docMk/>
            <pc:sldMk cId="3677001209" sldId="269"/>
            <ac:spMk id="41" creationId="{9AC8B34A-81D0-181C-6BAB-AF2111BA7FF0}"/>
          </ac:spMkLst>
        </pc:spChg>
        <pc:spChg chg="add mod">
          <ac:chgData name="이 동우" userId="12633344-fd19-4cd1-a14c-6cae4b6830d0" providerId="ADAL" clId="{232AF136-39A2-4BFF-BB90-9F0CC6DD803C}" dt="2023-07-16T04:06:25.943" v="2932" actId="1076"/>
          <ac:spMkLst>
            <pc:docMk/>
            <pc:sldMk cId="3677001209" sldId="269"/>
            <ac:spMk id="42" creationId="{CDFDE5D6-7362-B684-E57A-963D8AECFABC}"/>
          </ac:spMkLst>
        </pc:spChg>
        <pc:spChg chg="del">
          <ac:chgData name="이 동우" userId="12633344-fd19-4cd1-a14c-6cae4b6830d0" providerId="ADAL" clId="{232AF136-39A2-4BFF-BB90-9F0CC6DD803C}" dt="2023-07-16T04:03:06.679" v="2783" actId="478"/>
          <ac:spMkLst>
            <pc:docMk/>
            <pc:sldMk cId="3677001209" sldId="269"/>
            <ac:spMk id="44" creationId="{81EE0810-77E9-F287-B1B0-AEE689F36AB8}"/>
          </ac:spMkLst>
        </pc:spChg>
        <pc:spChg chg="del">
          <ac:chgData name="이 동우" userId="12633344-fd19-4cd1-a14c-6cae4b6830d0" providerId="ADAL" clId="{232AF136-39A2-4BFF-BB90-9F0CC6DD803C}" dt="2023-07-16T04:03:06.679" v="2783" actId="478"/>
          <ac:spMkLst>
            <pc:docMk/>
            <pc:sldMk cId="3677001209" sldId="269"/>
            <ac:spMk id="45" creationId="{1F56D27E-B2E6-79D8-7FFD-D61C0472E41F}"/>
          </ac:spMkLst>
        </pc:spChg>
        <pc:spChg chg="del">
          <ac:chgData name="이 동우" userId="12633344-fd19-4cd1-a14c-6cae4b6830d0" providerId="ADAL" clId="{232AF136-39A2-4BFF-BB90-9F0CC6DD803C}" dt="2023-07-16T04:03:06.679" v="2783" actId="478"/>
          <ac:spMkLst>
            <pc:docMk/>
            <pc:sldMk cId="3677001209" sldId="269"/>
            <ac:spMk id="46" creationId="{9DF7B442-EEE4-17E9-40D6-9EE6BA58B858}"/>
          </ac:spMkLst>
        </pc:spChg>
        <pc:spChg chg="del">
          <ac:chgData name="이 동우" userId="12633344-fd19-4cd1-a14c-6cae4b6830d0" providerId="ADAL" clId="{232AF136-39A2-4BFF-BB90-9F0CC6DD803C}" dt="2023-07-16T04:03:06.679" v="2783" actId="478"/>
          <ac:spMkLst>
            <pc:docMk/>
            <pc:sldMk cId="3677001209" sldId="269"/>
            <ac:spMk id="47" creationId="{238555FC-72F1-39F0-7A8D-50FEF70B82C0}"/>
          </ac:spMkLst>
        </pc:spChg>
        <pc:spChg chg="add mod">
          <ac:chgData name="이 동우" userId="12633344-fd19-4cd1-a14c-6cae4b6830d0" providerId="ADAL" clId="{232AF136-39A2-4BFF-BB90-9F0CC6DD803C}" dt="2023-07-16T04:06:25.943" v="2932" actId="1076"/>
          <ac:spMkLst>
            <pc:docMk/>
            <pc:sldMk cId="3677001209" sldId="269"/>
            <ac:spMk id="49" creationId="{3F475B37-DB62-672B-D769-482029296611}"/>
          </ac:spMkLst>
        </pc:spChg>
        <pc:spChg chg="add mod">
          <ac:chgData name="이 동우" userId="12633344-fd19-4cd1-a14c-6cae4b6830d0" providerId="ADAL" clId="{232AF136-39A2-4BFF-BB90-9F0CC6DD803C}" dt="2023-07-16T04:06:31.695" v="2934" actId="1076"/>
          <ac:spMkLst>
            <pc:docMk/>
            <pc:sldMk cId="3677001209" sldId="269"/>
            <ac:spMk id="50" creationId="{E4CF2324-30F5-CCE6-B027-16B9497E0F6E}"/>
          </ac:spMkLst>
        </pc:spChg>
        <pc:spChg chg="del">
          <ac:chgData name="이 동우" userId="12633344-fd19-4cd1-a14c-6cae4b6830d0" providerId="ADAL" clId="{232AF136-39A2-4BFF-BB90-9F0CC6DD803C}" dt="2023-07-16T04:03:06.679" v="2783" actId="478"/>
          <ac:spMkLst>
            <pc:docMk/>
            <pc:sldMk cId="3677001209" sldId="269"/>
            <ac:spMk id="51" creationId="{D9792EC7-E1C9-7A58-1321-0F69C9A63BFC}"/>
          </ac:spMkLst>
        </pc:spChg>
        <pc:spChg chg="del">
          <ac:chgData name="이 동우" userId="12633344-fd19-4cd1-a14c-6cae4b6830d0" providerId="ADAL" clId="{232AF136-39A2-4BFF-BB90-9F0CC6DD803C}" dt="2023-07-16T04:03:06.679" v="2783" actId="478"/>
          <ac:spMkLst>
            <pc:docMk/>
            <pc:sldMk cId="3677001209" sldId="269"/>
            <ac:spMk id="52" creationId="{2FCDFF43-7051-AE80-151D-64A32CB84E01}"/>
          </ac:spMkLst>
        </pc:spChg>
        <pc:spChg chg="del">
          <ac:chgData name="이 동우" userId="12633344-fd19-4cd1-a14c-6cae4b6830d0" providerId="ADAL" clId="{232AF136-39A2-4BFF-BB90-9F0CC6DD803C}" dt="2023-07-16T04:03:06.679" v="2783" actId="478"/>
          <ac:spMkLst>
            <pc:docMk/>
            <pc:sldMk cId="3677001209" sldId="269"/>
            <ac:spMk id="53" creationId="{04E7FF73-4779-1AC3-3EAB-60942003FEB2}"/>
          </ac:spMkLst>
        </pc:spChg>
        <pc:spChg chg="add mod">
          <ac:chgData name="이 동우" userId="12633344-fd19-4cd1-a14c-6cae4b6830d0" providerId="ADAL" clId="{232AF136-39A2-4BFF-BB90-9F0CC6DD803C}" dt="2023-07-16T04:06:31.695" v="2934" actId="1076"/>
          <ac:spMkLst>
            <pc:docMk/>
            <pc:sldMk cId="3677001209" sldId="269"/>
            <ac:spMk id="54" creationId="{38F33F66-4CC8-9250-E1E6-086D1599036F}"/>
          </ac:spMkLst>
        </pc:spChg>
        <pc:spChg chg="add mod">
          <ac:chgData name="이 동우" userId="12633344-fd19-4cd1-a14c-6cae4b6830d0" providerId="ADAL" clId="{232AF136-39A2-4BFF-BB90-9F0CC6DD803C}" dt="2023-07-16T04:06:31.695" v="2934" actId="1076"/>
          <ac:spMkLst>
            <pc:docMk/>
            <pc:sldMk cId="3677001209" sldId="269"/>
            <ac:spMk id="56" creationId="{C0245974-2C34-553F-E4DF-2DB2DE1AD146}"/>
          </ac:spMkLst>
        </pc:spChg>
        <pc:spChg chg="add mod">
          <ac:chgData name="이 동우" userId="12633344-fd19-4cd1-a14c-6cae4b6830d0" providerId="ADAL" clId="{232AF136-39A2-4BFF-BB90-9F0CC6DD803C}" dt="2023-07-16T04:06:31.695" v="2934" actId="1076"/>
          <ac:spMkLst>
            <pc:docMk/>
            <pc:sldMk cId="3677001209" sldId="269"/>
            <ac:spMk id="57" creationId="{A20B8E97-805D-A071-B11A-9139F4DC96FB}"/>
          </ac:spMkLst>
        </pc:spChg>
        <pc:spChg chg="add mod">
          <ac:chgData name="이 동우" userId="12633344-fd19-4cd1-a14c-6cae4b6830d0" providerId="ADAL" clId="{232AF136-39A2-4BFF-BB90-9F0CC6DD803C}" dt="2023-07-16T04:06:31.695" v="2934" actId="1076"/>
          <ac:spMkLst>
            <pc:docMk/>
            <pc:sldMk cId="3677001209" sldId="269"/>
            <ac:spMk id="59" creationId="{26632C65-4928-E83D-9460-56789DA6A5DE}"/>
          </ac:spMkLst>
        </pc:spChg>
        <pc:spChg chg="add mod">
          <ac:chgData name="이 동우" userId="12633344-fd19-4cd1-a14c-6cae4b6830d0" providerId="ADAL" clId="{232AF136-39A2-4BFF-BB90-9F0CC6DD803C}" dt="2023-07-16T04:06:31.695" v="2934" actId="1076"/>
          <ac:spMkLst>
            <pc:docMk/>
            <pc:sldMk cId="3677001209" sldId="269"/>
            <ac:spMk id="60" creationId="{4ED2AFB1-A3A2-351E-61FC-411B275CDA3F}"/>
          </ac:spMkLst>
        </pc:spChg>
        <pc:spChg chg="add del mod">
          <ac:chgData name="이 동우" userId="12633344-fd19-4cd1-a14c-6cae4b6830d0" providerId="ADAL" clId="{232AF136-39A2-4BFF-BB90-9F0CC6DD803C}" dt="2023-07-16T04:17:04.118" v="3135"/>
          <ac:spMkLst>
            <pc:docMk/>
            <pc:sldMk cId="3677001209" sldId="269"/>
            <ac:spMk id="61" creationId="{D93A7E9C-5AD4-9E74-3D56-8137871CED56}"/>
          </ac:spMkLst>
        </pc:spChg>
        <pc:grpChg chg="add mod">
          <ac:chgData name="이 동우" userId="12633344-fd19-4cd1-a14c-6cae4b6830d0" providerId="ADAL" clId="{232AF136-39A2-4BFF-BB90-9F0CC6DD803C}" dt="2023-07-16T04:06:35.465" v="2935" actId="1076"/>
          <ac:grpSpMkLst>
            <pc:docMk/>
            <pc:sldMk cId="3677001209" sldId="269"/>
            <ac:grpSpMk id="20" creationId="{69AB27A0-E70F-7F39-B93D-D9AA18E6C44A}"/>
          </ac:grpSpMkLst>
        </pc:grpChg>
        <pc:grpChg chg="add del mod">
          <ac:chgData name="이 동우" userId="12633344-fd19-4cd1-a14c-6cae4b6830d0" providerId="ADAL" clId="{232AF136-39A2-4BFF-BB90-9F0CC6DD803C}" dt="2023-07-16T04:05:17.370" v="2832" actId="165"/>
          <ac:grpSpMkLst>
            <pc:docMk/>
            <pc:sldMk cId="3677001209" sldId="269"/>
            <ac:grpSpMk id="22" creationId="{CAD0F183-58AA-EA22-6625-797766B41CA5}"/>
          </ac:grpSpMkLst>
        </pc:grpChg>
        <pc:grpChg chg="del">
          <ac:chgData name="이 동우" userId="12633344-fd19-4cd1-a14c-6cae4b6830d0" providerId="ADAL" clId="{232AF136-39A2-4BFF-BB90-9F0CC6DD803C}" dt="2023-07-16T04:03:06.679" v="2783" actId="478"/>
          <ac:grpSpMkLst>
            <pc:docMk/>
            <pc:sldMk cId="3677001209" sldId="269"/>
            <ac:grpSpMk id="31" creationId="{32519332-ACCA-7484-31F2-DE3D869CE8C8}"/>
          </ac:grpSpMkLst>
        </pc:grpChg>
        <pc:grpChg chg="del">
          <ac:chgData name="이 동우" userId="12633344-fd19-4cd1-a14c-6cae4b6830d0" providerId="ADAL" clId="{232AF136-39A2-4BFF-BB90-9F0CC6DD803C}" dt="2023-07-16T04:03:06.679" v="2783" actId="478"/>
          <ac:grpSpMkLst>
            <pc:docMk/>
            <pc:sldMk cId="3677001209" sldId="269"/>
            <ac:grpSpMk id="39" creationId="{B36838D6-86BA-0E5E-31FD-4D1361F4B7A7}"/>
          </ac:grpSpMkLst>
        </pc:grpChg>
        <pc:picChg chg="mod">
          <ac:chgData name="이 동우" userId="12633344-fd19-4cd1-a14c-6cae4b6830d0" providerId="ADAL" clId="{232AF136-39A2-4BFF-BB90-9F0CC6DD803C}" dt="2023-07-16T04:04:13.200" v="2808"/>
          <ac:picMkLst>
            <pc:docMk/>
            <pc:sldMk cId="3677001209" sldId="269"/>
            <ac:picMk id="12" creationId="{6D4D15C3-A289-93E5-027F-14CF671FE681}"/>
          </ac:picMkLst>
        </pc:picChg>
        <pc:picChg chg="mod">
          <ac:chgData name="이 동우" userId="12633344-fd19-4cd1-a14c-6cae4b6830d0" providerId="ADAL" clId="{232AF136-39A2-4BFF-BB90-9F0CC6DD803C}" dt="2023-07-16T04:04:13.200" v="2808"/>
          <ac:picMkLst>
            <pc:docMk/>
            <pc:sldMk cId="3677001209" sldId="269"/>
            <ac:picMk id="13" creationId="{F436BC4E-4A1B-C866-98A1-0E1C57CA81DD}"/>
          </ac:picMkLst>
        </pc:picChg>
        <pc:picChg chg="add del mod">
          <ac:chgData name="이 동우" userId="12633344-fd19-4cd1-a14c-6cae4b6830d0" providerId="ADAL" clId="{232AF136-39A2-4BFF-BB90-9F0CC6DD803C}" dt="2023-07-16T04:04:13.200" v="2808"/>
          <ac:picMkLst>
            <pc:docMk/>
            <pc:sldMk cId="3677001209" sldId="269"/>
            <ac:picMk id="16" creationId="{AA57EA34-5BB5-4E7B-FDF1-BCDE455718A8}"/>
          </ac:picMkLst>
        </pc:picChg>
        <pc:picChg chg="mod">
          <ac:chgData name="이 동우" userId="12633344-fd19-4cd1-a14c-6cae4b6830d0" providerId="ADAL" clId="{232AF136-39A2-4BFF-BB90-9F0CC6DD803C}" dt="2023-07-16T04:06:35.465" v="2935" actId="1076"/>
          <ac:picMkLst>
            <pc:docMk/>
            <pc:sldMk cId="3677001209" sldId="269"/>
            <ac:picMk id="19" creationId="{1F6F3B40-09AD-611B-C41D-F955A55E36C5}"/>
          </ac:picMkLst>
        </pc:picChg>
        <pc:picChg chg="add del mod">
          <ac:chgData name="이 동우" userId="12633344-fd19-4cd1-a14c-6cae4b6830d0" providerId="ADAL" clId="{232AF136-39A2-4BFF-BB90-9F0CC6DD803C}" dt="2023-07-16T04:04:21.494" v="2810"/>
          <ac:picMkLst>
            <pc:docMk/>
            <pc:sldMk cId="3677001209" sldId="269"/>
            <ac:picMk id="10242" creationId="{49C7F340-B627-02E4-20C4-4A0A7745FDD4}"/>
          </ac:picMkLst>
        </pc:picChg>
        <pc:cxnChg chg="del mod topLvl">
          <ac:chgData name="이 동우" userId="12633344-fd19-4cd1-a14c-6cae4b6830d0" providerId="ADAL" clId="{232AF136-39A2-4BFF-BB90-9F0CC6DD803C}" dt="2023-07-16T04:05:19.828" v="2833" actId="478"/>
          <ac:cxnSpMkLst>
            <pc:docMk/>
            <pc:sldMk cId="3677001209" sldId="269"/>
            <ac:cxnSpMk id="23" creationId="{725EA888-534C-82C6-CDED-A95A0D77617B}"/>
          </ac:cxnSpMkLst>
        </pc:cxnChg>
        <pc:cxnChg chg="del">
          <ac:chgData name="이 동우" userId="12633344-fd19-4cd1-a14c-6cae4b6830d0" providerId="ADAL" clId="{232AF136-39A2-4BFF-BB90-9F0CC6DD803C}" dt="2023-07-16T04:03:06.679" v="2783" actId="478"/>
          <ac:cxnSpMkLst>
            <pc:docMk/>
            <pc:sldMk cId="3677001209" sldId="269"/>
            <ac:cxnSpMk id="34" creationId="{2E9562EC-18F0-1967-9E90-E6D49DFD606B}"/>
          </ac:cxnSpMkLst>
        </pc:cxnChg>
        <pc:cxnChg chg="del">
          <ac:chgData name="이 동우" userId="12633344-fd19-4cd1-a14c-6cae4b6830d0" providerId="ADAL" clId="{232AF136-39A2-4BFF-BB90-9F0CC6DD803C}" dt="2023-07-16T04:03:06.679" v="2783" actId="478"/>
          <ac:cxnSpMkLst>
            <pc:docMk/>
            <pc:sldMk cId="3677001209" sldId="269"/>
            <ac:cxnSpMk id="43" creationId="{608BC615-8BFE-E891-23C9-00853273ED63}"/>
          </ac:cxnSpMkLst>
        </pc:cxnChg>
        <pc:cxnChg chg="del">
          <ac:chgData name="이 동우" userId="12633344-fd19-4cd1-a14c-6cae4b6830d0" providerId="ADAL" clId="{232AF136-39A2-4BFF-BB90-9F0CC6DD803C}" dt="2023-07-16T04:03:06.679" v="2783" actId="478"/>
          <ac:cxnSpMkLst>
            <pc:docMk/>
            <pc:sldMk cId="3677001209" sldId="269"/>
            <ac:cxnSpMk id="48" creationId="{C210F1B5-BCEF-D3AC-D455-5C5A5B96C7DB}"/>
          </ac:cxnSpMkLst>
        </pc:cxnChg>
        <pc:cxnChg chg="del">
          <ac:chgData name="이 동우" userId="12633344-fd19-4cd1-a14c-6cae4b6830d0" providerId="ADAL" clId="{232AF136-39A2-4BFF-BB90-9F0CC6DD803C}" dt="2023-07-16T04:03:06.679" v="2783" actId="478"/>
          <ac:cxnSpMkLst>
            <pc:docMk/>
            <pc:sldMk cId="3677001209" sldId="269"/>
            <ac:cxnSpMk id="55" creationId="{469EAA7C-03F1-E861-B21C-82DC1CB02C2D}"/>
          </ac:cxnSpMkLst>
        </pc:cxnChg>
        <pc:cxnChg chg="del">
          <ac:chgData name="이 동우" userId="12633344-fd19-4cd1-a14c-6cae4b6830d0" providerId="ADAL" clId="{232AF136-39A2-4BFF-BB90-9F0CC6DD803C}" dt="2023-07-16T04:03:06.679" v="2783" actId="478"/>
          <ac:cxnSpMkLst>
            <pc:docMk/>
            <pc:sldMk cId="3677001209" sldId="269"/>
            <ac:cxnSpMk id="58" creationId="{FFE1DED4-7E7C-D596-6B69-71ECBB286C14}"/>
          </ac:cxnSpMkLst>
        </pc:cxnChg>
        <pc:cxnChg chg="del">
          <ac:chgData name="이 동우" userId="12633344-fd19-4cd1-a14c-6cae4b6830d0" providerId="ADAL" clId="{232AF136-39A2-4BFF-BB90-9F0CC6DD803C}" dt="2023-07-16T04:03:06.679" v="2783" actId="478"/>
          <ac:cxnSpMkLst>
            <pc:docMk/>
            <pc:sldMk cId="3677001209" sldId="269"/>
            <ac:cxnSpMk id="68" creationId="{3F3C4CB4-BC10-08A0-C1CD-3D91899AD163}"/>
          </ac:cxnSpMkLst>
        </pc:cxnChg>
      </pc:sldChg>
      <pc:sldChg chg="addSp delSp modSp add mod">
        <pc:chgData name="이 동우" userId="12633344-fd19-4cd1-a14c-6cae4b6830d0" providerId="ADAL" clId="{232AF136-39A2-4BFF-BB90-9F0CC6DD803C}" dt="2023-07-16T04:17:24.150" v="3141" actId="14100"/>
        <pc:sldMkLst>
          <pc:docMk/>
          <pc:sldMk cId="375656861" sldId="270"/>
        </pc:sldMkLst>
        <pc:spChg chg="mod">
          <ac:chgData name="이 동우" userId="12633344-fd19-4cd1-a14c-6cae4b6830d0" providerId="ADAL" clId="{232AF136-39A2-4BFF-BB90-9F0CC6DD803C}" dt="2023-07-16T04:07:04.549" v="2941" actId="20577"/>
          <ac:spMkLst>
            <pc:docMk/>
            <pc:sldMk cId="375656861" sldId="270"/>
            <ac:spMk id="4" creationId="{1A651F00-2549-657B-4DE7-8E62DD54C116}"/>
          </ac:spMkLst>
        </pc:spChg>
        <pc:spChg chg="add del">
          <ac:chgData name="이 동우" userId="12633344-fd19-4cd1-a14c-6cae4b6830d0" providerId="ADAL" clId="{232AF136-39A2-4BFF-BB90-9F0CC6DD803C}" dt="2023-07-16T04:08:00.848" v="2961" actId="11529"/>
          <ac:spMkLst>
            <pc:docMk/>
            <pc:sldMk cId="375656861" sldId="270"/>
            <ac:spMk id="7" creationId="{52C59955-E8DC-DBDC-0FBA-4B7E4990D540}"/>
          </ac:spMkLst>
        </pc:spChg>
        <pc:spChg chg="add del">
          <ac:chgData name="이 동우" userId="12633344-fd19-4cd1-a14c-6cae4b6830d0" providerId="ADAL" clId="{232AF136-39A2-4BFF-BB90-9F0CC6DD803C}" dt="2023-07-16T04:08:13.418" v="2963" actId="478"/>
          <ac:spMkLst>
            <pc:docMk/>
            <pc:sldMk cId="375656861" sldId="270"/>
            <ac:spMk id="8" creationId="{B43B5D54-3A0A-D649-9056-A17EA76DB249}"/>
          </ac:spMkLst>
        </pc:spChg>
        <pc:spChg chg="add del mod">
          <ac:chgData name="이 동우" userId="12633344-fd19-4cd1-a14c-6cae4b6830d0" providerId="ADAL" clId="{232AF136-39A2-4BFF-BB90-9F0CC6DD803C}" dt="2023-07-16T04:10:34.311" v="3015"/>
          <ac:spMkLst>
            <pc:docMk/>
            <pc:sldMk cId="375656861" sldId="270"/>
            <ac:spMk id="9" creationId="{7CE994BD-0DB9-2316-DF65-918563D68DD3}"/>
          </ac:spMkLst>
        </pc:spChg>
        <pc:spChg chg="add del mod ord">
          <ac:chgData name="이 동우" userId="12633344-fd19-4cd1-a14c-6cae4b6830d0" providerId="ADAL" clId="{232AF136-39A2-4BFF-BB90-9F0CC6DD803C}" dt="2023-07-16T04:10:34.311" v="3015"/>
          <ac:spMkLst>
            <pc:docMk/>
            <pc:sldMk cId="375656861" sldId="270"/>
            <ac:spMk id="10" creationId="{30F97188-E167-6F3A-475D-D8FB8746404D}"/>
          </ac:spMkLst>
        </pc:spChg>
        <pc:spChg chg="add del mod">
          <ac:chgData name="이 동우" userId="12633344-fd19-4cd1-a14c-6cae4b6830d0" providerId="ADAL" clId="{232AF136-39A2-4BFF-BB90-9F0CC6DD803C}" dt="2023-07-16T04:10:27.499" v="3014"/>
          <ac:spMkLst>
            <pc:docMk/>
            <pc:sldMk cId="375656861" sldId="270"/>
            <ac:spMk id="12" creationId="{ACF52C81-20D7-B670-C245-1730F0481441}"/>
          </ac:spMkLst>
        </pc:spChg>
        <pc:spChg chg="add del mod">
          <ac:chgData name="이 동우" userId="12633344-fd19-4cd1-a14c-6cae4b6830d0" providerId="ADAL" clId="{232AF136-39A2-4BFF-BB90-9F0CC6DD803C}" dt="2023-07-16T04:10:27.499" v="3014"/>
          <ac:spMkLst>
            <pc:docMk/>
            <pc:sldMk cId="375656861" sldId="270"/>
            <ac:spMk id="13" creationId="{E5D6897F-FBC4-E354-657D-2196B754455D}"/>
          </ac:spMkLst>
        </pc:spChg>
        <pc:spChg chg="add del mod">
          <ac:chgData name="이 동우" userId="12633344-fd19-4cd1-a14c-6cae4b6830d0" providerId="ADAL" clId="{232AF136-39A2-4BFF-BB90-9F0CC6DD803C}" dt="2023-07-16T04:10:27.499" v="3014"/>
          <ac:spMkLst>
            <pc:docMk/>
            <pc:sldMk cId="375656861" sldId="270"/>
            <ac:spMk id="14" creationId="{23B8021E-5827-B397-BDE9-BA1480360D40}"/>
          </ac:spMkLst>
        </pc:spChg>
        <pc:spChg chg="add del mod">
          <ac:chgData name="이 동우" userId="12633344-fd19-4cd1-a14c-6cae4b6830d0" providerId="ADAL" clId="{232AF136-39A2-4BFF-BB90-9F0CC6DD803C}" dt="2023-07-16T04:10:11.540" v="3011"/>
          <ac:spMkLst>
            <pc:docMk/>
            <pc:sldMk cId="375656861" sldId="270"/>
            <ac:spMk id="15" creationId="{441AB2EA-0A58-F597-5CEC-D5B99BD84FAA}"/>
          </ac:spMkLst>
        </pc:spChg>
        <pc:spChg chg="add del mod">
          <ac:chgData name="이 동우" userId="12633344-fd19-4cd1-a14c-6cae4b6830d0" providerId="ADAL" clId="{232AF136-39A2-4BFF-BB90-9F0CC6DD803C}" dt="2023-07-16T04:10:11.041" v="3010"/>
          <ac:spMkLst>
            <pc:docMk/>
            <pc:sldMk cId="375656861" sldId="270"/>
            <ac:spMk id="16" creationId="{A6E585F2-0EEB-490A-C75E-E90233053410}"/>
          </ac:spMkLst>
        </pc:spChg>
        <pc:spChg chg="mod">
          <ac:chgData name="이 동우" userId="12633344-fd19-4cd1-a14c-6cae4b6830d0" providerId="ADAL" clId="{232AF136-39A2-4BFF-BB90-9F0CC6DD803C}" dt="2023-07-16T04:10:11.041" v="3010"/>
          <ac:spMkLst>
            <pc:docMk/>
            <pc:sldMk cId="375656861" sldId="270"/>
            <ac:spMk id="17" creationId="{5CB7AE9D-552E-F613-507A-47DF1102B39D}"/>
          </ac:spMkLst>
        </pc:spChg>
        <pc:spChg chg="add del mod">
          <ac:chgData name="이 동우" userId="12633344-fd19-4cd1-a14c-6cae4b6830d0" providerId="ADAL" clId="{232AF136-39A2-4BFF-BB90-9F0CC6DD803C}" dt="2023-07-16T04:10:11.041" v="3010"/>
          <ac:spMkLst>
            <pc:docMk/>
            <pc:sldMk cId="375656861" sldId="270"/>
            <ac:spMk id="18" creationId="{402E8544-4B55-356A-3853-1497D7C0BD21}"/>
          </ac:spMkLst>
        </pc:spChg>
        <pc:spChg chg="add del mod">
          <ac:chgData name="이 동우" userId="12633344-fd19-4cd1-a14c-6cae4b6830d0" providerId="ADAL" clId="{232AF136-39A2-4BFF-BB90-9F0CC6DD803C}" dt="2023-07-16T04:10:11.041" v="3010"/>
          <ac:spMkLst>
            <pc:docMk/>
            <pc:sldMk cId="375656861" sldId="270"/>
            <ac:spMk id="21" creationId="{069457E8-8ABE-CA24-1D57-E63119448A36}"/>
          </ac:spMkLst>
        </pc:spChg>
        <pc:spChg chg="add del mod">
          <ac:chgData name="이 동우" userId="12633344-fd19-4cd1-a14c-6cae4b6830d0" providerId="ADAL" clId="{232AF136-39A2-4BFF-BB90-9F0CC6DD803C}" dt="2023-07-16T04:10:11.041" v="3010"/>
          <ac:spMkLst>
            <pc:docMk/>
            <pc:sldMk cId="375656861" sldId="270"/>
            <ac:spMk id="22" creationId="{76F472C1-ED2B-D718-3C85-0F5452C4E6C7}"/>
          </ac:spMkLst>
        </pc:spChg>
        <pc:spChg chg="mod">
          <ac:chgData name="이 동우" userId="12633344-fd19-4cd1-a14c-6cae4b6830d0" providerId="ADAL" clId="{232AF136-39A2-4BFF-BB90-9F0CC6DD803C}" dt="2023-07-16T04:10:11.041" v="3010"/>
          <ac:spMkLst>
            <pc:docMk/>
            <pc:sldMk cId="375656861" sldId="270"/>
            <ac:spMk id="23" creationId="{340E4F64-1B86-6B1D-A968-18110141CABF}"/>
          </ac:spMkLst>
        </pc:spChg>
        <pc:spChg chg="del">
          <ac:chgData name="이 동우" userId="12633344-fd19-4cd1-a14c-6cae4b6830d0" providerId="ADAL" clId="{232AF136-39A2-4BFF-BB90-9F0CC6DD803C}" dt="2023-07-16T04:07:01.988" v="2939" actId="478"/>
          <ac:spMkLst>
            <pc:docMk/>
            <pc:sldMk cId="375656861" sldId="270"/>
            <ac:spMk id="24" creationId="{7F17F1C4-5E5F-6754-CB78-3DC3182E40C1}"/>
          </ac:spMkLst>
        </pc:spChg>
        <pc:spChg chg="add del mod">
          <ac:chgData name="이 동우" userId="12633344-fd19-4cd1-a14c-6cae4b6830d0" providerId="ADAL" clId="{232AF136-39A2-4BFF-BB90-9F0CC6DD803C}" dt="2023-07-16T04:10:11.041" v="3010"/>
          <ac:spMkLst>
            <pc:docMk/>
            <pc:sldMk cId="375656861" sldId="270"/>
            <ac:spMk id="25" creationId="{11B47642-D951-B19D-14D8-C4A7CC8AAD9C}"/>
          </ac:spMkLst>
        </pc:spChg>
        <pc:spChg chg="del">
          <ac:chgData name="이 동우" userId="12633344-fd19-4cd1-a14c-6cae4b6830d0" providerId="ADAL" clId="{232AF136-39A2-4BFF-BB90-9F0CC6DD803C}" dt="2023-07-16T04:07:01.988" v="2939" actId="478"/>
          <ac:spMkLst>
            <pc:docMk/>
            <pc:sldMk cId="375656861" sldId="270"/>
            <ac:spMk id="26" creationId="{E654B344-49C1-8E3F-CCE8-041569F93084}"/>
          </ac:spMkLst>
        </pc:spChg>
        <pc:spChg chg="del mod">
          <ac:chgData name="이 동우" userId="12633344-fd19-4cd1-a14c-6cae4b6830d0" providerId="ADAL" clId="{232AF136-39A2-4BFF-BB90-9F0CC6DD803C}" dt="2023-07-16T04:10:34.311" v="3015"/>
          <ac:spMkLst>
            <pc:docMk/>
            <pc:sldMk cId="375656861" sldId="270"/>
            <ac:spMk id="27" creationId="{1F925898-7AD7-BDE9-3BC7-2C63308899CF}"/>
          </ac:spMkLst>
        </pc:spChg>
        <pc:spChg chg="del mod">
          <ac:chgData name="이 동우" userId="12633344-fd19-4cd1-a14c-6cae4b6830d0" providerId="ADAL" clId="{232AF136-39A2-4BFF-BB90-9F0CC6DD803C}" dt="2023-07-16T04:10:38.039" v="3018" actId="478"/>
          <ac:spMkLst>
            <pc:docMk/>
            <pc:sldMk cId="375656861" sldId="270"/>
            <ac:spMk id="28" creationId="{69D65BD4-1577-FB72-FA2A-C3E7721208D4}"/>
          </ac:spMkLst>
        </pc:spChg>
        <pc:spChg chg="mod">
          <ac:chgData name="이 동우" userId="12633344-fd19-4cd1-a14c-6cae4b6830d0" providerId="ADAL" clId="{232AF136-39A2-4BFF-BB90-9F0CC6DD803C}" dt="2023-07-16T04:11:47.798" v="3076" actId="14100"/>
          <ac:spMkLst>
            <pc:docMk/>
            <pc:sldMk cId="375656861" sldId="270"/>
            <ac:spMk id="29" creationId="{51407168-426F-E6B7-0D17-02EFA8C8F5D8}"/>
          </ac:spMkLst>
        </pc:spChg>
        <pc:spChg chg="del mod">
          <ac:chgData name="이 동우" userId="12633344-fd19-4cd1-a14c-6cae4b6830d0" providerId="ADAL" clId="{232AF136-39A2-4BFF-BB90-9F0CC6DD803C}" dt="2023-07-16T04:10:37.384" v="3017" actId="478"/>
          <ac:spMkLst>
            <pc:docMk/>
            <pc:sldMk cId="375656861" sldId="270"/>
            <ac:spMk id="30" creationId="{41B06FD2-A899-321D-C4C0-EC1A94565190}"/>
          </ac:spMkLst>
        </pc:spChg>
        <pc:spChg chg="del mod">
          <ac:chgData name="이 동우" userId="12633344-fd19-4cd1-a14c-6cae4b6830d0" providerId="ADAL" clId="{232AF136-39A2-4BFF-BB90-9F0CC6DD803C}" dt="2023-07-16T04:10:39.156" v="3019" actId="478"/>
          <ac:spMkLst>
            <pc:docMk/>
            <pc:sldMk cId="375656861" sldId="270"/>
            <ac:spMk id="31" creationId="{4FCB4B65-F54B-96FD-0D0C-BDBE20BF1801}"/>
          </ac:spMkLst>
        </pc:spChg>
        <pc:spChg chg="del mod">
          <ac:chgData name="이 동우" userId="12633344-fd19-4cd1-a14c-6cae4b6830d0" providerId="ADAL" clId="{232AF136-39A2-4BFF-BB90-9F0CC6DD803C}" dt="2023-07-16T04:10:39.880" v="3020" actId="478"/>
          <ac:spMkLst>
            <pc:docMk/>
            <pc:sldMk cId="375656861" sldId="270"/>
            <ac:spMk id="32" creationId="{EDEFCE4F-5D56-2233-AE66-CA0475DD599E}"/>
          </ac:spMkLst>
        </pc:spChg>
        <pc:spChg chg="mod">
          <ac:chgData name="이 동우" userId="12633344-fd19-4cd1-a14c-6cae4b6830d0" providerId="ADAL" clId="{232AF136-39A2-4BFF-BB90-9F0CC6DD803C}" dt="2023-07-16T04:15:00.381" v="3132" actId="207"/>
          <ac:spMkLst>
            <pc:docMk/>
            <pc:sldMk cId="375656861" sldId="270"/>
            <ac:spMk id="33" creationId="{46F83A4A-6D38-E93B-5484-67F1707EE224}"/>
          </ac:spMkLst>
        </pc:spChg>
        <pc:spChg chg="del mod">
          <ac:chgData name="이 동우" userId="12633344-fd19-4cd1-a14c-6cae4b6830d0" providerId="ADAL" clId="{232AF136-39A2-4BFF-BB90-9F0CC6DD803C}" dt="2023-07-16T04:10:36.759" v="3016" actId="478"/>
          <ac:spMkLst>
            <pc:docMk/>
            <pc:sldMk cId="375656861" sldId="270"/>
            <ac:spMk id="34" creationId="{FD1CE94D-BB3F-37F9-A4F4-B79FACB4EE86}"/>
          </ac:spMkLst>
        </pc:spChg>
        <pc:spChg chg="add mod">
          <ac:chgData name="이 동우" userId="12633344-fd19-4cd1-a14c-6cae4b6830d0" providerId="ADAL" clId="{232AF136-39A2-4BFF-BB90-9F0CC6DD803C}" dt="2023-07-16T04:17:24.150" v="3141" actId="14100"/>
          <ac:spMkLst>
            <pc:docMk/>
            <pc:sldMk cId="375656861" sldId="270"/>
            <ac:spMk id="35" creationId="{97BFA6C7-23A5-E4C2-67F9-00AD8B6DC7D1}"/>
          </ac:spMkLst>
        </pc:spChg>
        <pc:spChg chg="add mod">
          <ac:chgData name="이 동우" userId="12633344-fd19-4cd1-a14c-6cae4b6830d0" providerId="ADAL" clId="{232AF136-39A2-4BFF-BB90-9F0CC6DD803C}" dt="2023-07-16T04:12:29.560" v="3103" actId="571"/>
          <ac:spMkLst>
            <pc:docMk/>
            <pc:sldMk cId="375656861" sldId="270"/>
            <ac:spMk id="36" creationId="{D0C1A874-5859-15EA-9E4B-93ED13DC8970}"/>
          </ac:spMkLst>
        </pc:spChg>
        <pc:spChg chg="add mod">
          <ac:chgData name="이 동우" userId="12633344-fd19-4cd1-a14c-6cae4b6830d0" providerId="ADAL" clId="{232AF136-39A2-4BFF-BB90-9F0CC6DD803C}" dt="2023-07-16T04:12:29.340" v="3102" actId="571"/>
          <ac:spMkLst>
            <pc:docMk/>
            <pc:sldMk cId="375656861" sldId="270"/>
            <ac:spMk id="37" creationId="{71C5BD31-3CFA-34DB-C1EC-91FD5581CF1A}"/>
          </ac:spMkLst>
        </pc:spChg>
        <pc:spChg chg="add mod">
          <ac:chgData name="이 동우" userId="12633344-fd19-4cd1-a14c-6cae4b6830d0" providerId="ADAL" clId="{232AF136-39A2-4BFF-BB90-9F0CC6DD803C}" dt="2023-07-16T04:12:29.090" v="3101" actId="571"/>
          <ac:spMkLst>
            <pc:docMk/>
            <pc:sldMk cId="375656861" sldId="270"/>
            <ac:spMk id="38" creationId="{48E7539A-006A-7F61-5B63-79E3F7D6E4F3}"/>
          </ac:spMkLst>
        </pc:spChg>
        <pc:spChg chg="add mod">
          <ac:chgData name="이 동우" userId="12633344-fd19-4cd1-a14c-6cae4b6830d0" providerId="ADAL" clId="{232AF136-39A2-4BFF-BB90-9F0CC6DD803C}" dt="2023-07-16T04:17:24.150" v="3141" actId="14100"/>
          <ac:spMkLst>
            <pc:docMk/>
            <pc:sldMk cId="375656861" sldId="270"/>
            <ac:spMk id="39" creationId="{AE5E40A1-B368-3B07-C851-EEF7DA53F20B}"/>
          </ac:spMkLst>
        </pc:spChg>
        <pc:spChg chg="del">
          <ac:chgData name="이 동우" userId="12633344-fd19-4cd1-a14c-6cae4b6830d0" providerId="ADAL" clId="{232AF136-39A2-4BFF-BB90-9F0CC6DD803C}" dt="2023-07-16T04:07:01.988" v="2939" actId="478"/>
          <ac:spMkLst>
            <pc:docMk/>
            <pc:sldMk cId="375656861" sldId="270"/>
            <ac:spMk id="40" creationId="{FED6C1F1-4E0C-BB7B-4241-F121C3BF5131}"/>
          </ac:spMkLst>
        </pc:spChg>
        <pc:spChg chg="del">
          <ac:chgData name="이 동우" userId="12633344-fd19-4cd1-a14c-6cae4b6830d0" providerId="ADAL" clId="{232AF136-39A2-4BFF-BB90-9F0CC6DD803C}" dt="2023-07-16T04:07:01.988" v="2939" actId="478"/>
          <ac:spMkLst>
            <pc:docMk/>
            <pc:sldMk cId="375656861" sldId="270"/>
            <ac:spMk id="41" creationId="{9AC8B34A-81D0-181C-6BAB-AF2111BA7FF0}"/>
          </ac:spMkLst>
        </pc:spChg>
        <pc:spChg chg="del">
          <ac:chgData name="이 동우" userId="12633344-fd19-4cd1-a14c-6cae4b6830d0" providerId="ADAL" clId="{232AF136-39A2-4BFF-BB90-9F0CC6DD803C}" dt="2023-07-16T04:07:01.988" v="2939" actId="478"/>
          <ac:spMkLst>
            <pc:docMk/>
            <pc:sldMk cId="375656861" sldId="270"/>
            <ac:spMk id="42" creationId="{CDFDE5D6-7362-B684-E57A-963D8AECFABC}"/>
          </ac:spMkLst>
        </pc:spChg>
        <pc:spChg chg="add mod">
          <ac:chgData name="이 동우" userId="12633344-fd19-4cd1-a14c-6cae4b6830d0" providerId="ADAL" clId="{232AF136-39A2-4BFF-BB90-9F0CC6DD803C}" dt="2023-07-16T04:17:24.150" v="3141" actId="14100"/>
          <ac:spMkLst>
            <pc:docMk/>
            <pc:sldMk cId="375656861" sldId="270"/>
            <ac:spMk id="43" creationId="{946DDEC6-1A7F-BB46-D26C-EE612A0C84F5}"/>
          </ac:spMkLst>
        </pc:spChg>
        <pc:spChg chg="add mod">
          <ac:chgData name="이 동우" userId="12633344-fd19-4cd1-a14c-6cae4b6830d0" providerId="ADAL" clId="{232AF136-39A2-4BFF-BB90-9F0CC6DD803C}" dt="2023-07-16T04:17:24.150" v="3141" actId="14100"/>
          <ac:spMkLst>
            <pc:docMk/>
            <pc:sldMk cId="375656861" sldId="270"/>
            <ac:spMk id="44" creationId="{A39CCB1E-0641-F790-AC0F-92E40391E0EF}"/>
          </ac:spMkLst>
        </pc:spChg>
        <pc:spChg chg="del">
          <ac:chgData name="이 동우" userId="12633344-fd19-4cd1-a14c-6cae4b6830d0" providerId="ADAL" clId="{232AF136-39A2-4BFF-BB90-9F0CC6DD803C}" dt="2023-07-16T04:07:01.988" v="2939" actId="478"/>
          <ac:spMkLst>
            <pc:docMk/>
            <pc:sldMk cId="375656861" sldId="270"/>
            <ac:spMk id="49" creationId="{3F475B37-DB62-672B-D769-482029296611}"/>
          </ac:spMkLst>
        </pc:spChg>
        <pc:spChg chg="del">
          <ac:chgData name="이 동우" userId="12633344-fd19-4cd1-a14c-6cae4b6830d0" providerId="ADAL" clId="{232AF136-39A2-4BFF-BB90-9F0CC6DD803C}" dt="2023-07-16T04:07:01.988" v="2939" actId="478"/>
          <ac:spMkLst>
            <pc:docMk/>
            <pc:sldMk cId="375656861" sldId="270"/>
            <ac:spMk id="50" creationId="{E4CF2324-30F5-CCE6-B027-16B9497E0F6E}"/>
          </ac:spMkLst>
        </pc:spChg>
        <pc:spChg chg="del">
          <ac:chgData name="이 동우" userId="12633344-fd19-4cd1-a14c-6cae4b6830d0" providerId="ADAL" clId="{232AF136-39A2-4BFF-BB90-9F0CC6DD803C}" dt="2023-07-16T04:07:01.988" v="2939" actId="478"/>
          <ac:spMkLst>
            <pc:docMk/>
            <pc:sldMk cId="375656861" sldId="270"/>
            <ac:spMk id="54" creationId="{38F33F66-4CC8-9250-E1E6-086D1599036F}"/>
          </ac:spMkLst>
        </pc:spChg>
        <pc:spChg chg="del">
          <ac:chgData name="이 동우" userId="12633344-fd19-4cd1-a14c-6cae4b6830d0" providerId="ADAL" clId="{232AF136-39A2-4BFF-BB90-9F0CC6DD803C}" dt="2023-07-16T04:07:01.988" v="2939" actId="478"/>
          <ac:spMkLst>
            <pc:docMk/>
            <pc:sldMk cId="375656861" sldId="270"/>
            <ac:spMk id="56" creationId="{C0245974-2C34-553F-E4DF-2DB2DE1AD146}"/>
          </ac:spMkLst>
        </pc:spChg>
        <pc:spChg chg="del">
          <ac:chgData name="이 동우" userId="12633344-fd19-4cd1-a14c-6cae4b6830d0" providerId="ADAL" clId="{232AF136-39A2-4BFF-BB90-9F0CC6DD803C}" dt="2023-07-16T04:07:01.988" v="2939" actId="478"/>
          <ac:spMkLst>
            <pc:docMk/>
            <pc:sldMk cId="375656861" sldId="270"/>
            <ac:spMk id="57" creationId="{A20B8E97-805D-A071-B11A-9139F4DC96FB}"/>
          </ac:spMkLst>
        </pc:spChg>
        <pc:spChg chg="add mod">
          <ac:chgData name="이 동우" userId="12633344-fd19-4cd1-a14c-6cae4b6830d0" providerId="ADAL" clId="{232AF136-39A2-4BFF-BB90-9F0CC6DD803C}" dt="2023-07-16T04:14:35.314" v="3125" actId="164"/>
          <ac:spMkLst>
            <pc:docMk/>
            <pc:sldMk cId="375656861" sldId="270"/>
            <ac:spMk id="58" creationId="{737771C2-1CA2-3A2D-2F8C-95876D5BAF6E}"/>
          </ac:spMkLst>
        </pc:spChg>
        <pc:spChg chg="del">
          <ac:chgData name="이 동우" userId="12633344-fd19-4cd1-a14c-6cae4b6830d0" providerId="ADAL" clId="{232AF136-39A2-4BFF-BB90-9F0CC6DD803C}" dt="2023-07-16T04:07:01.988" v="2939" actId="478"/>
          <ac:spMkLst>
            <pc:docMk/>
            <pc:sldMk cId="375656861" sldId="270"/>
            <ac:spMk id="59" creationId="{26632C65-4928-E83D-9460-56789DA6A5DE}"/>
          </ac:spMkLst>
        </pc:spChg>
        <pc:spChg chg="del">
          <ac:chgData name="이 동우" userId="12633344-fd19-4cd1-a14c-6cae4b6830d0" providerId="ADAL" clId="{232AF136-39A2-4BFF-BB90-9F0CC6DD803C}" dt="2023-07-16T04:07:01.988" v="2939" actId="478"/>
          <ac:spMkLst>
            <pc:docMk/>
            <pc:sldMk cId="375656861" sldId="270"/>
            <ac:spMk id="60" creationId="{4ED2AFB1-A3A2-351E-61FC-411B275CDA3F}"/>
          </ac:spMkLst>
        </pc:spChg>
        <pc:spChg chg="add mod">
          <ac:chgData name="이 동우" userId="12633344-fd19-4cd1-a14c-6cae4b6830d0" providerId="ADAL" clId="{232AF136-39A2-4BFF-BB90-9F0CC6DD803C}" dt="2023-07-16T04:14:35.314" v="3125" actId="164"/>
          <ac:spMkLst>
            <pc:docMk/>
            <pc:sldMk cId="375656861" sldId="270"/>
            <ac:spMk id="61" creationId="{89D98DA6-CD9C-A91F-5C60-569F179E1625}"/>
          </ac:spMkLst>
        </pc:spChg>
        <pc:spChg chg="add del mod">
          <ac:chgData name="이 동우" userId="12633344-fd19-4cd1-a14c-6cae4b6830d0" providerId="ADAL" clId="{232AF136-39A2-4BFF-BB90-9F0CC6DD803C}" dt="2023-07-16T04:14:34.503" v="3124"/>
          <ac:spMkLst>
            <pc:docMk/>
            <pc:sldMk cId="375656861" sldId="270"/>
            <ac:spMk id="62" creationId="{BE639D89-763E-80D5-C083-FDB89B4E2D6B}"/>
          </ac:spMkLst>
        </pc:spChg>
        <pc:spChg chg="add del mod">
          <ac:chgData name="이 동우" userId="12633344-fd19-4cd1-a14c-6cae4b6830d0" providerId="ADAL" clId="{232AF136-39A2-4BFF-BB90-9F0CC6DD803C}" dt="2023-07-16T04:14:34.503" v="3124"/>
          <ac:spMkLst>
            <pc:docMk/>
            <pc:sldMk cId="375656861" sldId="270"/>
            <ac:spMk id="63" creationId="{462EF83D-9FE0-32D3-FF00-D4FB11AFC5C3}"/>
          </ac:spMkLst>
        </pc:spChg>
        <pc:spChg chg="mod">
          <ac:chgData name="이 동우" userId="12633344-fd19-4cd1-a14c-6cae4b6830d0" providerId="ADAL" clId="{232AF136-39A2-4BFF-BB90-9F0CC6DD803C}" dt="2023-07-16T04:14:38.258" v="3126" actId="571"/>
          <ac:spMkLst>
            <pc:docMk/>
            <pc:sldMk cId="375656861" sldId="270"/>
            <ac:spMk id="66" creationId="{8C4FCD23-57C3-AC23-1A2D-37F0DC487D83}"/>
          </ac:spMkLst>
        </pc:spChg>
        <pc:spChg chg="mod">
          <ac:chgData name="이 동우" userId="12633344-fd19-4cd1-a14c-6cae4b6830d0" providerId="ADAL" clId="{232AF136-39A2-4BFF-BB90-9F0CC6DD803C}" dt="2023-07-16T04:14:38.258" v="3126" actId="571"/>
          <ac:spMkLst>
            <pc:docMk/>
            <pc:sldMk cId="375656861" sldId="270"/>
            <ac:spMk id="67" creationId="{E7021989-39AE-E0B7-B44D-F342C210188C}"/>
          </ac:spMkLst>
        </pc:spChg>
        <pc:spChg chg="mod">
          <ac:chgData name="이 동우" userId="12633344-fd19-4cd1-a14c-6cae4b6830d0" providerId="ADAL" clId="{232AF136-39A2-4BFF-BB90-9F0CC6DD803C}" dt="2023-07-16T04:14:39.904" v="3127" actId="571"/>
          <ac:spMkLst>
            <pc:docMk/>
            <pc:sldMk cId="375656861" sldId="270"/>
            <ac:spMk id="69" creationId="{9E3D30A2-8D8F-7305-1A5D-ABE848970903}"/>
          </ac:spMkLst>
        </pc:spChg>
        <pc:spChg chg="mod">
          <ac:chgData name="이 동우" userId="12633344-fd19-4cd1-a14c-6cae4b6830d0" providerId="ADAL" clId="{232AF136-39A2-4BFF-BB90-9F0CC6DD803C}" dt="2023-07-16T04:14:39.904" v="3127" actId="571"/>
          <ac:spMkLst>
            <pc:docMk/>
            <pc:sldMk cId="375656861" sldId="270"/>
            <ac:spMk id="70" creationId="{1F7843F4-45BC-046D-1491-D4AAD47A79EA}"/>
          </ac:spMkLst>
        </pc:spChg>
        <pc:spChg chg="add del mod">
          <ac:chgData name="이 동우" userId="12633344-fd19-4cd1-a14c-6cae4b6830d0" providerId="ADAL" clId="{232AF136-39A2-4BFF-BB90-9F0CC6DD803C}" dt="2023-07-16T04:14:43.668" v="3129" actId="478"/>
          <ac:spMkLst>
            <pc:docMk/>
            <pc:sldMk cId="375656861" sldId="270"/>
            <ac:spMk id="71" creationId="{49568A1D-9471-CD99-E027-81038F4232B9}"/>
          </ac:spMkLst>
        </pc:spChg>
        <pc:spChg chg="mod">
          <ac:chgData name="이 동우" userId="12633344-fd19-4cd1-a14c-6cae4b6830d0" providerId="ADAL" clId="{232AF136-39A2-4BFF-BB90-9F0CC6DD803C}" dt="2023-07-16T04:14:41.615" v="3128" actId="571"/>
          <ac:spMkLst>
            <pc:docMk/>
            <pc:sldMk cId="375656861" sldId="270"/>
            <ac:spMk id="73" creationId="{FB042425-509B-7F67-7770-6FC6BF264082}"/>
          </ac:spMkLst>
        </pc:spChg>
        <pc:spChg chg="mod">
          <ac:chgData name="이 동우" userId="12633344-fd19-4cd1-a14c-6cae4b6830d0" providerId="ADAL" clId="{232AF136-39A2-4BFF-BB90-9F0CC6DD803C}" dt="2023-07-16T04:14:41.615" v="3128" actId="571"/>
          <ac:spMkLst>
            <pc:docMk/>
            <pc:sldMk cId="375656861" sldId="270"/>
            <ac:spMk id="74" creationId="{0474B5B9-92AA-818A-69A2-503F789F51FD}"/>
          </ac:spMkLst>
        </pc:spChg>
        <pc:spChg chg="add mod">
          <ac:chgData name="이 동우" userId="12633344-fd19-4cd1-a14c-6cae4b6830d0" providerId="ADAL" clId="{232AF136-39A2-4BFF-BB90-9F0CC6DD803C}" dt="2023-07-16T04:17:09.770" v="3138" actId="20577"/>
          <ac:spMkLst>
            <pc:docMk/>
            <pc:sldMk cId="375656861" sldId="270"/>
            <ac:spMk id="75" creationId="{AB0BC416-DC51-9879-D158-C08700C13932}"/>
          </ac:spMkLst>
        </pc:spChg>
        <pc:grpChg chg="del">
          <ac:chgData name="이 동우" userId="12633344-fd19-4cd1-a14c-6cae4b6830d0" providerId="ADAL" clId="{232AF136-39A2-4BFF-BB90-9F0CC6DD803C}" dt="2023-07-16T04:07:01.988" v="2939" actId="478"/>
          <ac:grpSpMkLst>
            <pc:docMk/>
            <pc:sldMk cId="375656861" sldId="270"/>
            <ac:grpSpMk id="20" creationId="{69AB27A0-E70F-7F39-B93D-D9AA18E6C44A}"/>
          </ac:grpSpMkLst>
        </pc:grpChg>
        <pc:grpChg chg="add mod">
          <ac:chgData name="이 동우" userId="12633344-fd19-4cd1-a14c-6cae4b6830d0" providerId="ADAL" clId="{232AF136-39A2-4BFF-BB90-9F0CC6DD803C}" dt="2023-07-16T04:14:35.314" v="3125" actId="164"/>
          <ac:grpSpMkLst>
            <pc:docMk/>
            <pc:sldMk cId="375656861" sldId="270"/>
            <ac:grpSpMk id="64" creationId="{1D91497F-D17B-4B13-9199-CED729F35EE2}"/>
          </ac:grpSpMkLst>
        </pc:grpChg>
        <pc:grpChg chg="add mod">
          <ac:chgData name="이 동우" userId="12633344-fd19-4cd1-a14c-6cae4b6830d0" providerId="ADAL" clId="{232AF136-39A2-4BFF-BB90-9F0CC6DD803C}" dt="2023-07-16T04:14:38.258" v="3126" actId="571"/>
          <ac:grpSpMkLst>
            <pc:docMk/>
            <pc:sldMk cId="375656861" sldId="270"/>
            <ac:grpSpMk id="65" creationId="{A197AF0A-60A2-06E0-6D9B-AF2BDF9DCC62}"/>
          </ac:grpSpMkLst>
        </pc:grpChg>
        <pc:grpChg chg="add mod">
          <ac:chgData name="이 동우" userId="12633344-fd19-4cd1-a14c-6cae4b6830d0" providerId="ADAL" clId="{232AF136-39A2-4BFF-BB90-9F0CC6DD803C}" dt="2023-07-16T04:14:39.904" v="3127" actId="571"/>
          <ac:grpSpMkLst>
            <pc:docMk/>
            <pc:sldMk cId="375656861" sldId="270"/>
            <ac:grpSpMk id="68" creationId="{BBEA3722-125A-496A-C8D8-B3EAA9CFB6FE}"/>
          </ac:grpSpMkLst>
        </pc:grpChg>
        <pc:grpChg chg="add mod">
          <ac:chgData name="이 동우" userId="12633344-fd19-4cd1-a14c-6cae4b6830d0" providerId="ADAL" clId="{232AF136-39A2-4BFF-BB90-9F0CC6DD803C}" dt="2023-07-16T04:14:48.026" v="3130" actId="1076"/>
          <ac:grpSpMkLst>
            <pc:docMk/>
            <pc:sldMk cId="375656861" sldId="270"/>
            <ac:grpSpMk id="72" creationId="{B1B48B3E-6752-FD9F-3819-32083562ACA2}"/>
          </ac:grpSpMkLst>
        </pc:grpChg>
        <pc:picChg chg="add mod">
          <ac:chgData name="이 동우" userId="12633344-fd19-4cd1-a14c-6cae4b6830d0" providerId="ADAL" clId="{232AF136-39A2-4BFF-BB90-9F0CC6DD803C}" dt="2023-07-16T04:14:12.558" v="3118" actId="12789"/>
          <ac:picMkLst>
            <pc:docMk/>
            <pc:sldMk cId="375656861" sldId="270"/>
            <ac:picMk id="46" creationId="{FEBF7AB7-EDA6-2EA6-3B4D-DD926C3419C8}"/>
          </ac:picMkLst>
        </pc:picChg>
        <pc:picChg chg="add mod">
          <ac:chgData name="이 동우" userId="12633344-fd19-4cd1-a14c-6cae4b6830d0" providerId="ADAL" clId="{232AF136-39A2-4BFF-BB90-9F0CC6DD803C}" dt="2023-07-16T04:14:17.144" v="3119" actId="408"/>
          <ac:picMkLst>
            <pc:docMk/>
            <pc:sldMk cId="375656861" sldId="270"/>
            <ac:picMk id="48" creationId="{F9702E24-981B-BDAD-5541-60355178766B}"/>
          </ac:picMkLst>
        </pc:picChg>
        <pc:picChg chg="add mod">
          <ac:chgData name="이 동우" userId="12633344-fd19-4cd1-a14c-6cae4b6830d0" providerId="ADAL" clId="{232AF136-39A2-4BFF-BB90-9F0CC6DD803C}" dt="2023-07-16T04:14:17.144" v="3119" actId="408"/>
          <ac:picMkLst>
            <pc:docMk/>
            <pc:sldMk cId="375656861" sldId="270"/>
            <ac:picMk id="52" creationId="{CEF3939C-B7AE-91FB-3159-7112B28F47DA}"/>
          </ac:picMkLst>
        </pc:picChg>
        <pc:picChg chg="add mod">
          <ac:chgData name="이 동우" userId="12633344-fd19-4cd1-a14c-6cae4b6830d0" providerId="ADAL" clId="{232AF136-39A2-4BFF-BB90-9F0CC6DD803C}" dt="2023-07-16T04:14:12.558" v="3118" actId="12789"/>
          <ac:picMkLst>
            <pc:docMk/>
            <pc:sldMk cId="375656861" sldId="270"/>
            <ac:picMk id="55" creationId="{C17D3AF2-42F0-C548-5B2D-EDBDCD16A506}"/>
          </ac:picMkLst>
        </pc:picChg>
      </pc:sldChg>
      <pc:sldChg chg="new del">
        <pc:chgData name="이 동우" userId="12633344-fd19-4cd1-a14c-6cae4b6830d0" providerId="ADAL" clId="{232AF136-39A2-4BFF-BB90-9F0CC6DD803C}" dt="2023-07-16T04:06:58.320" v="2937" actId="680"/>
        <pc:sldMkLst>
          <pc:docMk/>
          <pc:sldMk cId="1224804893" sldId="270"/>
        </pc:sldMkLst>
      </pc:sldChg>
      <pc:sldChg chg="addSp delSp modSp add mod">
        <pc:chgData name="이 동우" userId="12633344-fd19-4cd1-a14c-6cae4b6830d0" providerId="ADAL" clId="{232AF136-39A2-4BFF-BB90-9F0CC6DD803C}" dt="2023-07-16T04:34:06.647" v="3826" actId="14100"/>
        <pc:sldMkLst>
          <pc:docMk/>
          <pc:sldMk cId="831374760" sldId="271"/>
        </pc:sldMkLst>
        <pc:spChg chg="mod">
          <ac:chgData name="이 동우" userId="12633344-fd19-4cd1-a14c-6cae4b6830d0" providerId="ADAL" clId="{232AF136-39A2-4BFF-BB90-9F0CC6DD803C}" dt="2023-07-16T04:23:23.834" v="3233" actId="207"/>
          <ac:spMkLst>
            <pc:docMk/>
            <pc:sldMk cId="831374760" sldId="271"/>
            <ac:spMk id="2" creationId="{98ACE6A1-CCD1-3C05-23A8-9FD596844B62}"/>
          </ac:spMkLst>
        </pc:spChg>
        <pc:spChg chg="mod">
          <ac:chgData name="이 동우" userId="12633344-fd19-4cd1-a14c-6cae4b6830d0" providerId="ADAL" clId="{232AF136-39A2-4BFF-BB90-9F0CC6DD803C}" dt="2023-07-16T04:23:23.834" v="3233" actId="207"/>
          <ac:spMkLst>
            <pc:docMk/>
            <pc:sldMk cId="831374760" sldId="271"/>
            <ac:spMk id="3" creationId="{BB331D47-7D4F-6119-4EFD-CA7B2D0751CC}"/>
          </ac:spMkLst>
        </pc:spChg>
        <pc:spChg chg="mod">
          <ac:chgData name="이 동우" userId="12633344-fd19-4cd1-a14c-6cae4b6830d0" providerId="ADAL" clId="{232AF136-39A2-4BFF-BB90-9F0CC6DD803C}" dt="2023-07-16T04:23:23.425" v="3232" actId="207"/>
          <ac:spMkLst>
            <pc:docMk/>
            <pc:sldMk cId="831374760" sldId="271"/>
            <ac:spMk id="4" creationId="{1A651F00-2549-657B-4DE7-8E62DD54C116}"/>
          </ac:spMkLst>
        </pc:spChg>
        <pc:spChg chg="mod">
          <ac:chgData name="이 동우" userId="12633344-fd19-4cd1-a14c-6cae4b6830d0" providerId="ADAL" clId="{232AF136-39A2-4BFF-BB90-9F0CC6DD803C}" dt="2023-07-16T04:23:23.834" v="3233" actId="207"/>
          <ac:spMkLst>
            <pc:docMk/>
            <pc:sldMk cId="831374760" sldId="271"/>
            <ac:spMk id="6" creationId="{5C15F0EF-3992-D6C5-69CF-BDBFD3C1FB4B}"/>
          </ac:spMkLst>
        </pc:spChg>
        <pc:spChg chg="add del mod">
          <ac:chgData name="이 동우" userId="12633344-fd19-4cd1-a14c-6cae4b6830d0" providerId="ADAL" clId="{232AF136-39A2-4BFF-BB90-9F0CC6DD803C}" dt="2023-07-16T04:18:14.541" v="3144" actId="478"/>
          <ac:spMkLst>
            <pc:docMk/>
            <pc:sldMk cId="831374760" sldId="271"/>
            <ac:spMk id="7" creationId="{6F435B82-66A8-8526-A2B0-895E6DC4A7E6}"/>
          </ac:spMkLst>
        </pc:spChg>
        <pc:spChg chg="add del mod ord">
          <ac:chgData name="이 동우" userId="12633344-fd19-4cd1-a14c-6cae4b6830d0" providerId="ADAL" clId="{232AF136-39A2-4BFF-BB90-9F0CC6DD803C}" dt="2023-07-16T04:21:52.150" v="3217" actId="478"/>
          <ac:spMkLst>
            <pc:docMk/>
            <pc:sldMk cId="831374760" sldId="271"/>
            <ac:spMk id="8" creationId="{6CD21744-82C5-1F55-BAEA-753FCECDD72C}"/>
          </ac:spMkLst>
        </pc:spChg>
        <pc:spChg chg="add del mod ord">
          <ac:chgData name="이 동우" userId="12633344-fd19-4cd1-a14c-6cae4b6830d0" providerId="ADAL" clId="{232AF136-39A2-4BFF-BB90-9F0CC6DD803C}" dt="2023-07-16T04:23:25.851" v="3235" actId="478"/>
          <ac:spMkLst>
            <pc:docMk/>
            <pc:sldMk cId="831374760" sldId="271"/>
            <ac:spMk id="9" creationId="{A997752B-F81A-2711-3E11-A161CEB36C2F}"/>
          </ac:spMkLst>
        </pc:spChg>
        <pc:spChg chg="add del mod ord">
          <ac:chgData name="이 동우" userId="12633344-fd19-4cd1-a14c-6cae4b6830d0" providerId="ADAL" clId="{232AF136-39A2-4BFF-BB90-9F0CC6DD803C}" dt="2023-07-16T04:21:50.760" v="3216" actId="478"/>
          <ac:spMkLst>
            <pc:docMk/>
            <pc:sldMk cId="831374760" sldId="271"/>
            <ac:spMk id="10" creationId="{A97F825A-BE1C-038E-4BE5-B238D42FB54F}"/>
          </ac:spMkLst>
        </pc:spChg>
        <pc:spChg chg="add del mod">
          <ac:chgData name="이 동우" userId="12633344-fd19-4cd1-a14c-6cae4b6830d0" providerId="ADAL" clId="{232AF136-39A2-4BFF-BB90-9F0CC6DD803C}" dt="2023-07-16T04:21:48.901" v="3215" actId="478"/>
          <ac:spMkLst>
            <pc:docMk/>
            <pc:sldMk cId="831374760" sldId="271"/>
            <ac:spMk id="12" creationId="{64463E1C-7A0B-6939-7017-9E1F80611C7E}"/>
          </ac:spMkLst>
        </pc:spChg>
        <pc:spChg chg="add del mod">
          <ac:chgData name="이 동우" userId="12633344-fd19-4cd1-a14c-6cae4b6830d0" providerId="ADAL" clId="{232AF136-39A2-4BFF-BB90-9F0CC6DD803C}" dt="2023-07-16T04:21:48.901" v="3215" actId="478"/>
          <ac:spMkLst>
            <pc:docMk/>
            <pc:sldMk cId="831374760" sldId="271"/>
            <ac:spMk id="13" creationId="{85E54B18-9BF1-9FAA-CBD9-A4B7BF63DD3A}"/>
          </ac:spMkLst>
        </pc:spChg>
        <pc:spChg chg="add mod ord">
          <ac:chgData name="이 동우" userId="12633344-fd19-4cd1-a14c-6cae4b6830d0" providerId="ADAL" clId="{232AF136-39A2-4BFF-BB90-9F0CC6DD803C}" dt="2023-07-16T04:34:06.647" v="3826" actId="14100"/>
          <ac:spMkLst>
            <pc:docMk/>
            <pc:sldMk cId="831374760" sldId="271"/>
            <ac:spMk id="14" creationId="{5587A3BE-A502-F288-055D-D6064823E669}"/>
          </ac:spMkLst>
        </pc:spChg>
        <pc:spChg chg="add mod">
          <ac:chgData name="이 동우" userId="12633344-fd19-4cd1-a14c-6cae4b6830d0" providerId="ADAL" clId="{232AF136-39A2-4BFF-BB90-9F0CC6DD803C}" dt="2023-07-16T04:28:09.463" v="3623" actId="14100"/>
          <ac:spMkLst>
            <pc:docMk/>
            <pc:sldMk cId="831374760" sldId="271"/>
            <ac:spMk id="17" creationId="{74F05E62-F452-572C-BE98-32D6EDFBB9F6}"/>
          </ac:spMkLst>
        </pc:spChg>
        <pc:spChg chg="add del mod">
          <ac:chgData name="이 동우" userId="12633344-fd19-4cd1-a14c-6cae4b6830d0" providerId="ADAL" clId="{232AF136-39A2-4BFF-BB90-9F0CC6DD803C}" dt="2023-07-16T04:27:58.958" v="3616" actId="478"/>
          <ac:spMkLst>
            <pc:docMk/>
            <pc:sldMk cId="831374760" sldId="271"/>
            <ac:spMk id="18" creationId="{A0A46F4B-502A-125D-BA3D-D26D85800200}"/>
          </ac:spMkLst>
        </pc:spChg>
        <pc:spChg chg="add mod">
          <ac:chgData name="이 동우" userId="12633344-fd19-4cd1-a14c-6cae4b6830d0" providerId="ADAL" clId="{232AF136-39A2-4BFF-BB90-9F0CC6DD803C}" dt="2023-07-16T04:28:02.108" v="3619" actId="20577"/>
          <ac:spMkLst>
            <pc:docMk/>
            <pc:sldMk cId="831374760" sldId="271"/>
            <ac:spMk id="19" creationId="{5ED34856-CB80-10C7-2327-00E6F8711387}"/>
          </ac:spMkLst>
        </pc:spChg>
        <pc:spChg chg="add mod">
          <ac:chgData name="이 동우" userId="12633344-fd19-4cd1-a14c-6cae4b6830d0" providerId="ADAL" clId="{232AF136-39A2-4BFF-BB90-9F0CC6DD803C}" dt="2023-07-16T04:28:04.571" v="3622" actId="20577"/>
          <ac:spMkLst>
            <pc:docMk/>
            <pc:sldMk cId="831374760" sldId="271"/>
            <ac:spMk id="20" creationId="{58BC8858-AA68-58F6-E31D-940E6D61AA01}"/>
          </ac:spMkLst>
        </pc:spChg>
        <pc:spChg chg="add mod">
          <ac:chgData name="이 동우" userId="12633344-fd19-4cd1-a14c-6cae4b6830d0" providerId="ADAL" clId="{232AF136-39A2-4BFF-BB90-9F0CC6DD803C}" dt="2023-07-16T04:26:29.467" v="3477" actId="14100"/>
          <ac:spMkLst>
            <pc:docMk/>
            <pc:sldMk cId="831374760" sldId="271"/>
            <ac:spMk id="21" creationId="{96915D41-BE21-6CFC-A70F-4B00DF1C2CF6}"/>
          </ac:spMkLst>
        </pc:spChg>
        <pc:spChg chg="add del mod">
          <ac:chgData name="이 동우" userId="12633344-fd19-4cd1-a14c-6cae4b6830d0" providerId="ADAL" clId="{232AF136-39A2-4BFF-BB90-9F0CC6DD803C}" dt="2023-07-16T04:26:15.048" v="3473" actId="478"/>
          <ac:spMkLst>
            <pc:docMk/>
            <pc:sldMk cId="831374760" sldId="271"/>
            <ac:spMk id="22" creationId="{6C737F89-20AA-89B5-6550-EF69EC07BF3B}"/>
          </ac:spMkLst>
        </pc:spChg>
        <pc:spChg chg="add mod">
          <ac:chgData name="이 동우" userId="12633344-fd19-4cd1-a14c-6cae4b6830d0" providerId="ADAL" clId="{232AF136-39A2-4BFF-BB90-9F0CC6DD803C}" dt="2023-07-16T04:27:50.039" v="3615" actId="14100"/>
          <ac:spMkLst>
            <pc:docMk/>
            <pc:sldMk cId="831374760" sldId="271"/>
            <ac:spMk id="23" creationId="{A81398D0-A7F4-2D75-1AF2-5A2BEC59797D}"/>
          </ac:spMkLst>
        </pc:spChg>
        <pc:spChg chg="add mod">
          <ac:chgData name="이 동우" userId="12633344-fd19-4cd1-a14c-6cae4b6830d0" providerId="ADAL" clId="{232AF136-39A2-4BFF-BB90-9F0CC6DD803C}" dt="2023-07-16T04:27:47.639" v="3613" actId="1035"/>
          <ac:spMkLst>
            <pc:docMk/>
            <pc:sldMk cId="831374760" sldId="271"/>
            <ac:spMk id="24" creationId="{491A044A-DD7A-4A4E-0959-C80F6DEC8C6F}"/>
          </ac:spMkLst>
        </pc:spChg>
        <pc:spChg chg="add mod">
          <ac:chgData name="이 동우" userId="12633344-fd19-4cd1-a14c-6cae4b6830d0" providerId="ADAL" clId="{232AF136-39A2-4BFF-BB90-9F0CC6DD803C}" dt="2023-07-16T04:27:40.530" v="3599" actId="207"/>
          <ac:spMkLst>
            <pc:docMk/>
            <pc:sldMk cId="831374760" sldId="271"/>
            <ac:spMk id="25" creationId="{ED31F89B-F20D-E9F2-74E3-A73AB2D5955A}"/>
          </ac:spMkLst>
        </pc:spChg>
        <pc:spChg chg="add mod">
          <ac:chgData name="이 동우" userId="12633344-fd19-4cd1-a14c-6cae4b6830d0" providerId="ADAL" clId="{232AF136-39A2-4BFF-BB90-9F0CC6DD803C}" dt="2023-07-16T04:28:23.666" v="3627" actId="14100"/>
          <ac:spMkLst>
            <pc:docMk/>
            <pc:sldMk cId="831374760" sldId="271"/>
            <ac:spMk id="26" creationId="{731F9181-759B-A3D5-5026-E63B40960EC2}"/>
          </ac:spMkLst>
        </pc:spChg>
        <pc:spChg chg="add mod">
          <ac:chgData name="이 동우" userId="12633344-fd19-4cd1-a14c-6cae4b6830d0" providerId="ADAL" clId="{232AF136-39A2-4BFF-BB90-9F0CC6DD803C}" dt="2023-07-16T04:29:28.560" v="3642" actId="164"/>
          <ac:spMkLst>
            <pc:docMk/>
            <pc:sldMk cId="831374760" sldId="271"/>
            <ac:spMk id="27" creationId="{14C304AF-894C-9644-E531-1371C989C1CD}"/>
          </ac:spMkLst>
        </pc:spChg>
        <pc:spChg chg="add del">
          <ac:chgData name="이 동우" userId="12633344-fd19-4cd1-a14c-6cae4b6830d0" providerId="ADAL" clId="{232AF136-39A2-4BFF-BB90-9F0CC6DD803C}" dt="2023-07-16T04:29:22.810" v="3640" actId="478"/>
          <ac:spMkLst>
            <pc:docMk/>
            <pc:sldMk cId="831374760" sldId="271"/>
            <ac:spMk id="28" creationId="{F1505AC8-D4A8-2160-83B7-FBB5882E8F1A}"/>
          </ac:spMkLst>
        </pc:spChg>
        <pc:spChg chg="add mod">
          <ac:chgData name="이 동우" userId="12633344-fd19-4cd1-a14c-6cae4b6830d0" providerId="ADAL" clId="{232AF136-39A2-4BFF-BB90-9F0CC6DD803C}" dt="2023-07-16T04:29:28.560" v="3642" actId="164"/>
          <ac:spMkLst>
            <pc:docMk/>
            <pc:sldMk cId="831374760" sldId="271"/>
            <ac:spMk id="29" creationId="{997133A2-8820-D09D-3EF2-22D5FCA3E1BD}"/>
          </ac:spMkLst>
        </pc:spChg>
        <pc:spChg chg="add mod">
          <ac:chgData name="이 동우" userId="12633344-fd19-4cd1-a14c-6cae4b6830d0" providerId="ADAL" clId="{232AF136-39A2-4BFF-BB90-9F0CC6DD803C}" dt="2023-07-16T04:29:28.560" v="3642" actId="164"/>
          <ac:spMkLst>
            <pc:docMk/>
            <pc:sldMk cId="831374760" sldId="271"/>
            <ac:spMk id="30" creationId="{DD7F8FEB-F34F-270C-1B66-8B0DE5A252B0}"/>
          </ac:spMkLst>
        </pc:spChg>
        <pc:spChg chg="add del mod">
          <ac:chgData name="이 동우" userId="12633344-fd19-4cd1-a14c-6cae4b6830d0" providerId="ADAL" clId="{232AF136-39A2-4BFF-BB90-9F0CC6DD803C}" dt="2023-07-16T04:29:45.380" v="3647"/>
          <ac:spMkLst>
            <pc:docMk/>
            <pc:sldMk cId="831374760" sldId="271"/>
            <ac:spMk id="32" creationId="{CB9A70FB-9970-768C-D20B-ED19F76C8C8E}"/>
          </ac:spMkLst>
        </pc:spChg>
        <pc:spChg chg="add mod ord">
          <ac:chgData name="이 동우" userId="12633344-fd19-4cd1-a14c-6cae4b6830d0" providerId="ADAL" clId="{232AF136-39A2-4BFF-BB90-9F0CC6DD803C}" dt="2023-07-16T04:31:43.583" v="3711" actId="166"/>
          <ac:spMkLst>
            <pc:docMk/>
            <pc:sldMk cId="831374760" sldId="271"/>
            <ac:spMk id="33" creationId="{F97B2CC2-C3D5-76B8-1E72-558474077144}"/>
          </ac:spMkLst>
        </pc:spChg>
        <pc:spChg chg="add mod ord">
          <ac:chgData name="이 동우" userId="12633344-fd19-4cd1-a14c-6cae4b6830d0" providerId="ADAL" clId="{232AF136-39A2-4BFF-BB90-9F0CC6DD803C}" dt="2023-07-16T04:31:43.583" v="3711" actId="166"/>
          <ac:spMkLst>
            <pc:docMk/>
            <pc:sldMk cId="831374760" sldId="271"/>
            <ac:spMk id="34" creationId="{A1717877-A4F7-ADD8-0F29-8AE075A02D22}"/>
          </ac:spMkLst>
        </pc:spChg>
        <pc:spChg chg="add mod ord">
          <ac:chgData name="이 동우" userId="12633344-fd19-4cd1-a14c-6cae4b6830d0" providerId="ADAL" clId="{232AF136-39A2-4BFF-BB90-9F0CC6DD803C}" dt="2023-07-16T04:32:25.353" v="3726" actId="1076"/>
          <ac:spMkLst>
            <pc:docMk/>
            <pc:sldMk cId="831374760" sldId="271"/>
            <ac:spMk id="35" creationId="{73F543CA-004F-EAD3-BAE9-9B69D180934A}"/>
          </ac:spMkLst>
        </pc:spChg>
        <pc:spChg chg="add mod ord">
          <ac:chgData name="이 동우" userId="12633344-fd19-4cd1-a14c-6cae4b6830d0" providerId="ADAL" clId="{232AF136-39A2-4BFF-BB90-9F0CC6DD803C}" dt="2023-07-16T04:31:43.583" v="3711" actId="166"/>
          <ac:spMkLst>
            <pc:docMk/>
            <pc:sldMk cId="831374760" sldId="271"/>
            <ac:spMk id="36" creationId="{712F2BEE-DD8F-B99B-68A0-5CDB5671DC65}"/>
          </ac:spMkLst>
        </pc:spChg>
        <pc:spChg chg="add mod ord">
          <ac:chgData name="이 동우" userId="12633344-fd19-4cd1-a14c-6cae4b6830d0" providerId="ADAL" clId="{232AF136-39A2-4BFF-BB90-9F0CC6DD803C}" dt="2023-07-16T04:31:43.583" v="3711" actId="166"/>
          <ac:spMkLst>
            <pc:docMk/>
            <pc:sldMk cId="831374760" sldId="271"/>
            <ac:spMk id="37" creationId="{25A0F913-F829-E7A7-087F-B712FC9ADD12}"/>
          </ac:spMkLst>
        </pc:spChg>
        <pc:spChg chg="add mod ord">
          <ac:chgData name="이 동우" userId="12633344-fd19-4cd1-a14c-6cae4b6830d0" providerId="ADAL" clId="{232AF136-39A2-4BFF-BB90-9F0CC6DD803C}" dt="2023-07-16T04:31:43.583" v="3711" actId="166"/>
          <ac:spMkLst>
            <pc:docMk/>
            <pc:sldMk cId="831374760" sldId="271"/>
            <ac:spMk id="38" creationId="{1D60F984-B6AE-06EB-A8A6-1DA665962CF0}"/>
          </ac:spMkLst>
        </pc:spChg>
        <pc:spChg chg="add mod ord">
          <ac:chgData name="이 동우" userId="12633344-fd19-4cd1-a14c-6cae4b6830d0" providerId="ADAL" clId="{232AF136-39A2-4BFF-BB90-9F0CC6DD803C}" dt="2023-07-16T04:31:43.583" v="3711" actId="166"/>
          <ac:spMkLst>
            <pc:docMk/>
            <pc:sldMk cId="831374760" sldId="271"/>
            <ac:spMk id="39" creationId="{F13DCB40-D94E-3C08-6EBA-03DD95B6C07A}"/>
          </ac:spMkLst>
        </pc:spChg>
        <pc:spChg chg="add mod ord">
          <ac:chgData name="이 동우" userId="12633344-fd19-4cd1-a14c-6cae4b6830d0" providerId="ADAL" clId="{232AF136-39A2-4BFF-BB90-9F0CC6DD803C}" dt="2023-07-16T04:31:43.583" v="3711" actId="166"/>
          <ac:spMkLst>
            <pc:docMk/>
            <pc:sldMk cId="831374760" sldId="271"/>
            <ac:spMk id="40" creationId="{18A584B8-1424-47B2-924E-180288824179}"/>
          </ac:spMkLst>
        </pc:spChg>
        <pc:spChg chg="add mod">
          <ac:chgData name="이 동우" userId="12633344-fd19-4cd1-a14c-6cae4b6830d0" providerId="ADAL" clId="{232AF136-39A2-4BFF-BB90-9F0CC6DD803C}" dt="2023-07-16T04:31:31.571" v="3710" actId="207"/>
          <ac:spMkLst>
            <pc:docMk/>
            <pc:sldMk cId="831374760" sldId="271"/>
            <ac:spMk id="41" creationId="{AC6A31C9-5F75-EF0E-029C-9D119F58F15B}"/>
          </ac:spMkLst>
        </pc:spChg>
        <pc:spChg chg="add mod">
          <ac:chgData name="이 동우" userId="12633344-fd19-4cd1-a14c-6cae4b6830d0" providerId="ADAL" clId="{232AF136-39A2-4BFF-BB90-9F0CC6DD803C}" dt="2023-07-16T04:31:46.927" v="3712" actId="14100"/>
          <ac:spMkLst>
            <pc:docMk/>
            <pc:sldMk cId="831374760" sldId="271"/>
            <ac:spMk id="42" creationId="{427C4B1F-D8C0-6C5C-837D-2A264FBC73B3}"/>
          </ac:spMkLst>
        </pc:spChg>
        <pc:spChg chg="add mod">
          <ac:chgData name="이 동우" userId="12633344-fd19-4cd1-a14c-6cae4b6830d0" providerId="ADAL" clId="{232AF136-39A2-4BFF-BB90-9F0CC6DD803C}" dt="2023-07-16T04:31:48.512" v="3713" actId="14100"/>
          <ac:spMkLst>
            <pc:docMk/>
            <pc:sldMk cId="831374760" sldId="271"/>
            <ac:spMk id="43" creationId="{0148CCB3-B846-3D6F-EFF1-1D3C7BFCE05B}"/>
          </ac:spMkLst>
        </pc:spChg>
        <pc:spChg chg="add mod">
          <ac:chgData name="이 동우" userId="12633344-fd19-4cd1-a14c-6cae4b6830d0" providerId="ADAL" clId="{232AF136-39A2-4BFF-BB90-9F0CC6DD803C}" dt="2023-07-16T04:31:50.880" v="3714" actId="14100"/>
          <ac:spMkLst>
            <pc:docMk/>
            <pc:sldMk cId="831374760" sldId="271"/>
            <ac:spMk id="44" creationId="{8B74FA00-3E00-9334-39F8-0226967DEC82}"/>
          </ac:spMkLst>
        </pc:spChg>
        <pc:spChg chg="add mod">
          <ac:chgData name="이 동우" userId="12633344-fd19-4cd1-a14c-6cae4b6830d0" providerId="ADAL" clId="{232AF136-39A2-4BFF-BB90-9F0CC6DD803C}" dt="2023-07-16T04:31:52.803" v="3715" actId="14100"/>
          <ac:spMkLst>
            <pc:docMk/>
            <pc:sldMk cId="831374760" sldId="271"/>
            <ac:spMk id="45" creationId="{B96D4900-9A2A-AD9C-E110-9965B3DE8D7D}"/>
          </ac:spMkLst>
        </pc:spChg>
        <pc:spChg chg="add mod">
          <ac:chgData name="이 동우" userId="12633344-fd19-4cd1-a14c-6cae4b6830d0" providerId="ADAL" clId="{232AF136-39A2-4BFF-BB90-9F0CC6DD803C}" dt="2023-07-16T04:31:55.575" v="3716" actId="14100"/>
          <ac:spMkLst>
            <pc:docMk/>
            <pc:sldMk cId="831374760" sldId="271"/>
            <ac:spMk id="46" creationId="{E0F6F729-4E7E-A27B-E894-917423E95A9C}"/>
          </ac:spMkLst>
        </pc:spChg>
        <pc:spChg chg="add mod">
          <ac:chgData name="이 동우" userId="12633344-fd19-4cd1-a14c-6cae4b6830d0" providerId="ADAL" clId="{232AF136-39A2-4BFF-BB90-9F0CC6DD803C}" dt="2023-07-16T04:31:57.673" v="3717" actId="14100"/>
          <ac:spMkLst>
            <pc:docMk/>
            <pc:sldMk cId="831374760" sldId="271"/>
            <ac:spMk id="47" creationId="{FD82BCCE-34D4-680A-C183-EAB464CA8494}"/>
          </ac:spMkLst>
        </pc:spChg>
        <pc:spChg chg="add mod">
          <ac:chgData name="이 동우" userId="12633344-fd19-4cd1-a14c-6cae4b6830d0" providerId="ADAL" clId="{232AF136-39A2-4BFF-BB90-9F0CC6DD803C}" dt="2023-07-16T04:32:01.958" v="3719" actId="207"/>
          <ac:spMkLst>
            <pc:docMk/>
            <pc:sldMk cId="831374760" sldId="271"/>
            <ac:spMk id="48" creationId="{22E12CC6-7F16-21FC-6198-82FC633FBEE3}"/>
          </ac:spMkLst>
        </pc:spChg>
        <pc:spChg chg="add mod">
          <ac:chgData name="이 동우" userId="12633344-fd19-4cd1-a14c-6cae4b6830d0" providerId="ADAL" clId="{232AF136-39A2-4BFF-BB90-9F0CC6DD803C}" dt="2023-07-16T04:32:50.969" v="3736" actId="20577"/>
          <ac:spMkLst>
            <pc:docMk/>
            <pc:sldMk cId="831374760" sldId="271"/>
            <ac:spMk id="49" creationId="{795CD6E1-6EDB-49EF-547C-749546C30773}"/>
          </ac:spMkLst>
        </pc:spChg>
        <pc:spChg chg="add mod">
          <ac:chgData name="이 동우" userId="12633344-fd19-4cd1-a14c-6cae4b6830d0" providerId="ADAL" clId="{232AF136-39A2-4BFF-BB90-9F0CC6DD803C}" dt="2023-07-16T04:32:53.439" v="3739" actId="20577"/>
          <ac:spMkLst>
            <pc:docMk/>
            <pc:sldMk cId="831374760" sldId="271"/>
            <ac:spMk id="50" creationId="{53C9E28C-1D7B-A443-D4F6-98C73F9253CC}"/>
          </ac:spMkLst>
        </pc:spChg>
        <pc:spChg chg="add mod">
          <ac:chgData name="이 동우" userId="12633344-fd19-4cd1-a14c-6cae4b6830d0" providerId="ADAL" clId="{232AF136-39A2-4BFF-BB90-9F0CC6DD803C}" dt="2023-07-16T04:32:55.565" v="3742" actId="20577"/>
          <ac:spMkLst>
            <pc:docMk/>
            <pc:sldMk cId="831374760" sldId="271"/>
            <ac:spMk id="51" creationId="{E9E24AAA-B03B-3073-8C07-F4DBA2F3BF0E}"/>
          </ac:spMkLst>
        </pc:spChg>
        <pc:spChg chg="add mod">
          <ac:chgData name="이 동우" userId="12633344-fd19-4cd1-a14c-6cae4b6830d0" providerId="ADAL" clId="{232AF136-39A2-4BFF-BB90-9F0CC6DD803C}" dt="2023-07-16T04:32:57.879" v="3745" actId="20577"/>
          <ac:spMkLst>
            <pc:docMk/>
            <pc:sldMk cId="831374760" sldId="271"/>
            <ac:spMk id="52" creationId="{1539C5B2-25BF-2E34-8A9B-D1EE94EFCF00}"/>
          </ac:spMkLst>
        </pc:spChg>
        <pc:spChg chg="add mod">
          <ac:chgData name="이 동우" userId="12633344-fd19-4cd1-a14c-6cae4b6830d0" providerId="ADAL" clId="{232AF136-39A2-4BFF-BB90-9F0CC6DD803C}" dt="2023-07-16T04:33:00.060" v="3748" actId="20577"/>
          <ac:spMkLst>
            <pc:docMk/>
            <pc:sldMk cId="831374760" sldId="271"/>
            <ac:spMk id="53" creationId="{FE4F9DE0-D895-79BB-AC04-D1D58FC562A3}"/>
          </ac:spMkLst>
        </pc:spChg>
        <pc:spChg chg="add mod">
          <ac:chgData name="이 동우" userId="12633344-fd19-4cd1-a14c-6cae4b6830d0" providerId="ADAL" clId="{232AF136-39A2-4BFF-BB90-9F0CC6DD803C}" dt="2023-07-16T04:33:01.988" v="3751" actId="20577"/>
          <ac:spMkLst>
            <pc:docMk/>
            <pc:sldMk cId="831374760" sldId="271"/>
            <ac:spMk id="54" creationId="{C900C157-3CAF-13FD-EFB5-FB170B77F0F5}"/>
          </ac:spMkLst>
        </pc:spChg>
        <pc:spChg chg="add mod">
          <ac:chgData name="이 동우" userId="12633344-fd19-4cd1-a14c-6cae4b6830d0" providerId="ADAL" clId="{232AF136-39A2-4BFF-BB90-9F0CC6DD803C}" dt="2023-07-16T04:33:04.080" v="3754" actId="20577"/>
          <ac:spMkLst>
            <pc:docMk/>
            <pc:sldMk cId="831374760" sldId="271"/>
            <ac:spMk id="55" creationId="{BC287534-EEF2-3542-7F19-2E030C347AAB}"/>
          </ac:spMkLst>
        </pc:spChg>
        <pc:spChg chg="add mod">
          <ac:chgData name="이 동우" userId="12633344-fd19-4cd1-a14c-6cae4b6830d0" providerId="ADAL" clId="{232AF136-39A2-4BFF-BB90-9F0CC6DD803C}" dt="2023-07-16T04:33:06.170" v="3757" actId="20577"/>
          <ac:spMkLst>
            <pc:docMk/>
            <pc:sldMk cId="831374760" sldId="271"/>
            <ac:spMk id="56" creationId="{C5C17CDF-49C4-28CA-BCD8-ECDCBF571093}"/>
          </ac:spMkLst>
        </pc:spChg>
        <pc:spChg chg="add mod">
          <ac:chgData name="이 동우" userId="12633344-fd19-4cd1-a14c-6cae4b6830d0" providerId="ADAL" clId="{232AF136-39A2-4BFF-BB90-9F0CC6DD803C}" dt="2023-07-16T04:33:39.368" v="3767" actId="12788"/>
          <ac:spMkLst>
            <pc:docMk/>
            <pc:sldMk cId="831374760" sldId="271"/>
            <ac:spMk id="57" creationId="{97167972-780B-7A69-7BAD-DCF8F4BB5344}"/>
          </ac:spMkLst>
        </pc:spChg>
        <pc:spChg chg="add mod">
          <ac:chgData name="이 동우" userId="12633344-fd19-4cd1-a14c-6cae4b6830d0" providerId="ADAL" clId="{232AF136-39A2-4BFF-BB90-9F0CC6DD803C}" dt="2023-07-16T04:33:55.156" v="3825" actId="207"/>
          <ac:spMkLst>
            <pc:docMk/>
            <pc:sldMk cId="831374760" sldId="271"/>
            <ac:spMk id="58" creationId="{B5FC562C-871A-F35D-25CA-101306BA4F5B}"/>
          </ac:spMkLst>
        </pc:spChg>
        <pc:grpChg chg="add mod">
          <ac:chgData name="이 동우" userId="12633344-fd19-4cd1-a14c-6cae4b6830d0" providerId="ADAL" clId="{232AF136-39A2-4BFF-BB90-9F0CC6DD803C}" dt="2023-07-16T04:20:20.519" v="3195" actId="164"/>
          <ac:grpSpMkLst>
            <pc:docMk/>
            <pc:sldMk cId="831374760" sldId="271"/>
            <ac:grpSpMk id="11" creationId="{62EA791E-CAF1-F4AB-4867-0301FB4EBB99}"/>
          </ac:grpSpMkLst>
        </pc:grpChg>
        <pc:grpChg chg="add mod ord">
          <ac:chgData name="이 동우" userId="12633344-fd19-4cd1-a14c-6cae4b6830d0" providerId="ADAL" clId="{232AF136-39A2-4BFF-BB90-9F0CC6DD803C}" dt="2023-07-16T04:31:43.583" v="3711" actId="166"/>
          <ac:grpSpMkLst>
            <pc:docMk/>
            <pc:sldMk cId="831374760" sldId="271"/>
            <ac:grpSpMk id="31" creationId="{5B09E14C-8F29-25D5-F4BD-F875CFCD6036}"/>
          </ac:grpSpMkLst>
        </pc:grpChg>
        <pc:cxnChg chg="add del mod">
          <ac:chgData name="이 동우" userId="12633344-fd19-4cd1-a14c-6cae4b6830d0" providerId="ADAL" clId="{232AF136-39A2-4BFF-BB90-9F0CC6DD803C}" dt="2023-07-16T04:23:17.288" v="3228" actId="11529"/>
          <ac:cxnSpMkLst>
            <pc:docMk/>
            <pc:sldMk cId="831374760" sldId="271"/>
            <ac:cxnSpMk id="16" creationId="{A2DEA0BE-1D69-A2D0-9F8D-18BFD8E27FCA}"/>
          </ac:cxnSpMkLst>
        </pc:cxnChg>
      </pc:sldChg>
      <pc:sldChg chg="addSp delSp modSp add mod">
        <pc:chgData name="이 동우" userId="12633344-fd19-4cd1-a14c-6cae4b6830d0" providerId="ADAL" clId="{232AF136-39A2-4BFF-BB90-9F0CC6DD803C}" dt="2023-07-16T04:50:21.131" v="4349" actId="122"/>
        <pc:sldMkLst>
          <pc:docMk/>
          <pc:sldMk cId="2863925451" sldId="272"/>
        </pc:sldMkLst>
        <pc:spChg chg="mod">
          <ac:chgData name="이 동우" userId="12633344-fd19-4cd1-a14c-6cae4b6830d0" providerId="ADAL" clId="{232AF136-39A2-4BFF-BB90-9F0CC6DD803C}" dt="2023-07-16T04:07:15.288" v="2950" actId="20577"/>
          <ac:spMkLst>
            <pc:docMk/>
            <pc:sldMk cId="2863925451" sldId="272"/>
            <ac:spMk id="4" creationId="{1A651F00-2549-657B-4DE7-8E62DD54C116}"/>
          </ac:spMkLst>
        </pc:spChg>
        <pc:spChg chg="add del mod">
          <ac:chgData name="이 동우" userId="12633344-fd19-4cd1-a14c-6cae4b6830d0" providerId="ADAL" clId="{232AF136-39A2-4BFF-BB90-9F0CC6DD803C}" dt="2023-07-16T04:44:07.398" v="4149" actId="478"/>
          <ac:spMkLst>
            <pc:docMk/>
            <pc:sldMk cId="2863925451" sldId="272"/>
            <ac:spMk id="7" creationId="{E1E27015-FF55-22FE-333F-6BC83AC378D9}"/>
          </ac:spMkLst>
        </pc:spChg>
        <pc:spChg chg="add mod">
          <ac:chgData name="이 동우" userId="12633344-fd19-4cd1-a14c-6cae4b6830d0" providerId="ADAL" clId="{232AF136-39A2-4BFF-BB90-9F0CC6DD803C}" dt="2023-07-16T04:49:41.074" v="4313" actId="1076"/>
          <ac:spMkLst>
            <pc:docMk/>
            <pc:sldMk cId="2863925451" sldId="272"/>
            <ac:spMk id="8" creationId="{68BF5EF0-3F3E-2624-0A80-091E9A4EE50D}"/>
          </ac:spMkLst>
        </pc:spChg>
        <pc:spChg chg="add mod">
          <ac:chgData name="이 동우" userId="12633344-fd19-4cd1-a14c-6cae4b6830d0" providerId="ADAL" clId="{232AF136-39A2-4BFF-BB90-9F0CC6DD803C}" dt="2023-07-16T04:50:00.035" v="4318" actId="164"/>
          <ac:spMkLst>
            <pc:docMk/>
            <pc:sldMk cId="2863925451" sldId="272"/>
            <ac:spMk id="9" creationId="{B0368DC0-F87F-5706-664F-9B5160568F76}"/>
          </ac:spMkLst>
        </pc:spChg>
        <pc:spChg chg="add mod topLvl">
          <ac:chgData name="이 동우" userId="12633344-fd19-4cd1-a14c-6cae4b6830d0" providerId="ADAL" clId="{232AF136-39A2-4BFF-BB90-9F0CC6DD803C}" dt="2023-07-16T04:36:07.978" v="3861" actId="164"/>
          <ac:spMkLst>
            <pc:docMk/>
            <pc:sldMk cId="2863925451" sldId="272"/>
            <ac:spMk id="10" creationId="{0FC5AB5A-64B4-D59C-A97F-ABBFA4B2A7D2}"/>
          </ac:spMkLst>
        </pc:spChg>
        <pc:spChg chg="add mod topLvl">
          <ac:chgData name="이 동우" userId="12633344-fd19-4cd1-a14c-6cae4b6830d0" providerId="ADAL" clId="{232AF136-39A2-4BFF-BB90-9F0CC6DD803C}" dt="2023-07-16T04:36:07.978" v="3861" actId="164"/>
          <ac:spMkLst>
            <pc:docMk/>
            <pc:sldMk cId="2863925451" sldId="272"/>
            <ac:spMk id="11" creationId="{445AC60F-5120-E4BD-34B9-EE7931AFEB59}"/>
          </ac:spMkLst>
        </pc:spChg>
        <pc:spChg chg="del mod topLvl">
          <ac:chgData name="이 동우" userId="12633344-fd19-4cd1-a14c-6cae4b6830d0" providerId="ADAL" clId="{232AF136-39A2-4BFF-BB90-9F0CC6DD803C}" dt="2023-07-16T04:36:06.148" v="3860" actId="478"/>
          <ac:spMkLst>
            <pc:docMk/>
            <pc:sldMk cId="2863925451" sldId="272"/>
            <ac:spMk id="14" creationId="{3EC2F0E9-BB62-9F4D-874F-43DBD97624FE}"/>
          </ac:spMkLst>
        </pc:spChg>
        <pc:spChg chg="del mod topLvl">
          <ac:chgData name="이 동우" userId="12633344-fd19-4cd1-a14c-6cae4b6830d0" providerId="ADAL" clId="{232AF136-39A2-4BFF-BB90-9F0CC6DD803C}" dt="2023-07-16T04:36:06.148" v="3860" actId="478"/>
          <ac:spMkLst>
            <pc:docMk/>
            <pc:sldMk cId="2863925451" sldId="272"/>
            <ac:spMk id="15" creationId="{97DE53AA-8C37-0CD4-87B6-99A553076BDD}"/>
          </ac:spMkLst>
        </pc:spChg>
        <pc:spChg chg="mod">
          <ac:chgData name="이 동우" userId="12633344-fd19-4cd1-a14c-6cae4b6830d0" providerId="ADAL" clId="{232AF136-39A2-4BFF-BB90-9F0CC6DD803C}" dt="2023-07-16T04:36:09.271" v="3862" actId="571"/>
          <ac:spMkLst>
            <pc:docMk/>
            <pc:sldMk cId="2863925451" sldId="272"/>
            <ac:spMk id="18" creationId="{02F24184-E9BC-018E-9A5A-CA6A40FE4B0C}"/>
          </ac:spMkLst>
        </pc:spChg>
        <pc:spChg chg="mod">
          <ac:chgData name="이 동우" userId="12633344-fd19-4cd1-a14c-6cae4b6830d0" providerId="ADAL" clId="{232AF136-39A2-4BFF-BB90-9F0CC6DD803C}" dt="2023-07-16T04:36:09.271" v="3862" actId="571"/>
          <ac:spMkLst>
            <pc:docMk/>
            <pc:sldMk cId="2863925451" sldId="272"/>
            <ac:spMk id="19" creationId="{11C7CF6B-3731-A171-03B6-79AAB14CBD3D}"/>
          </ac:spMkLst>
        </pc:spChg>
        <pc:spChg chg="add mod">
          <ac:chgData name="이 동우" userId="12633344-fd19-4cd1-a14c-6cae4b6830d0" providerId="ADAL" clId="{232AF136-39A2-4BFF-BB90-9F0CC6DD803C}" dt="2023-07-16T04:50:00.035" v="4318" actId="164"/>
          <ac:spMkLst>
            <pc:docMk/>
            <pc:sldMk cId="2863925451" sldId="272"/>
            <ac:spMk id="30" creationId="{C5BB45FF-0324-A9F1-1FC7-C3104CB42FEA}"/>
          </ac:spMkLst>
        </pc:spChg>
        <pc:spChg chg="add mod">
          <ac:chgData name="이 동우" userId="12633344-fd19-4cd1-a14c-6cae4b6830d0" providerId="ADAL" clId="{232AF136-39A2-4BFF-BB90-9F0CC6DD803C}" dt="2023-07-16T04:50:00.035" v="4318" actId="164"/>
          <ac:spMkLst>
            <pc:docMk/>
            <pc:sldMk cId="2863925451" sldId="272"/>
            <ac:spMk id="31" creationId="{7028907C-C5D5-2349-C1AB-1D408C02ABEC}"/>
          </ac:spMkLst>
        </pc:spChg>
        <pc:spChg chg="add mod">
          <ac:chgData name="이 동우" userId="12633344-fd19-4cd1-a14c-6cae4b6830d0" providerId="ADAL" clId="{232AF136-39A2-4BFF-BB90-9F0CC6DD803C}" dt="2023-07-16T04:50:00.035" v="4318" actId="164"/>
          <ac:spMkLst>
            <pc:docMk/>
            <pc:sldMk cId="2863925451" sldId="272"/>
            <ac:spMk id="32" creationId="{34E15151-F49C-0A25-61A4-364D57BB20CC}"/>
          </ac:spMkLst>
        </pc:spChg>
        <pc:spChg chg="add mod">
          <ac:chgData name="이 동우" userId="12633344-fd19-4cd1-a14c-6cae4b6830d0" providerId="ADAL" clId="{232AF136-39A2-4BFF-BB90-9F0CC6DD803C}" dt="2023-07-16T04:50:00.035" v="4318" actId="164"/>
          <ac:spMkLst>
            <pc:docMk/>
            <pc:sldMk cId="2863925451" sldId="272"/>
            <ac:spMk id="33" creationId="{ED85D111-8686-8D16-82F7-A5AEB9D2129D}"/>
          </ac:spMkLst>
        </pc:spChg>
        <pc:spChg chg="add mod">
          <ac:chgData name="이 동우" userId="12633344-fd19-4cd1-a14c-6cae4b6830d0" providerId="ADAL" clId="{232AF136-39A2-4BFF-BB90-9F0CC6DD803C}" dt="2023-07-16T04:50:00.035" v="4318" actId="164"/>
          <ac:spMkLst>
            <pc:docMk/>
            <pc:sldMk cId="2863925451" sldId="272"/>
            <ac:spMk id="34" creationId="{0812CDF1-89EB-6171-3214-4626B011C460}"/>
          </ac:spMkLst>
        </pc:spChg>
        <pc:spChg chg="add mod">
          <ac:chgData name="이 동우" userId="12633344-fd19-4cd1-a14c-6cae4b6830d0" providerId="ADAL" clId="{232AF136-39A2-4BFF-BB90-9F0CC6DD803C}" dt="2023-07-16T04:50:00.035" v="4318" actId="164"/>
          <ac:spMkLst>
            <pc:docMk/>
            <pc:sldMk cId="2863925451" sldId="272"/>
            <ac:spMk id="35" creationId="{51721002-E0C5-A96E-6937-2A9FAEB35C9E}"/>
          </ac:spMkLst>
        </pc:spChg>
        <pc:spChg chg="add mod">
          <ac:chgData name="이 동우" userId="12633344-fd19-4cd1-a14c-6cae4b6830d0" providerId="ADAL" clId="{232AF136-39A2-4BFF-BB90-9F0CC6DD803C}" dt="2023-07-16T04:50:00.035" v="4318" actId="164"/>
          <ac:spMkLst>
            <pc:docMk/>
            <pc:sldMk cId="2863925451" sldId="272"/>
            <ac:spMk id="36" creationId="{0A12C5C8-63E9-DF57-2E99-9228E27DA0AA}"/>
          </ac:spMkLst>
        </pc:spChg>
        <pc:spChg chg="add del mod">
          <ac:chgData name="이 동우" userId="12633344-fd19-4cd1-a14c-6cae4b6830d0" providerId="ADAL" clId="{232AF136-39A2-4BFF-BB90-9F0CC6DD803C}" dt="2023-07-16T04:49:51.061" v="4314" actId="478"/>
          <ac:spMkLst>
            <pc:docMk/>
            <pc:sldMk cId="2863925451" sldId="272"/>
            <ac:spMk id="37" creationId="{08C7F5DC-55D5-A2C8-8EBA-3D6A6AAFFF0F}"/>
          </ac:spMkLst>
        </pc:spChg>
        <pc:spChg chg="add mod">
          <ac:chgData name="이 동우" userId="12633344-fd19-4cd1-a14c-6cae4b6830d0" providerId="ADAL" clId="{232AF136-39A2-4BFF-BB90-9F0CC6DD803C}" dt="2023-07-16T04:49:41.074" v="4313" actId="1076"/>
          <ac:spMkLst>
            <pc:docMk/>
            <pc:sldMk cId="2863925451" sldId="272"/>
            <ac:spMk id="38" creationId="{E5B8CD43-0560-5F1C-4342-384395F36AC6}"/>
          </ac:spMkLst>
        </pc:spChg>
        <pc:spChg chg="add del mod ord">
          <ac:chgData name="이 동우" userId="12633344-fd19-4cd1-a14c-6cae4b6830d0" providerId="ADAL" clId="{232AF136-39A2-4BFF-BB90-9F0CC6DD803C}" dt="2023-07-16T04:47:14.925" v="4249" actId="478"/>
          <ac:spMkLst>
            <pc:docMk/>
            <pc:sldMk cId="2863925451" sldId="272"/>
            <ac:spMk id="39" creationId="{064614D4-2921-7C02-01B9-F8F8722A970A}"/>
          </ac:spMkLst>
        </pc:spChg>
        <pc:spChg chg="add del mod">
          <ac:chgData name="이 동우" userId="12633344-fd19-4cd1-a14c-6cae4b6830d0" providerId="ADAL" clId="{232AF136-39A2-4BFF-BB90-9F0CC6DD803C}" dt="2023-07-16T04:47:13.481" v="4248" actId="478"/>
          <ac:spMkLst>
            <pc:docMk/>
            <pc:sldMk cId="2863925451" sldId="272"/>
            <ac:spMk id="40" creationId="{A447B7FA-83CA-AA1D-842B-19C1C4325B70}"/>
          </ac:spMkLst>
        </pc:spChg>
        <pc:spChg chg="add del">
          <ac:chgData name="이 동우" userId="12633344-fd19-4cd1-a14c-6cae4b6830d0" providerId="ADAL" clId="{232AF136-39A2-4BFF-BB90-9F0CC6DD803C}" dt="2023-07-16T04:47:20.620" v="4251" actId="11529"/>
          <ac:spMkLst>
            <pc:docMk/>
            <pc:sldMk cId="2863925451" sldId="272"/>
            <ac:spMk id="41" creationId="{492B7740-A0F0-1D62-3EB2-C29820951DC7}"/>
          </ac:spMkLst>
        </pc:spChg>
        <pc:spChg chg="add mod">
          <ac:chgData name="이 동우" userId="12633344-fd19-4cd1-a14c-6cae4b6830d0" providerId="ADAL" clId="{232AF136-39A2-4BFF-BB90-9F0CC6DD803C}" dt="2023-07-16T04:49:41.074" v="4313" actId="1076"/>
          <ac:spMkLst>
            <pc:docMk/>
            <pc:sldMk cId="2863925451" sldId="272"/>
            <ac:spMk id="42" creationId="{9AE61C19-ED1D-1215-613A-219B6A04AB69}"/>
          </ac:spMkLst>
        </pc:spChg>
        <pc:spChg chg="add del mod ord">
          <ac:chgData name="이 동우" userId="12633344-fd19-4cd1-a14c-6cae4b6830d0" providerId="ADAL" clId="{232AF136-39A2-4BFF-BB90-9F0CC6DD803C}" dt="2023-07-16T04:48:00.039" v="4270" actId="478"/>
          <ac:spMkLst>
            <pc:docMk/>
            <pc:sldMk cId="2863925451" sldId="272"/>
            <ac:spMk id="43" creationId="{290C2253-A3EA-512E-6931-F42B50A952DE}"/>
          </ac:spMkLst>
        </pc:spChg>
        <pc:spChg chg="add mod">
          <ac:chgData name="이 동우" userId="12633344-fd19-4cd1-a14c-6cae4b6830d0" providerId="ADAL" clId="{232AF136-39A2-4BFF-BB90-9F0CC6DD803C}" dt="2023-07-16T04:49:41.074" v="4313" actId="1076"/>
          <ac:spMkLst>
            <pc:docMk/>
            <pc:sldMk cId="2863925451" sldId="272"/>
            <ac:spMk id="44" creationId="{D5EE78F5-1B6A-9146-1AE1-F90A9D93655C}"/>
          </ac:spMkLst>
        </pc:spChg>
        <pc:spChg chg="add mod">
          <ac:chgData name="이 동우" userId="12633344-fd19-4cd1-a14c-6cae4b6830d0" providerId="ADAL" clId="{232AF136-39A2-4BFF-BB90-9F0CC6DD803C}" dt="2023-07-16T04:49:41.074" v="4313" actId="1076"/>
          <ac:spMkLst>
            <pc:docMk/>
            <pc:sldMk cId="2863925451" sldId="272"/>
            <ac:spMk id="45" creationId="{D9EB1AAD-59C7-FC9B-20C5-FF482CF0C3BC}"/>
          </ac:spMkLst>
        </pc:spChg>
        <pc:spChg chg="add mod">
          <ac:chgData name="이 동우" userId="12633344-fd19-4cd1-a14c-6cae4b6830d0" providerId="ADAL" clId="{232AF136-39A2-4BFF-BB90-9F0CC6DD803C}" dt="2023-07-16T04:49:41.074" v="4313" actId="1076"/>
          <ac:spMkLst>
            <pc:docMk/>
            <pc:sldMk cId="2863925451" sldId="272"/>
            <ac:spMk id="46" creationId="{8B24F9ED-D498-66DD-EF39-83651E498339}"/>
          </ac:spMkLst>
        </pc:spChg>
        <pc:spChg chg="add mod">
          <ac:chgData name="이 동우" userId="12633344-fd19-4cd1-a14c-6cae4b6830d0" providerId="ADAL" clId="{232AF136-39A2-4BFF-BB90-9F0CC6DD803C}" dt="2023-07-16T04:49:36.193" v="4312"/>
          <ac:spMkLst>
            <pc:docMk/>
            <pc:sldMk cId="2863925451" sldId="272"/>
            <ac:spMk id="47" creationId="{E4729EA3-DF4B-9947-EEF6-D163E47B16D5}"/>
          </ac:spMkLst>
        </pc:spChg>
        <pc:spChg chg="add mod">
          <ac:chgData name="이 동우" userId="12633344-fd19-4cd1-a14c-6cae4b6830d0" providerId="ADAL" clId="{232AF136-39A2-4BFF-BB90-9F0CC6DD803C}" dt="2023-07-16T04:50:21.131" v="4349" actId="122"/>
          <ac:spMkLst>
            <pc:docMk/>
            <pc:sldMk cId="2863925451" sldId="272"/>
            <ac:spMk id="49" creationId="{96BAAA07-24B7-2698-26AD-C5F279769B08}"/>
          </ac:spMkLst>
        </pc:spChg>
        <pc:grpChg chg="add del mod">
          <ac:chgData name="이 동우" userId="12633344-fd19-4cd1-a14c-6cae4b6830d0" providerId="ADAL" clId="{232AF136-39A2-4BFF-BB90-9F0CC6DD803C}" dt="2023-07-16T04:35:47.320" v="3845" actId="165"/>
          <ac:grpSpMkLst>
            <pc:docMk/>
            <pc:sldMk cId="2863925451" sldId="272"/>
            <ac:grpSpMk id="12" creationId="{E3980169-8CE0-0987-B82E-0651A80FC90D}"/>
          </ac:grpSpMkLst>
        </pc:grpChg>
        <pc:grpChg chg="add del mod">
          <ac:chgData name="이 동우" userId="12633344-fd19-4cd1-a14c-6cae4b6830d0" providerId="ADAL" clId="{232AF136-39A2-4BFF-BB90-9F0CC6DD803C}" dt="2023-07-16T04:35:47.320" v="3845" actId="165"/>
          <ac:grpSpMkLst>
            <pc:docMk/>
            <pc:sldMk cId="2863925451" sldId="272"/>
            <ac:grpSpMk id="13" creationId="{C2BF9FF2-9042-4B9D-A171-90891E6DCE00}"/>
          </ac:grpSpMkLst>
        </pc:grpChg>
        <pc:grpChg chg="add mod">
          <ac:chgData name="이 동우" userId="12633344-fd19-4cd1-a14c-6cae4b6830d0" providerId="ADAL" clId="{232AF136-39A2-4BFF-BB90-9F0CC6DD803C}" dt="2023-07-16T04:49:41.074" v="4313" actId="1076"/>
          <ac:grpSpMkLst>
            <pc:docMk/>
            <pc:sldMk cId="2863925451" sldId="272"/>
            <ac:grpSpMk id="16" creationId="{AFB234B2-F665-88E4-9B29-CC0A1D33E2F8}"/>
          </ac:grpSpMkLst>
        </pc:grpChg>
        <pc:grpChg chg="add mod">
          <ac:chgData name="이 동우" userId="12633344-fd19-4cd1-a14c-6cae4b6830d0" providerId="ADAL" clId="{232AF136-39A2-4BFF-BB90-9F0CC6DD803C}" dt="2023-07-16T04:49:41.074" v="4313" actId="1076"/>
          <ac:grpSpMkLst>
            <pc:docMk/>
            <pc:sldMk cId="2863925451" sldId="272"/>
            <ac:grpSpMk id="17" creationId="{7A536646-93EC-4324-3E63-29EAB64098AF}"/>
          </ac:grpSpMkLst>
        </pc:grpChg>
        <pc:grpChg chg="add mod">
          <ac:chgData name="이 동우" userId="12633344-fd19-4cd1-a14c-6cae4b6830d0" providerId="ADAL" clId="{232AF136-39A2-4BFF-BB90-9F0CC6DD803C}" dt="2023-07-16T04:50:01.488" v="4319" actId="1076"/>
          <ac:grpSpMkLst>
            <pc:docMk/>
            <pc:sldMk cId="2863925451" sldId="272"/>
            <ac:grpSpMk id="48" creationId="{CB145FB1-01F0-D869-C2A8-42C0C31423FC}"/>
          </ac:grpSpMkLst>
        </pc:grpChg>
        <pc:cxnChg chg="add mod">
          <ac:chgData name="이 동우" userId="12633344-fd19-4cd1-a14c-6cae4b6830d0" providerId="ADAL" clId="{232AF136-39A2-4BFF-BB90-9F0CC6DD803C}" dt="2023-07-16T04:50:00.035" v="4318" actId="164"/>
          <ac:cxnSpMkLst>
            <pc:docMk/>
            <pc:sldMk cId="2863925451" sldId="272"/>
            <ac:cxnSpMk id="21" creationId="{3ED9D63D-B609-431B-0466-3B998CBCD715}"/>
          </ac:cxnSpMkLst>
        </pc:cxnChg>
        <pc:cxnChg chg="add mod">
          <ac:chgData name="이 동우" userId="12633344-fd19-4cd1-a14c-6cae4b6830d0" providerId="ADAL" clId="{232AF136-39A2-4BFF-BB90-9F0CC6DD803C}" dt="2023-07-16T04:36:37.391" v="3877" actId="571"/>
          <ac:cxnSpMkLst>
            <pc:docMk/>
            <pc:sldMk cId="2863925451" sldId="272"/>
            <ac:cxnSpMk id="22" creationId="{9557D103-68CC-DB5E-2133-0A13159C60D4}"/>
          </ac:cxnSpMkLst>
        </pc:cxnChg>
        <pc:cxnChg chg="add mod">
          <ac:chgData name="이 동우" userId="12633344-fd19-4cd1-a14c-6cae4b6830d0" providerId="ADAL" clId="{232AF136-39A2-4BFF-BB90-9F0CC6DD803C}" dt="2023-07-16T04:36:53.340" v="3922" actId="571"/>
          <ac:cxnSpMkLst>
            <pc:docMk/>
            <pc:sldMk cId="2863925451" sldId="272"/>
            <ac:cxnSpMk id="23" creationId="{C0F83F36-622D-BD18-28F3-752E1F60DD41}"/>
          </ac:cxnSpMkLst>
        </pc:cxnChg>
        <pc:cxnChg chg="add mod">
          <ac:chgData name="이 동우" userId="12633344-fd19-4cd1-a14c-6cae4b6830d0" providerId="ADAL" clId="{232AF136-39A2-4BFF-BB90-9F0CC6DD803C}" dt="2023-07-16T04:50:00.035" v="4318" actId="164"/>
          <ac:cxnSpMkLst>
            <pc:docMk/>
            <pc:sldMk cId="2863925451" sldId="272"/>
            <ac:cxnSpMk id="24" creationId="{31C3F3F9-95FA-08C4-2089-3B10770FD0FF}"/>
          </ac:cxnSpMkLst>
        </pc:cxnChg>
        <pc:cxnChg chg="add mod">
          <ac:chgData name="이 동우" userId="12633344-fd19-4cd1-a14c-6cae4b6830d0" providerId="ADAL" clId="{232AF136-39A2-4BFF-BB90-9F0CC6DD803C}" dt="2023-07-16T04:50:00.035" v="4318" actId="164"/>
          <ac:cxnSpMkLst>
            <pc:docMk/>
            <pc:sldMk cId="2863925451" sldId="272"/>
            <ac:cxnSpMk id="25" creationId="{424B2FD3-B556-64D8-1DF1-290A728C7E36}"/>
          </ac:cxnSpMkLst>
        </pc:cxnChg>
        <pc:cxnChg chg="add mod">
          <ac:chgData name="이 동우" userId="12633344-fd19-4cd1-a14c-6cae4b6830d0" providerId="ADAL" clId="{232AF136-39A2-4BFF-BB90-9F0CC6DD803C}" dt="2023-07-16T04:50:00.035" v="4318" actId="164"/>
          <ac:cxnSpMkLst>
            <pc:docMk/>
            <pc:sldMk cId="2863925451" sldId="272"/>
            <ac:cxnSpMk id="26" creationId="{61BFB66F-4367-D43E-9FE5-455F4E28B3E9}"/>
          </ac:cxnSpMkLst>
        </pc:cxnChg>
        <pc:cxnChg chg="add mod">
          <ac:chgData name="이 동우" userId="12633344-fd19-4cd1-a14c-6cae4b6830d0" providerId="ADAL" clId="{232AF136-39A2-4BFF-BB90-9F0CC6DD803C}" dt="2023-07-16T04:50:00.035" v="4318" actId="164"/>
          <ac:cxnSpMkLst>
            <pc:docMk/>
            <pc:sldMk cId="2863925451" sldId="272"/>
            <ac:cxnSpMk id="27" creationId="{AC5E51E9-E215-CCD3-598B-8D0F04C6E3BE}"/>
          </ac:cxnSpMkLst>
        </pc:cxnChg>
        <pc:cxnChg chg="add mod">
          <ac:chgData name="이 동우" userId="12633344-fd19-4cd1-a14c-6cae4b6830d0" providerId="ADAL" clId="{232AF136-39A2-4BFF-BB90-9F0CC6DD803C}" dt="2023-07-16T04:50:00.035" v="4318" actId="164"/>
          <ac:cxnSpMkLst>
            <pc:docMk/>
            <pc:sldMk cId="2863925451" sldId="272"/>
            <ac:cxnSpMk id="28" creationId="{DD39D821-EB69-ABBF-C534-AC7AA6028D9D}"/>
          </ac:cxnSpMkLst>
        </pc:cxnChg>
        <pc:cxnChg chg="add del mod">
          <ac:chgData name="이 동우" userId="12633344-fd19-4cd1-a14c-6cae4b6830d0" providerId="ADAL" clId="{232AF136-39A2-4BFF-BB90-9F0CC6DD803C}" dt="2023-07-16T04:49:51.876" v="4315" actId="478"/>
          <ac:cxnSpMkLst>
            <pc:docMk/>
            <pc:sldMk cId="2863925451" sldId="272"/>
            <ac:cxnSpMk id="29" creationId="{2302A65E-E1DF-3B2E-5DDB-3132213D5D8E}"/>
          </ac:cxnSpMkLst>
        </pc:cxnChg>
      </pc:sldChg>
      <pc:sldChg chg="addSp delSp modSp add mod">
        <pc:chgData name="이 동우" userId="12633344-fd19-4cd1-a14c-6cae4b6830d0" providerId="ADAL" clId="{232AF136-39A2-4BFF-BB90-9F0CC6DD803C}" dt="2023-07-16T08:03:41.469" v="4604" actId="207"/>
        <pc:sldMkLst>
          <pc:docMk/>
          <pc:sldMk cId="914607758" sldId="273"/>
        </pc:sldMkLst>
        <pc:spChg chg="mod">
          <ac:chgData name="이 동우" userId="12633344-fd19-4cd1-a14c-6cae4b6830d0" providerId="ADAL" clId="{232AF136-39A2-4BFF-BB90-9F0CC6DD803C}" dt="2023-07-16T04:07:17.728" v="2952" actId="20577"/>
          <ac:spMkLst>
            <pc:docMk/>
            <pc:sldMk cId="914607758" sldId="273"/>
            <ac:spMk id="4" creationId="{1A651F00-2549-657B-4DE7-8E62DD54C116}"/>
          </ac:spMkLst>
        </pc:spChg>
        <pc:spChg chg="add mod ord">
          <ac:chgData name="이 동우" userId="12633344-fd19-4cd1-a14c-6cae4b6830d0" providerId="ADAL" clId="{232AF136-39A2-4BFF-BB90-9F0CC6DD803C}" dt="2023-07-16T08:03:36.624" v="4603" actId="1076"/>
          <ac:spMkLst>
            <pc:docMk/>
            <pc:sldMk cId="914607758" sldId="273"/>
            <ac:spMk id="7" creationId="{F61A328F-C8A6-DBF8-780C-5768C2B384C6}"/>
          </ac:spMkLst>
        </pc:spChg>
        <pc:spChg chg="add mod">
          <ac:chgData name="이 동우" userId="12633344-fd19-4cd1-a14c-6cae4b6830d0" providerId="ADAL" clId="{232AF136-39A2-4BFF-BB90-9F0CC6DD803C}" dt="2023-07-16T08:01:01.058" v="4403" actId="164"/>
          <ac:spMkLst>
            <pc:docMk/>
            <pc:sldMk cId="914607758" sldId="273"/>
            <ac:spMk id="8" creationId="{7353A26A-7A58-16D7-1E7E-FB2BCC9C11F3}"/>
          </ac:spMkLst>
        </pc:spChg>
        <pc:spChg chg="add mod ord">
          <ac:chgData name="이 동우" userId="12633344-fd19-4cd1-a14c-6cae4b6830d0" providerId="ADAL" clId="{232AF136-39A2-4BFF-BB90-9F0CC6DD803C}" dt="2023-07-16T08:01:01.058" v="4403" actId="164"/>
          <ac:spMkLst>
            <pc:docMk/>
            <pc:sldMk cId="914607758" sldId="273"/>
            <ac:spMk id="9" creationId="{18D116CC-EA07-B7B9-CBEF-D1AC772CA096}"/>
          </ac:spMkLst>
        </pc:spChg>
        <pc:spChg chg="add mod ord">
          <ac:chgData name="이 동우" userId="12633344-fd19-4cd1-a14c-6cae4b6830d0" providerId="ADAL" clId="{232AF136-39A2-4BFF-BB90-9F0CC6DD803C}" dt="2023-07-16T08:01:01.058" v="4403" actId="164"/>
          <ac:spMkLst>
            <pc:docMk/>
            <pc:sldMk cId="914607758" sldId="273"/>
            <ac:spMk id="10" creationId="{EC5F0491-B523-738E-441E-8E75AB594EDE}"/>
          </ac:spMkLst>
        </pc:spChg>
        <pc:spChg chg="add mod ord">
          <ac:chgData name="이 동우" userId="12633344-fd19-4cd1-a14c-6cae4b6830d0" providerId="ADAL" clId="{232AF136-39A2-4BFF-BB90-9F0CC6DD803C}" dt="2023-07-16T08:01:01.058" v="4403" actId="164"/>
          <ac:spMkLst>
            <pc:docMk/>
            <pc:sldMk cId="914607758" sldId="273"/>
            <ac:spMk id="13" creationId="{09EE69F3-C2DB-F3CA-4253-E510C214124A}"/>
          </ac:spMkLst>
        </pc:spChg>
        <pc:spChg chg="mod">
          <ac:chgData name="이 동우" userId="12633344-fd19-4cd1-a14c-6cae4b6830d0" providerId="ADAL" clId="{232AF136-39A2-4BFF-BB90-9F0CC6DD803C}" dt="2023-07-16T08:01:05.821" v="4404" actId="571"/>
          <ac:spMkLst>
            <pc:docMk/>
            <pc:sldMk cId="914607758" sldId="273"/>
            <ac:spMk id="16" creationId="{F7CA81BF-B16A-0AE3-CC8A-C6E6C9EA024F}"/>
          </ac:spMkLst>
        </pc:spChg>
        <pc:spChg chg="mod">
          <ac:chgData name="이 동우" userId="12633344-fd19-4cd1-a14c-6cae4b6830d0" providerId="ADAL" clId="{232AF136-39A2-4BFF-BB90-9F0CC6DD803C}" dt="2023-07-16T08:01:05.821" v="4404" actId="571"/>
          <ac:spMkLst>
            <pc:docMk/>
            <pc:sldMk cId="914607758" sldId="273"/>
            <ac:spMk id="17" creationId="{3D34125F-4291-15BC-6AC8-AAEA406624A3}"/>
          </ac:spMkLst>
        </pc:spChg>
        <pc:spChg chg="mod">
          <ac:chgData name="이 동우" userId="12633344-fd19-4cd1-a14c-6cae4b6830d0" providerId="ADAL" clId="{232AF136-39A2-4BFF-BB90-9F0CC6DD803C}" dt="2023-07-16T08:01:05.821" v="4404" actId="571"/>
          <ac:spMkLst>
            <pc:docMk/>
            <pc:sldMk cId="914607758" sldId="273"/>
            <ac:spMk id="18" creationId="{DFEB5B49-5152-7D2E-01BE-85D99F8B2054}"/>
          </ac:spMkLst>
        </pc:spChg>
        <pc:spChg chg="mod">
          <ac:chgData name="이 동우" userId="12633344-fd19-4cd1-a14c-6cae4b6830d0" providerId="ADAL" clId="{232AF136-39A2-4BFF-BB90-9F0CC6DD803C}" dt="2023-07-16T08:01:05.821" v="4404" actId="571"/>
          <ac:spMkLst>
            <pc:docMk/>
            <pc:sldMk cId="914607758" sldId="273"/>
            <ac:spMk id="19" creationId="{877CBAE6-7F15-D417-F485-27CD956AAB88}"/>
          </ac:spMkLst>
        </pc:spChg>
        <pc:spChg chg="mod">
          <ac:chgData name="이 동우" userId="12633344-fd19-4cd1-a14c-6cae4b6830d0" providerId="ADAL" clId="{232AF136-39A2-4BFF-BB90-9F0CC6DD803C}" dt="2023-07-16T08:01:25.058" v="4410" actId="571"/>
          <ac:spMkLst>
            <pc:docMk/>
            <pc:sldMk cId="914607758" sldId="273"/>
            <ac:spMk id="21" creationId="{CF6DEF13-FC90-FB6A-4405-B14B3442D114}"/>
          </ac:spMkLst>
        </pc:spChg>
        <pc:spChg chg="mod">
          <ac:chgData name="이 동우" userId="12633344-fd19-4cd1-a14c-6cae4b6830d0" providerId="ADAL" clId="{232AF136-39A2-4BFF-BB90-9F0CC6DD803C}" dt="2023-07-16T08:01:25.058" v="4410" actId="571"/>
          <ac:spMkLst>
            <pc:docMk/>
            <pc:sldMk cId="914607758" sldId="273"/>
            <ac:spMk id="22" creationId="{C0C77DA8-E979-EFE4-8191-DCC32E4DB412}"/>
          </ac:spMkLst>
        </pc:spChg>
        <pc:spChg chg="mod">
          <ac:chgData name="이 동우" userId="12633344-fd19-4cd1-a14c-6cae4b6830d0" providerId="ADAL" clId="{232AF136-39A2-4BFF-BB90-9F0CC6DD803C}" dt="2023-07-16T08:01:25.058" v="4410" actId="571"/>
          <ac:spMkLst>
            <pc:docMk/>
            <pc:sldMk cId="914607758" sldId="273"/>
            <ac:spMk id="23" creationId="{AFCD488D-85CD-23DD-0D23-1A69404FF2B7}"/>
          </ac:spMkLst>
        </pc:spChg>
        <pc:spChg chg="mod">
          <ac:chgData name="이 동우" userId="12633344-fd19-4cd1-a14c-6cae4b6830d0" providerId="ADAL" clId="{232AF136-39A2-4BFF-BB90-9F0CC6DD803C}" dt="2023-07-16T08:01:25.058" v="4410" actId="571"/>
          <ac:spMkLst>
            <pc:docMk/>
            <pc:sldMk cId="914607758" sldId="273"/>
            <ac:spMk id="24" creationId="{34CE2DA5-9B65-0116-DFDC-F033A7700F80}"/>
          </ac:spMkLst>
        </pc:spChg>
        <pc:spChg chg="add mod">
          <ac:chgData name="이 동우" userId="12633344-fd19-4cd1-a14c-6cae4b6830d0" providerId="ADAL" clId="{232AF136-39A2-4BFF-BB90-9F0CC6DD803C}" dt="2023-07-16T08:01:43.540" v="4426"/>
          <ac:spMkLst>
            <pc:docMk/>
            <pc:sldMk cId="914607758" sldId="273"/>
            <ac:spMk id="25" creationId="{DE60C58C-9221-EEB9-AAD0-2E77BEAF270D}"/>
          </ac:spMkLst>
        </pc:spChg>
        <pc:spChg chg="add mod">
          <ac:chgData name="이 동우" userId="12633344-fd19-4cd1-a14c-6cae4b6830d0" providerId="ADAL" clId="{232AF136-39A2-4BFF-BB90-9F0CC6DD803C}" dt="2023-07-16T08:03:36.624" v="4603" actId="1076"/>
          <ac:spMkLst>
            <pc:docMk/>
            <pc:sldMk cId="914607758" sldId="273"/>
            <ac:spMk id="26" creationId="{66F9FACF-FC41-27C6-3E0C-83BB3FA77A84}"/>
          </ac:spMkLst>
        </pc:spChg>
        <pc:spChg chg="mod">
          <ac:chgData name="이 동우" userId="12633344-fd19-4cd1-a14c-6cae4b6830d0" providerId="ADAL" clId="{232AF136-39A2-4BFF-BB90-9F0CC6DD803C}" dt="2023-07-16T08:02:26.155" v="4489" actId="571"/>
          <ac:spMkLst>
            <pc:docMk/>
            <pc:sldMk cId="914607758" sldId="273"/>
            <ac:spMk id="28" creationId="{6A768460-0764-AA5C-A6E5-99EB4DB28B98}"/>
          </ac:spMkLst>
        </pc:spChg>
        <pc:spChg chg="mod">
          <ac:chgData name="이 동우" userId="12633344-fd19-4cd1-a14c-6cae4b6830d0" providerId="ADAL" clId="{232AF136-39A2-4BFF-BB90-9F0CC6DD803C}" dt="2023-07-16T08:02:26.155" v="4489" actId="571"/>
          <ac:spMkLst>
            <pc:docMk/>
            <pc:sldMk cId="914607758" sldId="273"/>
            <ac:spMk id="29" creationId="{A5E4712E-79AE-93FF-7BB9-99C0B869CA42}"/>
          </ac:spMkLst>
        </pc:spChg>
        <pc:spChg chg="mod">
          <ac:chgData name="이 동우" userId="12633344-fd19-4cd1-a14c-6cae4b6830d0" providerId="ADAL" clId="{232AF136-39A2-4BFF-BB90-9F0CC6DD803C}" dt="2023-07-16T08:02:26.155" v="4489" actId="571"/>
          <ac:spMkLst>
            <pc:docMk/>
            <pc:sldMk cId="914607758" sldId="273"/>
            <ac:spMk id="30" creationId="{BD192ECE-1ABA-C563-C1BC-95F879DEC4AB}"/>
          </ac:spMkLst>
        </pc:spChg>
        <pc:spChg chg="mod">
          <ac:chgData name="이 동우" userId="12633344-fd19-4cd1-a14c-6cae4b6830d0" providerId="ADAL" clId="{232AF136-39A2-4BFF-BB90-9F0CC6DD803C}" dt="2023-07-16T08:02:26.155" v="4489" actId="571"/>
          <ac:spMkLst>
            <pc:docMk/>
            <pc:sldMk cId="914607758" sldId="273"/>
            <ac:spMk id="31" creationId="{43CCB432-2652-AA62-54D5-827D450FB6B9}"/>
          </ac:spMkLst>
        </pc:spChg>
        <pc:spChg chg="add mod">
          <ac:chgData name="이 동우" userId="12633344-fd19-4cd1-a14c-6cae4b6830d0" providerId="ADAL" clId="{232AF136-39A2-4BFF-BB90-9F0CC6DD803C}" dt="2023-07-16T08:02:26.155" v="4489" actId="571"/>
          <ac:spMkLst>
            <pc:docMk/>
            <pc:sldMk cId="914607758" sldId="273"/>
            <ac:spMk id="32" creationId="{47C29CC3-9896-4329-B94E-7A14EFD9D02B}"/>
          </ac:spMkLst>
        </pc:spChg>
        <pc:spChg chg="add mod">
          <ac:chgData name="이 동우" userId="12633344-fd19-4cd1-a14c-6cae4b6830d0" providerId="ADAL" clId="{232AF136-39A2-4BFF-BB90-9F0CC6DD803C}" dt="2023-07-16T08:03:36.624" v="4603" actId="1076"/>
          <ac:spMkLst>
            <pc:docMk/>
            <pc:sldMk cId="914607758" sldId="273"/>
            <ac:spMk id="33" creationId="{0C98D35B-3E6E-D06E-E38A-60EF0FA0BF04}"/>
          </ac:spMkLst>
        </pc:spChg>
        <pc:spChg chg="add mod">
          <ac:chgData name="이 동우" userId="12633344-fd19-4cd1-a14c-6cae4b6830d0" providerId="ADAL" clId="{232AF136-39A2-4BFF-BB90-9F0CC6DD803C}" dt="2023-07-16T08:03:36.624" v="4603" actId="1076"/>
          <ac:spMkLst>
            <pc:docMk/>
            <pc:sldMk cId="914607758" sldId="273"/>
            <ac:spMk id="34" creationId="{C94F5B79-ACED-D15A-8F56-88DC35C8CA40}"/>
          </ac:spMkLst>
        </pc:spChg>
        <pc:spChg chg="add mod">
          <ac:chgData name="이 동우" userId="12633344-fd19-4cd1-a14c-6cae4b6830d0" providerId="ADAL" clId="{232AF136-39A2-4BFF-BB90-9F0CC6DD803C}" dt="2023-07-16T08:03:41.469" v="4604" actId="207"/>
          <ac:spMkLst>
            <pc:docMk/>
            <pc:sldMk cId="914607758" sldId="273"/>
            <ac:spMk id="35" creationId="{853DB294-76E2-3BBF-6124-1FAA13BEC052}"/>
          </ac:spMkLst>
        </pc:spChg>
        <pc:spChg chg="add mod">
          <ac:chgData name="이 동우" userId="12633344-fd19-4cd1-a14c-6cae4b6830d0" providerId="ADAL" clId="{232AF136-39A2-4BFF-BB90-9F0CC6DD803C}" dt="2023-07-16T08:03:41.469" v="4604" actId="207"/>
          <ac:spMkLst>
            <pc:docMk/>
            <pc:sldMk cId="914607758" sldId="273"/>
            <ac:spMk id="36" creationId="{E896192A-B801-D82E-9A62-3FF0F2D218EB}"/>
          </ac:spMkLst>
        </pc:spChg>
        <pc:spChg chg="add mod">
          <ac:chgData name="이 동우" userId="12633344-fd19-4cd1-a14c-6cae4b6830d0" providerId="ADAL" clId="{232AF136-39A2-4BFF-BB90-9F0CC6DD803C}" dt="2023-07-16T08:03:41.469" v="4604" actId="207"/>
          <ac:spMkLst>
            <pc:docMk/>
            <pc:sldMk cId="914607758" sldId="273"/>
            <ac:spMk id="37" creationId="{6078454F-FE90-938C-BE48-68A41C1F5FC0}"/>
          </ac:spMkLst>
        </pc:spChg>
        <pc:spChg chg="add mod">
          <ac:chgData name="이 동우" userId="12633344-fd19-4cd1-a14c-6cae4b6830d0" providerId="ADAL" clId="{232AF136-39A2-4BFF-BB90-9F0CC6DD803C}" dt="2023-07-16T08:03:36.624" v="4603" actId="1076"/>
          <ac:spMkLst>
            <pc:docMk/>
            <pc:sldMk cId="914607758" sldId="273"/>
            <ac:spMk id="38" creationId="{1431C177-BA17-70C4-4A02-6F7587B99862}"/>
          </ac:spMkLst>
        </pc:spChg>
        <pc:spChg chg="add mod">
          <ac:chgData name="이 동우" userId="12633344-fd19-4cd1-a14c-6cae4b6830d0" providerId="ADAL" clId="{232AF136-39A2-4BFF-BB90-9F0CC6DD803C}" dt="2023-07-16T08:03:36.624" v="4603" actId="1076"/>
          <ac:spMkLst>
            <pc:docMk/>
            <pc:sldMk cId="914607758" sldId="273"/>
            <ac:spMk id="39" creationId="{FF20C40A-60F6-4287-4A1C-2BA572A8DBF2}"/>
          </ac:spMkLst>
        </pc:spChg>
        <pc:spChg chg="add mod">
          <ac:chgData name="이 동우" userId="12633344-fd19-4cd1-a14c-6cae4b6830d0" providerId="ADAL" clId="{232AF136-39A2-4BFF-BB90-9F0CC6DD803C}" dt="2023-07-16T08:03:36.624" v="4603" actId="1076"/>
          <ac:spMkLst>
            <pc:docMk/>
            <pc:sldMk cId="914607758" sldId="273"/>
            <ac:spMk id="40" creationId="{E01775E3-10FF-65B2-16C0-54F71BD896E8}"/>
          </ac:spMkLst>
        </pc:spChg>
        <pc:grpChg chg="add mod">
          <ac:chgData name="이 동우" userId="12633344-fd19-4cd1-a14c-6cae4b6830d0" providerId="ADAL" clId="{232AF136-39A2-4BFF-BB90-9F0CC6DD803C}" dt="2023-07-16T08:03:36.624" v="4603" actId="1076"/>
          <ac:grpSpMkLst>
            <pc:docMk/>
            <pc:sldMk cId="914607758" sldId="273"/>
            <ac:grpSpMk id="14" creationId="{E23984F1-9A67-F1E5-98F5-EDFED793D248}"/>
          </ac:grpSpMkLst>
        </pc:grpChg>
        <pc:grpChg chg="add mod ord">
          <ac:chgData name="이 동우" userId="12633344-fd19-4cd1-a14c-6cae4b6830d0" providerId="ADAL" clId="{232AF136-39A2-4BFF-BB90-9F0CC6DD803C}" dt="2023-07-16T08:03:36.624" v="4603" actId="1076"/>
          <ac:grpSpMkLst>
            <pc:docMk/>
            <pc:sldMk cId="914607758" sldId="273"/>
            <ac:grpSpMk id="15" creationId="{2B276B8B-2878-F1E1-104C-8B923471B200}"/>
          </ac:grpSpMkLst>
        </pc:grpChg>
        <pc:grpChg chg="add mod ord">
          <ac:chgData name="이 동우" userId="12633344-fd19-4cd1-a14c-6cae4b6830d0" providerId="ADAL" clId="{232AF136-39A2-4BFF-BB90-9F0CC6DD803C}" dt="2023-07-16T08:03:36.624" v="4603" actId="1076"/>
          <ac:grpSpMkLst>
            <pc:docMk/>
            <pc:sldMk cId="914607758" sldId="273"/>
            <ac:grpSpMk id="20" creationId="{FCB63FBC-2932-ADE4-B592-CFD48AC63064}"/>
          </ac:grpSpMkLst>
        </pc:grpChg>
        <pc:grpChg chg="add mod">
          <ac:chgData name="이 동우" userId="12633344-fd19-4cd1-a14c-6cae4b6830d0" providerId="ADAL" clId="{232AF136-39A2-4BFF-BB90-9F0CC6DD803C}" dt="2023-07-16T08:02:26.155" v="4489" actId="571"/>
          <ac:grpSpMkLst>
            <pc:docMk/>
            <pc:sldMk cId="914607758" sldId="273"/>
            <ac:grpSpMk id="27" creationId="{59134E8B-6256-2BB8-C61D-40CF1364693B}"/>
          </ac:grpSpMkLst>
        </pc:grpChg>
        <pc:picChg chg="add del mod">
          <ac:chgData name="이 동우" userId="12633344-fd19-4cd1-a14c-6cae4b6830d0" providerId="ADAL" clId="{232AF136-39A2-4BFF-BB90-9F0CC6DD803C}" dt="2023-07-16T08:01:29.169" v="4412" actId="478"/>
          <ac:picMkLst>
            <pc:docMk/>
            <pc:sldMk cId="914607758" sldId="273"/>
            <ac:picMk id="12" creationId="{40CB25CE-2CD0-51F0-917D-B91EAB1F21B1}"/>
          </ac:picMkLst>
        </pc:picChg>
      </pc:sldChg>
      <pc:sldChg chg="addSp delSp modSp add mod">
        <pc:chgData name="이 동우" userId="12633344-fd19-4cd1-a14c-6cae4b6830d0" providerId="ADAL" clId="{232AF136-39A2-4BFF-BB90-9F0CC6DD803C}" dt="2023-07-16T08:16:57.244" v="5345" actId="1076"/>
        <pc:sldMkLst>
          <pc:docMk/>
          <pc:sldMk cId="2138037108" sldId="274"/>
        </pc:sldMkLst>
        <pc:spChg chg="mod">
          <ac:chgData name="이 동우" userId="12633344-fd19-4cd1-a14c-6cae4b6830d0" providerId="ADAL" clId="{232AF136-39A2-4BFF-BB90-9F0CC6DD803C}" dt="2023-07-16T04:07:21.668" v="2954" actId="20577"/>
          <ac:spMkLst>
            <pc:docMk/>
            <pc:sldMk cId="2138037108" sldId="274"/>
            <ac:spMk id="4" creationId="{1A651F00-2549-657B-4DE7-8E62DD54C116}"/>
          </ac:spMkLst>
        </pc:spChg>
        <pc:spChg chg="add mod">
          <ac:chgData name="이 동우" userId="12633344-fd19-4cd1-a14c-6cae4b6830d0" providerId="ADAL" clId="{232AF136-39A2-4BFF-BB90-9F0CC6DD803C}" dt="2023-07-16T08:16:55.356" v="5344" actId="1076"/>
          <ac:spMkLst>
            <pc:docMk/>
            <pc:sldMk cId="2138037108" sldId="274"/>
            <ac:spMk id="7" creationId="{670346E6-6F6F-429B-06CD-A562522F80AE}"/>
          </ac:spMkLst>
        </pc:spChg>
        <pc:spChg chg="add mod">
          <ac:chgData name="이 동우" userId="12633344-fd19-4cd1-a14c-6cae4b6830d0" providerId="ADAL" clId="{232AF136-39A2-4BFF-BB90-9F0CC6DD803C}" dt="2023-07-16T08:05:01.897" v="4763" actId="404"/>
          <ac:spMkLst>
            <pc:docMk/>
            <pc:sldMk cId="2138037108" sldId="274"/>
            <ac:spMk id="8" creationId="{213E6F19-CB3F-4C51-CF32-46DC1C702814}"/>
          </ac:spMkLst>
        </pc:spChg>
        <pc:spChg chg="add mod">
          <ac:chgData name="이 동우" userId="12633344-fd19-4cd1-a14c-6cae4b6830d0" providerId="ADAL" clId="{232AF136-39A2-4BFF-BB90-9F0CC6DD803C}" dt="2023-07-16T08:12:41.132" v="5200" actId="20577"/>
          <ac:spMkLst>
            <pc:docMk/>
            <pc:sldMk cId="2138037108" sldId="274"/>
            <ac:spMk id="9" creationId="{E0146920-6371-887D-4487-64EDB2FD9A66}"/>
          </ac:spMkLst>
        </pc:spChg>
        <pc:spChg chg="add mod">
          <ac:chgData name="이 동우" userId="12633344-fd19-4cd1-a14c-6cae4b6830d0" providerId="ADAL" clId="{232AF136-39A2-4BFF-BB90-9F0CC6DD803C}" dt="2023-07-16T08:14:03.468" v="5228" actId="164"/>
          <ac:spMkLst>
            <pc:docMk/>
            <pc:sldMk cId="2138037108" sldId="274"/>
            <ac:spMk id="10" creationId="{6813E945-EE91-5C54-0D39-E7E4F16135CA}"/>
          </ac:spMkLst>
        </pc:spChg>
        <pc:spChg chg="add mod">
          <ac:chgData name="이 동우" userId="12633344-fd19-4cd1-a14c-6cae4b6830d0" providerId="ADAL" clId="{232AF136-39A2-4BFF-BB90-9F0CC6DD803C}" dt="2023-07-16T08:14:03.468" v="5228" actId="164"/>
          <ac:spMkLst>
            <pc:docMk/>
            <pc:sldMk cId="2138037108" sldId="274"/>
            <ac:spMk id="11" creationId="{4E7E76D2-861B-B642-A585-4B7BE253C897}"/>
          </ac:spMkLst>
        </pc:spChg>
        <pc:spChg chg="add mod">
          <ac:chgData name="이 동우" userId="12633344-fd19-4cd1-a14c-6cae4b6830d0" providerId="ADAL" clId="{232AF136-39A2-4BFF-BB90-9F0CC6DD803C}" dt="2023-07-16T08:14:03.468" v="5228" actId="164"/>
          <ac:spMkLst>
            <pc:docMk/>
            <pc:sldMk cId="2138037108" sldId="274"/>
            <ac:spMk id="12" creationId="{41329FC1-AC86-8153-9DAC-502DC15CFBEA}"/>
          </ac:spMkLst>
        </pc:spChg>
        <pc:spChg chg="add mod ord">
          <ac:chgData name="이 동우" userId="12633344-fd19-4cd1-a14c-6cae4b6830d0" providerId="ADAL" clId="{232AF136-39A2-4BFF-BB90-9F0CC6DD803C}" dt="2023-07-16T08:14:30.937" v="5237" actId="164"/>
          <ac:spMkLst>
            <pc:docMk/>
            <pc:sldMk cId="2138037108" sldId="274"/>
            <ac:spMk id="15" creationId="{108408E2-E6BE-EFB6-11DF-CEF26409CFD8}"/>
          </ac:spMkLst>
        </pc:spChg>
        <pc:spChg chg="add mod">
          <ac:chgData name="이 동우" userId="12633344-fd19-4cd1-a14c-6cae4b6830d0" providerId="ADAL" clId="{232AF136-39A2-4BFF-BB90-9F0CC6DD803C}" dt="2023-07-16T08:15:58.742" v="5280" actId="207"/>
          <ac:spMkLst>
            <pc:docMk/>
            <pc:sldMk cId="2138037108" sldId="274"/>
            <ac:spMk id="21" creationId="{2C4C8344-2160-CCA2-DA1B-BD7F2664BEA7}"/>
          </ac:spMkLst>
        </pc:spChg>
        <pc:spChg chg="add mod">
          <ac:chgData name="이 동우" userId="12633344-fd19-4cd1-a14c-6cae4b6830d0" providerId="ADAL" clId="{232AF136-39A2-4BFF-BB90-9F0CC6DD803C}" dt="2023-07-16T08:16:25.183" v="5327" actId="1036"/>
          <ac:spMkLst>
            <pc:docMk/>
            <pc:sldMk cId="2138037108" sldId="274"/>
            <ac:spMk id="22" creationId="{EC0CA39D-B5D7-DCB5-38A3-57738656D8EC}"/>
          </ac:spMkLst>
        </pc:spChg>
        <pc:spChg chg="add mod">
          <ac:chgData name="이 동우" userId="12633344-fd19-4cd1-a14c-6cae4b6830d0" providerId="ADAL" clId="{232AF136-39A2-4BFF-BB90-9F0CC6DD803C}" dt="2023-07-16T08:16:34.383" v="5340" actId="14100"/>
          <ac:spMkLst>
            <pc:docMk/>
            <pc:sldMk cId="2138037108" sldId="274"/>
            <ac:spMk id="23" creationId="{F22D1B10-7B77-4546-196B-5B8233C74AC8}"/>
          </ac:spMkLst>
        </pc:spChg>
        <pc:spChg chg="mod">
          <ac:chgData name="이 동우" userId="12633344-fd19-4cd1-a14c-6cae4b6830d0" providerId="ADAL" clId="{232AF136-39A2-4BFF-BB90-9F0CC6DD803C}" dt="2023-07-16T08:16:51.782" v="5342"/>
          <ac:spMkLst>
            <pc:docMk/>
            <pc:sldMk cId="2138037108" sldId="274"/>
            <ac:spMk id="25" creationId="{73C2042E-4608-2A3A-0FD0-E2D6559DCFD3}"/>
          </ac:spMkLst>
        </pc:spChg>
        <pc:spChg chg="mod">
          <ac:chgData name="이 동우" userId="12633344-fd19-4cd1-a14c-6cae4b6830d0" providerId="ADAL" clId="{232AF136-39A2-4BFF-BB90-9F0CC6DD803C}" dt="2023-07-16T08:16:51.782" v="5342"/>
          <ac:spMkLst>
            <pc:docMk/>
            <pc:sldMk cId="2138037108" sldId="274"/>
            <ac:spMk id="26" creationId="{799A9CF0-4118-DD31-A340-6F0212AF3968}"/>
          </ac:spMkLst>
        </pc:spChg>
        <pc:grpChg chg="add mod">
          <ac:chgData name="이 동우" userId="12633344-fd19-4cd1-a14c-6cae4b6830d0" providerId="ADAL" clId="{232AF136-39A2-4BFF-BB90-9F0CC6DD803C}" dt="2023-07-16T08:14:30.937" v="5237" actId="164"/>
          <ac:grpSpMkLst>
            <pc:docMk/>
            <pc:sldMk cId="2138037108" sldId="274"/>
            <ac:grpSpMk id="16" creationId="{29C9D2C2-F16B-E954-4DE8-723D1221286C}"/>
          </ac:grpSpMkLst>
        </pc:grpChg>
        <pc:grpChg chg="add mod">
          <ac:chgData name="이 동우" userId="12633344-fd19-4cd1-a14c-6cae4b6830d0" providerId="ADAL" clId="{232AF136-39A2-4BFF-BB90-9F0CC6DD803C}" dt="2023-07-16T08:16:03.452" v="5284" actId="1076"/>
          <ac:grpSpMkLst>
            <pc:docMk/>
            <pc:sldMk cId="2138037108" sldId="274"/>
            <ac:grpSpMk id="17" creationId="{3FDCC743-1BC5-EC24-C305-41E03ED73993}"/>
          </ac:grpSpMkLst>
        </pc:grpChg>
        <pc:grpChg chg="add mod">
          <ac:chgData name="이 동우" userId="12633344-fd19-4cd1-a14c-6cae4b6830d0" providerId="ADAL" clId="{232AF136-39A2-4BFF-BB90-9F0CC6DD803C}" dt="2023-07-16T08:16:57.244" v="5345" actId="1076"/>
          <ac:grpSpMkLst>
            <pc:docMk/>
            <pc:sldMk cId="2138037108" sldId="274"/>
            <ac:grpSpMk id="24" creationId="{7D3FA5B9-C344-D323-C916-A90543330CEC}"/>
          </ac:grpSpMkLst>
        </pc:grpChg>
        <pc:picChg chg="add del mod">
          <ac:chgData name="이 동우" userId="12633344-fd19-4cd1-a14c-6cae4b6830d0" providerId="ADAL" clId="{232AF136-39A2-4BFF-BB90-9F0CC6DD803C}" dt="2023-07-16T08:14:16.319" v="5231" actId="478"/>
          <ac:picMkLst>
            <pc:docMk/>
            <pc:sldMk cId="2138037108" sldId="274"/>
            <ac:picMk id="14" creationId="{9077EEA1-8B2C-E329-3124-F5BCE5E379C4}"/>
          </ac:picMkLst>
        </pc:picChg>
        <pc:picChg chg="add mod">
          <ac:chgData name="이 동우" userId="12633344-fd19-4cd1-a14c-6cae4b6830d0" providerId="ADAL" clId="{232AF136-39A2-4BFF-BB90-9F0CC6DD803C}" dt="2023-07-16T08:15:39.546" v="5261" actId="1076"/>
          <ac:picMkLst>
            <pc:docMk/>
            <pc:sldMk cId="2138037108" sldId="274"/>
            <ac:picMk id="18" creationId="{9F321C06-24CE-C43A-DB7D-09643011C8B6}"/>
          </ac:picMkLst>
        </pc:picChg>
        <pc:picChg chg="add mod">
          <ac:chgData name="이 동우" userId="12633344-fd19-4cd1-a14c-6cae4b6830d0" providerId="ADAL" clId="{232AF136-39A2-4BFF-BB90-9F0CC6DD803C}" dt="2023-07-16T08:15:35.175" v="5259" actId="1076"/>
          <ac:picMkLst>
            <pc:docMk/>
            <pc:sldMk cId="2138037108" sldId="274"/>
            <ac:picMk id="19" creationId="{C6457BC8-AF95-AB90-9780-D0E591E9B999}"/>
          </ac:picMkLst>
        </pc:picChg>
        <pc:picChg chg="add mod">
          <ac:chgData name="이 동우" userId="12633344-fd19-4cd1-a14c-6cae4b6830d0" providerId="ADAL" clId="{232AF136-39A2-4BFF-BB90-9F0CC6DD803C}" dt="2023-07-16T08:15:36.870" v="5260" actId="1076"/>
          <ac:picMkLst>
            <pc:docMk/>
            <pc:sldMk cId="2138037108" sldId="274"/>
            <ac:picMk id="20" creationId="{CBE1854A-142A-E182-C973-14C296B81467}"/>
          </ac:picMkLst>
        </pc:picChg>
      </pc:sldChg>
      <pc:sldChg chg="addSp delSp modSp add mod">
        <pc:chgData name="이 동우" userId="12633344-fd19-4cd1-a14c-6cae4b6830d0" providerId="ADAL" clId="{232AF136-39A2-4BFF-BB90-9F0CC6DD803C}" dt="2023-07-16T08:12:02.205" v="5193" actId="404"/>
        <pc:sldMkLst>
          <pc:docMk/>
          <pc:sldMk cId="998249356" sldId="275"/>
        </pc:sldMkLst>
        <pc:spChg chg="mod">
          <ac:chgData name="이 동우" userId="12633344-fd19-4cd1-a14c-6cae4b6830d0" providerId="ADAL" clId="{232AF136-39A2-4BFF-BB90-9F0CC6DD803C}" dt="2023-07-16T04:07:24.491" v="2956" actId="20577"/>
          <ac:spMkLst>
            <pc:docMk/>
            <pc:sldMk cId="998249356" sldId="275"/>
            <ac:spMk id="4" creationId="{1A651F00-2549-657B-4DE7-8E62DD54C116}"/>
          </ac:spMkLst>
        </pc:spChg>
        <pc:spChg chg="add mod topLvl">
          <ac:chgData name="이 동우" userId="12633344-fd19-4cd1-a14c-6cae4b6830d0" providerId="ADAL" clId="{232AF136-39A2-4BFF-BB90-9F0CC6DD803C}" dt="2023-07-16T08:11:41.949" v="5172" actId="14100"/>
          <ac:spMkLst>
            <pc:docMk/>
            <pc:sldMk cId="998249356" sldId="275"/>
            <ac:spMk id="7" creationId="{D2C9F855-180E-80D0-6980-2CF4C34042EC}"/>
          </ac:spMkLst>
        </pc:spChg>
        <pc:spChg chg="add del mod">
          <ac:chgData name="이 동우" userId="12633344-fd19-4cd1-a14c-6cae4b6830d0" providerId="ADAL" clId="{232AF136-39A2-4BFF-BB90-9F0CC6DD803C}" dt="2023-07-16T08:08:26.477" v="5069" actId="478"/>
          <ac:spMkLst>
            <pc:docMk/>
            <pc:sldMk cId="998249356" sldId="275"/>
            <ac:spMk id="8" creationId="{B7DFC6EC-9886-2C26-D747-8DB6678319A8}"/>
          </ac:spMkLst>
        </pc:spChg>
        <pc:spChg chg="add mod topLvl">
          <ac:chgData name="이 동우" userId="12633344-fd19-4cd1-a14c-6cae4b6830d0" providerId="ADAL" clId="{232AF136-39A2-4BFF-BB90-9F0CC6DD803C}" dt="2023-07-16T08:10:15.702" v="5106" actId="2085"/>
          <ac:spMkLst>
            <pc:docMk/>
            <pc:sldMk cId="998249356" sldId="275"/>
            <ac:spMk id="9" creationId="{00904721-E9D0-D17E-1018-C4AE03AAD688}"/>
          </ac:spMkLst>
        </pc:spChg>
        <pc:spChg chg="add mod topLvl">
          <ac:chgData name="이 동우" userId="12633344-fd19-4cd1-a14c-6cae4b6830d0" providerId="ADAL" clId="{232AF136-39A2-4BFF-BB90-9F0CC6DD803C}" dt="2023-07-16T08:10:15.702" v="5106" actId="2085"/>
          <ac:spMkLst>
            <pc:docMk/>
            <pc:sldMk cId="998249356" sldId="275"/>
            <ac:spMk id="10" creationId="{2B7A8977-37E8-A72D-7505-D37210CF7202}"/>
          </ac:spMkLst>
        </pc:spChg>
        <pc:spChg chg="add mod topLvl">
          <ac:chgData name="이 동우" userId="12633344-fd19-4cd1-a14c-6cae4b6830d0" providerId="ADAL" clId="{232AF136-39A2-4BFF-BB90-9F0CC6DD803C}" dt="2023-07-16T08:10:15.702" v="5106" actId="2085"/>
          <ac:spMkLst>
            <pc:docMk/>
            <pc:sldMk cId="998249356" sldId="275"/>
            <ac:spMk id="11" creationId="{C6C9AD11-F291-31A6-AB0D-27711695188F}"/>
          </ac:spMkLst>
        </pc:spChg>
        <pc:spChg chg="add mod">
          <ac:chgData name="이 동우" userId="12633344-fd19-4cd1-a14c-6cae4b6830d0" providerId="ADAL" clId="{232AF136-39A2-4BFF-BB90-9F0CC6DD803C}" dt="2023-07-16T08:09:00.887" v="5080"/>
          <ac:spMkLst>
            <pc:docMk/>
            <pc:sldMk cId="998249356" sldId="275"/>
            <ac:spMk id="12" creationId="{1BDA0EB5-C149-9766-BD38-5241B59E0BEC}"/>
          </ac:spMkLst>
        </pc:spChg>
        <pc:spChg chg="add mod topLvl">
          <ac:chgData name="이 동우" userId="12633344-fd19-4cd1-a14c-6cae4b6830d0" providerId="ADAL" clId="{232AF136-39A2-4BFF-BB90-9F0CC6DD803C}" dt="2023-07-16T08:11:49.976" v="5182" actId="1035"/>
          <ac:spMkLst>
            <pc:docMk/>
            <pc:sldMk cId="998249356" sldId="275"/>
            <ac:spMk id="13" creationId="{37F460D0-5BEA-9E95-85E7-16EDB5B7FB41}"/>
          </ac:spMkLst>
        </pc:spChg>
        <pc:spChg chg="add mod topLvl">
          <ac:chgData name="이 동우" userId="12633344-fd19-4cd1-a14c-6cae4b6830d0" providerId="ADAL" clId="{232AF136-39A2-4BFF-BB90-9F0CC6DD803C}" dt="2023-07-16T08:11:41.949" v="5172" actId="14100"/>
          <ac:spMkLst>
            <pc:docMk/>
            <pc:sldMk cId="998249356" sldId="275"/>
            <ac:spMk id="14" creationId="{46DE4D57-E94E-199C-7574-47703898604E}"/>
          </ac:spMkLst>
        </pc:spChg>
        <pc:spChg chg="add mod topLvl">
          <ac:chgData name="이 동우" userId="12633344-fd19-4cd1-a14c-6cae4b6830d0" providerId="ADAL" clId="{232AF136-39A2-4BFF-BB90-9F0CC6DD803C}" dt="2023-07-16T08:11:49.976" v="5182" actId="1035"/>
          <ac:spMkLst>
            <pc:docMk/>
            <pc:sldMk cId="998249356" sldId="275"/>
            <ac:spMk id="15" creationId="{44DFFD7E-3554-6A2F-FF16-FBCEE050BE83}"/>
          </ac:spMkLst>
        </pc:spChg>
        <pc:spChg chg="add mod topLvl">
          <ac:chgData name="이 동우" userId="12633344-fd19-4cd1-a14c-6cae4b6830d0" providerId="ADAL" clId="{232AF136-39A2-4BFF-BB90-9F0CC6DD803C}" dt="2023-07-16T08:11:41.949" v="5172" actId="14100"/>
          <ac:spMkLst>
            <pc:docMk/>
            <pc:sldMk cId="998249356" sldId="275"/>
            <ac:spMk id="16" creationId="{40D77DCB-40E5-3D81-52D9-0844AA6FE45C}"/>
          </ac:spMkLst>
        </pc:spChg>
        <pc:spChg chg="add mod topLvl">
          <ac:chgData name="이 동우" userId="12633344-fd19-4cd1-a14c-6cae4b6830d0" providerId="ADAL" clId="{232AF136-39A2-4BFF-BB90-9F0CC6DD803C}" dt="2023-07-16T08:11:49.976" v="5182" actId="1035"/>
          <ac:spMkLst>
            <pc:docMk/>
            <pc:sldMk cId="998249356" sldId="275"/>
            <ac:spMk id="17" creationId="{7C3FAA3A-6434-2CFC-82F1-586EFC7F208B}"/>
          </ac:spMkLst>
        </pc:spChg>
        <pc:spChg chg="add mod">
          <ac:chgData name="이 동우" userId="12633344-fd19-4cd1-a14c-6cae4b6830d0" providerId="ADAL" clId="{232AF136-39A2-4BFF-BB90-9F0CC6DD803C}" dt="2023-07-16T08:12:02.205" v="5193" actId="404"/>
          <ac:spMkLst>
            <pc:docMk/>
            <pc:sldMk cId="998249356" sldId="275"/>
            <ac:spMk id="25" creationId="{A1792C2F-5116-D427-7898-49213689236D}"/>
          </ac:spMkLst>
        </pc:spChg>
        <pc:spChg chg="add mod">
          <ac:chgData name="이 동우" userId="12633344-fd19-4cd1-a14c-6cae4b6830d0" providerId="ADAL" clId="{232AF136-39A2-4BFF-BB90-9F0CC6DD803C}" dt="2023-07-16T08:12:02.205" v="5193" actId="404"/>
          <ac:spMkLst>
            <pc:docMk/>
            <pc:sldMk cId="998249356" sldId="275"/>
            <ac:spMk id="26" creationId="{BA9277C0-8EFD-7455-89C3-4762506C41AD}"/>
          </ac:spMkLst>
        </pc:spChg>
        <pc:spChg chg="add mod">
          <ac:chgData name="이 동우" userId="12633344-fd19-4cd1-a14c-6cae4b6830d0" providerId="ADAL" clId="{232AF136-39A2-4BFF-BB90-9F0CC6DD803C}" dt="2023-07-16T08:12:02.205" v="5193" actId="404"/>
          <ac:spMkLst>
            <pc:docMk/>
            <pc:sldMk cId="998249356" sldId="275"/>
            <ac:spMk id="27" creationId="{33288BE7-3500-BE8C-3186-AEA74CE6D709}"/>
          </ac:spMkLst>
        </pc:spChg>
        <pc:spChg chg="add mod">
          <ac:chgData name="이 동우" userId="12633344-fd19-4cd1-a14c-6cae4b6830d0" providerId="ADAL" clId="{232AF136-39A2-4BFF-BB90-9F0CC6DD803C}" dt="2023-07-16T08:12:02.205" v="5193" actId="404"/>
          <ac:spMkLst>
            <pc:docMk/>
            <pc:sldMk cId="998249356" sldId="275"/>
            <ac:spMk id="28" creationId="{47A3CB37-CB1E-EBE9-1874-EE6789FC6396}"/>
          </ac:spMkLst>
        </pc:spChg>
        <pc:spChg chg="add mod">
          <ac:chgData name="이 동우" userId="12633344-fd19-4cd1-a14c-6cae4b6830d0" providerId="ADAL" clId="{232AF136-39A2-4BFF-BB90-9F0CC6DD803C}" dt="2023-07-16T08:12:02.205" v="5193" actId="404"/>
          <ac:spMkLst>
            <pc:docMk/>
            <pc:sldMk cId="998249356" sldId="275"/>
            <ac:spMk id="29" creationId="{1E7F6833-2FCE-8A4E-1968-21DDACA68D04}"/>
          </ac:spMkLst>
        </pc:spChg>
        <pc:spChg chg="add mod">
          <ac:chgData name="이 동우" userId="12633344-fd19-4cd1-a14c-6cae4b6830d0" providerId="ADAL" clId="{232AF136-39A2-4BFF-BB90-9F0CC6DD803C}" dt="2023-07-16T08:12:02.205" v="5193" actId="404"/>
          <ac:spMkLst>
            <pc:docMk/>
            <pc:sldMk cId="998249356" sldId="275"/>
            <ac:spMk id="30" creationId="{C27B8F8D-0212-B1F6-1266-769BA6B9FB9C}"/>
          </ac:spMkLst>
        </pc:spChg>
        <pc:spChg chg="add mod">
          <ac:chgData name="이 동우" userId="12633344-fd19-4cd1-a14c-6cae4b6830d0" providerId="ADAL" clId="{232AF136-39A2-4BFF-BB90-9F0CC6DD803C}" dt="2023-07-16T08:11:54.691" v="5192" actId="1035"/>
          <ac:spMkLst>
            <pc:docMk/>
            <pc:sldMk cId="998249356" sldId="275"/>
            <ac:spMk id="31" creationId="{6B605BF2-2F1F-123E-55C2-948DBAF96919}"/>
          </ac:spMkLst>
        </pc:spChg>
        <pc:spChg chg="add mod">
          <ac:chgData name="이 동우" userId="12633344-fd19-4cd1-a14c-6cae4b6830d0" providerId="ADAL" clId="{232AF136-39A2-4BFF-BB90-9F0CC6DD803C}" dt="2023-07-16T08:11:54.691" v="5192" actId="1035"/>
          <ac:spMkLst>
            <pc:docMk/>
            <pc:sldMk cId="998249356" sldId="275"/>
            <ac:spMk id="32" creationId="{C8DA8630-8464-ACB0-4CF1-F025A9708465}"/>
          </ac:spMkLst>
        </pc:spChg>
        <pc:spChg chg="add mod">
          <ac:chgData name="이 동우" userId="12633344-fd19-4cd1-a14c-6cae4b6830d0" providerId="ADAL" clId="{232AF136-39A2-4BFF-BB90-9F0CC6DD803C}" dt="2023-07-16T08:11:54.691" v="5192" actId="1035"/>
          <ac:spMkLst>
            <pc:docMk/>
            <pc:sldMk cId="998249356" sldId="275"/>
            <ac:spMk id="33" creationId="{0C61904E-B7B1-4C55-96D9-B9731331BD33}"/>
          </ac:spMkLst>
        </pc:spChg>
        <pc:spChg chg="add mod">
          <ac:chgData name="이 동우" userId="12633344-fd19-4cd1-a14c-6cae4b6830d0" providerId="ADAL" clId="{232AF136-39A2-4BFF-BB90-9F0CC6DD803C}" dt="2023-07-16T08:12:02.205" v="5193" actId="404"/>
          <ac:spMkLst>
            <pc:docMk/>
            <pc:sldMk cId="998249356" sldId="275"/>
            <ac:spMk id="34" creationId="{23D70CF5-D585-184A-95DD-79BA88E25B05}"/>
          </ac:spMkLst>
        </pc:spChg>
        <pc:spChg chg="add mod">
          <ac:chgData name="이 동우" userId="12633344-fd19-4cd1-a14c-6cae4b6830d0" providerId="ADAL" clId="{232AF136-39A2-4BFF-BB90-9F0CC6DD803C}" dt="2023-07-16T08:12:02.205" v="5193" actId="404"/>
          <ac:spMkLst>
            <pc:docMk/>
            <pc:sldMk cId="998249356" sldId="275"/>
            <ac:spMk id="35" creationId="{C139AB49-4F56-AD03-6C6F-E0092EFCF950}"/>
          </ac:spMkLst>
        </pc:spChg>
        <pc:spChg chg="add mod">
          <ac:chgData name="이 동우" userId="12633344-fd19-4cd1-a14c-6cae4b6830d0" providerId="ADAL" clId="{232AF136-39A2-4BFF-BB90-9F0CC6DD803C}" dt="2023-07-16T08:12:02.205" v="5193" actId="404"/>
          <ac:spMkLst>
            <pc:docMk/>
            <pc:sldMk cId="998249356" sldId="275"/>
            <ac:spMk id="36" creationId="{5D807667-75FE-4365-9F19-B993F535AD76}"/>
          </ac:spMkLst>
        </pc:spChg>
        <pc:grpChg chg="add del mod topLvl">
          <ac:chgData name="이 동우" userId="12633344-fd19-4cd1-a14c-6cae4b6830d0" providerId="ADAL" clId="{232AF136-39A2-4BFF-BB90-9F0CC6DD803C}" dt="2023-07-16T08:09:47.867" v="5102" actId="165"/>
          <ac:grpSpMkLst>
            <pc:docMk/>
            <pc:sldMk cId="998249356" sldId="275"/>
            <ac:grpSpMk id="18" creationId="{3FBBF8C5-E76C-8B83-AC19-5E1CD73CBF0B}"/>
          </ac:grpSpMkLst>
        </pc:grpChg>
        <pc:grpChg chg="add del mod topLvl">
          <ac:chgData name="이 동우" userId="12633344-fd19-4cd1-a14c-6cae4b6830d0" providerId="ADAL" clId="{232AF136-39A2-4BFF-BB90-9F0CC6DD803C}" dt="2023-07-16T08:09:47.867" v="5102" actId="165"/>
          <ac:grpSpMkLst>
            <pc:docMk/>
            <pc:sldMk cId="998249356" sldId="275"/>
            <ac:grpSpMk id="19" creationId="{6483CDA0-9397-1E52-323B-A893A1FE82CB}"/>
          </ac:grpSpMkLst>
        </pc:grpChg>
        <pc:grpChg chg="add del mod topLvl">
          <ac:chgData name="이 동우" userId="12633344-fd19-4cd1-a14c-6cae4b6830d0" providerId="ADAL" clId="{232AF136-39A2-4BFF-BB90-9F0CC6DD803C}" dt="2023-07-16T08:09:47.867" v="5102" actId="165"/>
          <ac:grpSpMkLst>
            <pc:docMk/>
            <pc:sldMk cId="998249356" sldId="275"/>
            <ac:grpSpMk id="20" creationId="{9F727AE5-BC03-859D-54DD-C557B1998900}"/>
          </ac:grpSpMkLst>
        </pc:grpChg>
        <pc:grpChg chg="add del mod">
          <ac:chgData name="이 동우" userId="12633344-fd19-4cd1-a14c-6cae4b6830d0" providerId="ADAL" clId="{232AF136-39A2-4BFF-BB90-9F0CC6DD803C}" dt="2023-07-16T08:09:47.788" v="5101" actId="165"/>
          <ac:grpSpMkLst>
            <pc:docMk/>
            <pc:sldMk cId="998249356" sldId="275"/>
            <ac:grpSpMk id="21" creationId="{26572B3A-9925-7B7F-8C0C-3934F07E5D2C}"/>
          </ac:grpSpMkLst>
        </pc:grpChg>
        <pc:picChg chg="add mod">
          <ac:chgData name="이 동우" userId="12633344-fd19-4cd1-a14c-6cae4b6830d0" providerId="ADAL" clId="{232AF136-39A2-4BFF-BB90-9F0CC6DD803C}" dt="2023-07-16T08:10:47.896" v="5111" actId="207"/>
          <ac:picMkLst>
            <pc:docMk/>
            <pc:sldMk cId="998249356" sldId="275"/>
            <ac:picMk id="22" creationId="{8EA73FC5-9819-864A-D5AE-6E85443973EC}"/>
          </ac:picMkLst>
        </pc:picChg>
        <pc:picChg chg="add mod">
          <ac:chgData name="이 동우" userId="12633344-fd19-4cd1-a14c-6cae4b6830d0" providerId="ADAL" clId="{232AF136-39A2-4BFF-BB90-9F0CC6DD803C}" dt="2023-07-16T08:10:47.896" v="5111" actId="207"/>
          <ac:picMkLst>
            <pc:docMk/>
            <pc:sldMk cId="998249356" sldId="275"/>
            <ac:picMk id="23" creationId="{CBCC1D2F-8C13-5824-7461-6908E3826DC5}"/>
          </ac:picMkLst>
        </pc:picChg>
        <pc:picChg chg="add mod">
          <ac:chgData name="이 동우" userId="12633344-fd19-4cd1-a14c-6cae4b6830d0" providerId="ADAL" clId="{232AF136-39A2-4BFF-BB90-9F0CC6DD803C}" dt="2023-07-16T08:10:47.896" v="5111" actId="207"/>
          <ac:picMkLst>
            <pc:docMk/>
            <pc:sldMk cId="998249356" sldId="275"/>
            <ac:picMk id="24" creationId="{6B327FF9-8E01-7140-C00C-01AF602BA4BF}"/>
          </ac:picMkLst>
        </pc:picChg>
      </pc:sldChg>
      <pc:sldChg chg="addSp modSp add mod">
        <pc:chgData name="이 동우" userId="12633344-fd19-4cd1-a14c-6cae4b6830d0" providerId="ADAL" clId="{232AF136-39A2-4BFF-BB90-9F0CC6DD803C}" dt="2023-07-16T08:21:01.461" v="5570" actId="1035"/>
        <pc:sldMkLst>
          <pc:docMk/>
          <pc:sldMk cId="590359165" sldId="276"/>
        </pc:sldMkLst>
        <pc:spChg chg="mod">
          <ac:chgData name="이 동우" userId="12633344-fd19-4cd1-a14c-6cae4b6830d0" providerId="ADAL" clId="{232AF136-39A2-4BFF-BB90-9F0CC6DD803C}" dt="2023-07-16T04:07:28.709" v="2959" actId="20577"/>
          <ac:spMkLst>
            <pc:docMk/>
            <pc:sldMk cId="590359165" sldId="276"/>
            <ac:spMk id="4" creationId="{1A651F00-2549-657B-4DE7-8E62DD54C116}"/>
          </ac:spMkLst>
        </pc:spChg>
        <pc:spChg chg="add mod">
          <ac:chgData name="이 동우" userId="12633344-fd19-4cd1-a14c-6cae4b6830d0" providerId="ADAL" clId="{232AF136-39A2-4BFF-BB90-9F0CC6DD803C}" dt="2023-07-16T08:21:01.461" v="5570" actId="1035"/>
          <ac:spMkLst>
            <pc:docMk/>
            <pc:sldMk cId="590359165" sldId="276"/>
            <ac:spMk id="7" creationId="{A182EBAA-5B6A-2326-EEFA-961F4B5978FB}"/>
          </ac:spMkLst>
        </pc:spChg>
        <pc:spChg chg="add mod">
          <ac:chgData name="이 동우" userId="12633344-fd19-4cd1-a14c-6cae4b6830d0" providerId="ADAL" clId="{232AF136-39A2-4BFF-BB90-9F0CC6DD803C}" dt="2023-07-16T08:21:01.461" v="5570" actId="1035"/>
          <ac:spMkLst>
            <pc:docMk/>
            <pc:sldMk cId="590359165" sldId="276"/>
            <ac:spMk id="8" creationId="{87704CAF-7B50-F0B4-0616-A5B3577809E1}"/>
          </ac:spMkLst>
        </pc:spChg>
        <pc:spChg chg="add mod">
          <ac:chgData name="이 동우" userId="12633344-fd19-4cd1-a14c-6cae4b6830d0" providerId="ADAL" clId="{232AF136-39A2-4BFF-BB90-9F0CC6DD803C}" dt="2023-07-16T08:21:01.461" v="5570" actId="1035"/>
          <ac:spMkLst>
            <pc:docMk/>
            <pc:sldMk cId="590359165" sldId="276"/>
            <ac:spMk id="9" creationId="{219A8FD5-602E-3119-0E28-E5D61947B3FC}"/>
          </ac:spMkLst>
        </pc:spChg>
        <pc:spChg chg="add mod">
          <ac:chgData name="이 동우" userId="12633344-fd19-4cd1-a14c-6cae4b6830d0" providerId="ADAL" clId="{232AF136-39A2-4BFF-BB90-9F0CC6DD803C}" dt="2023-07-16T08:21:01.461" v="5570" actId="1035"/>
          <ac:spMkLst>
            <pc:docMk/>
            <pc:sldMk cId="590359165" sldId="276"/>
            <ac:spMk id="10" creationId="{588EAE8C-ED09-D542-C933-2002C59A2860}"/>
          </ac:spMkLst>
        </pc:spChg>
        <pc:spChg chg="add mod">
          <ac:chgData name="이 동우" userId="12633344-fd19-4cd1-a14c-6cae4b6830d0" providerId="ADAL" clId="{232AF136-39A2-4BFF-BB90-9F0CC6DD803C}" dt="2023-07-16T08:21:01.461" v="5570" actId="1035"/>
          <ac:spMkLst>
            <pc:docMk/>
            <pc:sldMk cId="590359165" sldId="276"/>
            <ac:spMk id="11" creationId="{5F5D2DDC-755E-CA57-8F53-12128BD793E3}"/>
          </ac:spMkLst>
        </pc:spChg>
        <pc:spChg chg="add mod">
          <ac:chgData name="이 동우" userId="12633344-fd19-4cd1-a14c-6cae4b6830d0" providerId="ADAL" clId="{232AF136-39A2-4BFF-BB90-9F0CC6DD803C}" dt="2023-07-16T08:21:01.461" v="5570" actId="1035"/>
          <ac:spMkLst>
            <pc:docMk/>
            <pc:sldMk cId="590359165" sldId="276"/>
            <ac:spMk id="12" creationId="{39C80E9A-AF79-4393-9B2D-6090DA8E0933}"/>
          </ac:spMkLst>
        </pc:spChg>
        <pc:spChg chg="add mod">
          <ac:chgData name="이 동우" userId="12633344-fd19-4cd1-a14c-6cae4b6830d0" providerId="ADAL" clId="{232AF136-39A2-4BFF-BB90-9F0CC6DD803C}" dt="2023-07-16T08:21:01.461" v="5570" actId="1035"/>
          <ac:spMkLst>
            <pc:docMk/>
            <pc:sldMk cId="590359165" sldId="276"/>
            <ac:spMk id="13" creationId="{1DFCFABA-DC57-E96E-B423-2ECCF722C8A6}"/>
          </ac:spMkLst>
        </pc:spChg>
        <pc:spChg chg="add mod">
          <ac:chgData name="이 동우" userId="12633344-fd19-4cd1-a14c-6cae4b6830d0" providerId="ADAL" clId="{232AF136-39A2-4BFF-BB90-9F0CC6DD803C}" dt="2023-07-16T08:21:01.461" v="5570" actId="1035"/>
          <ac:spMkLst>
            <pc:docMk/>
            <pc:sldMk cId="590359165" sldId="276"/>
            <ac:spMk id="14" creationId="{D9C8321A-74D3-E236-895B-BB53A4FD24F9}"/>
          </ac:spMkLst>
        </pc:spChg>
        <pc:spChg chg="add mod">
          <ac:chgData name="이 동우" userId="12633344-fd19-4cd1-a14c-6cae4b6830d0" providerId="ADAL" clId="{232AF136-39A2-4BFF-BB90-9F0CC6DD803C}" dt="2023-07-16T08:21:01.461" v="5570" actId="1035"/>
          <ac:spMkLst>
            <pc:docMk/>
            <pc:sldMk cId="590359165" sldId="276"/>
            <ac:spMk id="15" creationId="{66BEB33B-4B94-0B38-EC03-A3EF86EDEC12}"/>
          </ac:spMkLst>
        </pc:spChg>
        <pc:spChg chg="add mod">
          <ac:chgData name="이 동우" userId="12633344-fd19-4cd1-a14c-6cae4b6830d0" providerId="ADAL" clId="{232AF136-39A2-4BFF-BB90-9F0CC6DD803C}" dt="2023-07-16T08:21:01.461" v="5570" actId="1035"/>
          <ac:spMkLst>
            <pc:docMk/>
            <pc:sldMk cId="590359165" sldId="276"/>
            <ac:spMk id="16" creationId="{DA3AAFAC-27E8-3B1C-E72D-A1DC3082F4A8}"/>
          </ac:spMkLst>
        </pc:spChg>
        <pc:spChg chg="add mod">
          <ac:chgData name="이 동우" userId="12633344-fd19-4cd1-a14c-6cae4b6830d0" providerId="ADAL" clId="{232AF136-39A2-4BFF-BB90-9F0CC6DD803C}" dt="2023-07-16T08:21:01.461" v="5570" actId="1035"/>
          <ac:spMkLst>
            <pc:docMk/>
            <pc:sldMk cId="590359165" sldId="276"/>
            <ac:spMk id="17" creationId="{6639D13E-28E0-0CCA-7620-E46382BD7E93}"/>
          </ac:spMkLst>
        </pc:spChg>
        <pc:spChg chg="add mod">
          <ac:chgData name="이 동우" userId="12633344-fd19-4cd1-a14c-6cae4b6830d0" providerId="ADAL" clId="{232AF136-39A2-4BFF-BB90-9F0CC6DD803C}" dt="2023-07-16T08:21:01.461" v="5570" actId="1035"/>
          <ac:spMkLst>
            <pc:docMk/>
            <pc:sldMk cId="590359165" sldId="276"/>
            <ac:spMk id="18" creationId="{6ED4544D-D06B-E335-39B5-6CCB3F767B24}"/>
          </ac:spMkLst>
        </pc:spChg>
        <pc:spChg chg="add mod">
          <ac:chgData name="이 동우" userId="12633344-fd19-4cd1-a14c-6cae4b6830d0" providerId="ADAL" clId="{232AF136-39A2-4BFF-BB90-9F0CC6DD803C}" dt="2023-07-16T08:21:01.461" v="5570" actId="1035"/>
          <ac:spMkLst>
            <pc:docMk/>
            <pc:sldMk cId="590359165" sldId="276"/>
            <ac:spMk id="19" creationId="{42F5D9A5-9E47-9DBE-C1A5-35FAC886EB43}"/>
          </ac:spMkLst>
        </pc:spChg>
        <pc:spChg chg="add mod">
          <ac:chgData name="이 동우" userId="12633344-fd19-4cd1-a14c-6cae4b6830d0" providerId="ADAL" clId="{232AF136-39A2-4BFF-BB90-9F0CC6DD803C}" dt="2023-07-16T08:21:01.461" v="5570" actId="1035"/>
          <ac:spMkLst>
            <pc:docMk/>
            <pc:sldMk cId="590359165" sldId="276"/>
            <ac:spMk id="20" creationId="{71271074-5AC5-95F4-AB09-24F116C752C5}"/>
          </ac:spMkLst>
        </pc:spChg>
        <pc:spChg chg="add mod">
          <ac:chgData name="이 동우" userId="12633344-fd19-4cd1-a14c-6cae4b6830d0" providerId="ADAL" clId="{232AF136-39A2-4BFF-BB90-9F0CC6DD803C}" dt="2023-07-16T08:21:01.461" v="5570" actId="1035"/>
          <ac:spMkLst>
            <pc:docMk/>
            <pc:sldMk cId="590359165" sldId="276"/>
            <ac:spMk id="21" creationId="{DFFF188D-295C-4DA7-9627-F062400FCCCD}"/>
          </ac:spMkLst>
        </pc:spChg>
        <pc:spChg chg="add mod">
          <ac:chgData name="이 동우" userId="12633344-fd19-4cd1-a14c-6cae4b6830d0" providerId="ADAL" clId="{232AF136-39A2-4BFF-BB90-9F0CC6DD803C}" dt="2023-07-16T08:21:01.461" v="5570" actId="1035"/>
          <ac:spMkLst>
            <pc:docMk/>
            <pc:sldMk cId="590359165" sldId="276"/>
            <ac:spMk id="22" creationId="{368FFF56-25CF-53AA-AE33-3E8B4775E6BE}"/>
          </ac:spMkLst>
        </pc:spChg>
        <pc:spChg chg="add mod">
          <ac:chgData name="이 동우" userId="12633344-fd19-4cd1-a14c-6cae4b6830d0" providerId="ADAL" clId="{232AF136-39A2-4BFF-BB90-9F0CC6DD803C}" dt="2023-07-16T08:20:57.415" v="5561"/>
          <ac:spMkLst>
            <pc:docMk/>
            <pc:sldMk cId="590359165" sldId="276"/>
            <ac:spMk id="23" creationId="{6C7B7C43-4577-9810-D109-978BA1C05122}"/>
          </ac:spMkLst>
        </pc:spChg>
      </pc:sldChg>
      <pc:sldChg chg="addSp delSp modSp add mod">
        <pc:chgData name="이 동우" userId="12633344-fd19-4cd1-a14c-6cae4b6830d0" providerId="ADAL" clId="{232AF136-39A2-4BFF-BB90-9F0CC6DD803C}" dt="2023-07-16T08:32:51.509" v="6279" actId="34135"/>
        <pc:sldMkLst>
          <pc:docMk/>
          <pc:sldMk cId="1266028664" sldId="277"/>
        </pc:sldMkLst>
        <pc:spChg chg="mod">
          <ac:chgData name="이 동우" userId="12633344-fd19-4cd1-a14c-6cae4b6830d0" providerId="ADAL" clId="{232AF136-39A2-4BFF-BB90-9F0CC6DD803C}" dt="2023-07-16T08:32:51.509" v="6279" actId="34135"/>
          <ac:spMkLst>
            <pc:docMk/>
            <pc:sldMk cId="1266028664" sldId="277"/>
            <ac:spMk id="2" creationId="{98ACE6A1-CCD1-3C05-23A8-9FD596844B62}"/>
          </ac:spMkLst>
        </pc:spChg>
        <pc:spChg chg="mod">
          <ac:chgData name="이 동우" userId="12633344-fd19-4cd1-a14c-6cae4b6830d0" providerId="ADAL" clId="{232AF136-39A2-4BFF-BB90-9F0CC6DD803C}" dt="2023-07-16T08:32:51.509" v="6279" actId="34135"/>
          <ac:spMkLst>
            <pc:docMk/>
            <pc:sldMk cId="1266028664" sldId="277"/>
            <ac:spMk id="3" creationId="{BB331D47-7D4F-6119-4EFD-CA7B2D0751CC}"/>
          </ac:spMkLst>
        </pc:spChg>
        <pc:spChg chg="mod">
          <ac:chgData name="이 동우" userId="12633344-fd19-4cd1-a14c-6cae4b6830d0" providerId="ADAL" clId="{232AF136-39A2-4BFF-BB90-9F0CC6DD803C}" dt="2023-07-16T08:32:51.509" v="6279" actId="34135"/>
          <ac:spMkLst>
            <pc:docMk/>
            <pc:sldMk cId="1266028664" sldId="277"/>
            <ac:spMk id="4" creationId="{1A651F00-2549-657B-4DE7-8E62DD54C116}"/>
          </ac:spMkLst>
        </pc:spChg>
        <pc:spChg chg="mod">
          <ac:chgData name="이 동우" userId="12633344-fd19-4cd1-a14c-6cae4b6830d0" providerId="ADAL" clId="{232AF136-39A2-4BFF-BB90-9F0CC6DD803C}" dt="2023-07-16T08:32:51.509" v="6279" actId="34135"/>
          <ac:spMkLst>
            <pc:docMk/>
            <pc:sldMk cId="1266028664" sldId="277"/>
            <ac:spMk id="6" creationId="{5C15F0EF-3992-D6C5-69CF-BDBFD3C1FB4B}"/>
          </ac:spMkLst>
        </pc:spChg>
        <pc:spChg chg="del">
          <ac:chgData name="이 동우" userId="12633344-fd19-4cd1-a14c-6cae4b6830d0" providerId="ADAL" clId="{232AF136-39A2-4BFF-BB90-9F0CC6DD803C}" dt="2023-07-16T08:24:33.146" v="5572" actId="478"/>
          <ac:spMkLst>
            <pc:docMk/>
            <pc:sldMk cId="1266028664" sldId="277"/>
            <ac:spMk id="7" creationId="{A182EBAA-5B6A-2326-EEFA-961F4B5978FB}"/>
          </ac:spMkLst>
        </pc:spChg>
        <pc:spChg chg="del">
          <ac:chgData name="이 동우" userId="12633344-fd19-4cd1-a14c-6cae4b6830d0" providerId="ADAL" clId="{232AF136-39A2-4BFF-BB90-9F0CC6DD803C}" dt="2023-07-16T08:24:33.146" v="5572" actId="478"/>
          <ac:spMkLst>
            <pc:docMk/>
            <pc:sldMk cId="1266028664" sldId="277"/>
            <ac:spMk id="8" creationId="{87704CAF-7B50-F0B4-0616-A5B3577809E1}"/>
          </ac:spMkLst>
        </pc:spChg>
        <pc:spChg chg="del">
          <ac:chgData name="이 동우" userId="12633344-fd19-4cd1-a14c-6cae4b6830d0" providerId="ADAL" clId="{232AF136-39A2-4BFF-BB90-9F0CC6DD803C}" dt="2023-07-16T08:24:33.146" v="5572" actId="478"/>
          <ac:spMkLst>
            <pc:docMk/>
            <pc:sldMk cId="1266028664" sldId="277"/>
            <ac:spMk id="9" creationId="{219A8FD5-602E-3119-0E28-E5D61947B3FC}"/>
          </ac:spMkLst>
        </pc:spChg>
        <pc:spChg chg="del">
          <ac:chgData name="이 동우" userId="12633344-fd19-4cd1-a14c-6cae4b6830d0" providerId="ADAL" clId="{232AF136-39A2-4BFF-BB90-9F0CC6DD803C}" dt="2023-07-16T08:24:33.146" v="5572" actId="478"/>
          <ac:spMkLst>
            <pc:docMk/>
            <pc:sldMk cId="1266028664" sldId="277"/>
            <ac:spMk id="10" creationId="{588EAE8C-ED09-D542-C933-2002C59A2860}"/>
          </ac:spMkLst>
        </pc:spChg>
        <pc:spChg chg="del">
          <ac:chgData name="이 동우" userId="12633344-fd19-4cd1-a14c-6cae4b6830d0" providerId="ADAL" clId="{232AF136-39A2-4BFF-BB90-9F0CC6DD803C}" dt="2023-07-16T08:24:33.146" v="5572" actId="478"/>
          <ac:spMkLst>
            <pc:docMk/>
            <pc:sldMk cId="1266028664" sldId="277"/>
            <ac:spMk id="11" creationId="{5F5D2DDC-755E-CA57-8F53-12128BD793E3}"/>
          </ac:spMkLst>
        </pc:spChg>
        <pc:spChg chg="del">
          <ac:chgData name="이 동우" userId="12633344-fd19-4cd1-a14c-6cae4b6830d0" providerId="ADAL" clId="{232AF136-39A2-4BFF-BB90-9F0CC6DD803C}" dt="2023-07-16T08:24:33.146" v="5572" actId="478"/>
          <ac:spMkLst>
            <pc:docMk/>
            <pc:sldMk cId="1266028664" sldId="277"/>
            <ac:spMk id="12" creationId="{39C80E9A-AF79-4393-9B2D-6090DA8E0933}"/>
          </ac:spMkLst>
        </pc:spChg>
        <pc:spChg chg="del">
          <ac:chgData name="이 동우" userId="12633344-fd19-4cd1-a14c-6cae4b6830d0" providerId="ADAL" clId="{232AF136-39A2-4BFF-BB90-9F0CC6DD803C}" dt="2023-07-16T08:24:33.146" v="5572" actId="478"/>
          <ac:spMkLst>
            <pc:docMk/>
            <pc:sldMk cId="1266028664" sldId="277"/>
            <ac:spMk id="13" creationId="{1DFCFABA-DC57-E96E-B423-2ECCF722C8A6}"/>
          </ac:spMkLst>
        </pc:spChg>
        <pc:spChg chg="del">
          <ac:chgData name="이 동우" userId="12633344-fd19-4cd1-a14c-6cae4b6830d0" providerId="ADAL" clId="{232AF136-39A2-4BFF-BB90-9F0CC6DD803C}" dt="2023-07-16T08:24:33.146" v="5572" actId="478"/>
          <ac:spMkLst>
            <pc:docMk/>
            <pc:sldMk cId="1266028664" sldId="277"/>
            <ac:spMk id="14" creationId="{D9C8321A-74D3-E236-895B-BB53A4FD24F9}"/>
          </ac:spMkLst>
        </pc:spChg>
        <pc:spChg chg="del">
          <ac:chgData name="이 동우" userId="12633344-fd19-4cd1-a14c-6cae4b6830d0" providerId="ADAL" clId="{232AF136-39A2-4BFF-BB90-9F0CC6DD803C}" dt="2023-07-16T08:24:33.146" v="5572" actId="478"/>
          <ac:spMkLst>
            <pc:docMk/>
            <pc:sldMk cId="1266028664" sldId="277"/>
            <ac:spMk id="15" creationId="{66BEB33B-4B94-0B38-EC03-A3EF86EDEC12}"/>
          </ac:spMkLst>
        </pc:spChg>
        <pc:spChg chg="del">
          <ac:chgData name="이 동우" userId="12633344-fd19-4cd1-a14c-6cae4b6830d0" providerId="ADAL" clId="{232AF136-39A2-4BFF-BB90-9F0CC6DD803C}" dt="2023-07-16T08:24:33.146" v="5572" actId="478"/>
          <ac:spMkLst>
            <pc:docMk/>
            <pc:sldMk cId="1266028664" sldId="277"/>
            <ac:spMk id="16" creationId="{DA3AAFAC-27E8-3B1C-E72D-A1DC3082F4A8}"/>
          </ac:spMkLst>
        </pc:spChg>
        <pc:spChg chg="del">
          <ac:chgData name="이 동우" userId="12633344-fd19-4cd1-a14c-6cae4b6830d0" providerId="ADAL" clId="{232AF136-39A2-4BFF-BB90-9F0CC6DD803C}" dt="2023-07-16T08:24:33.146" v="5572" actId="478"/>
          <ac:spMkLst>
            <pc:docMk/>
            <pc:sldMk cId="1266028664" sldId="277"/>
            <ac:spMk id="17" creationId="{6639D13E-28E0-0CCA-7620-E46382BD7E93}"/>
          </ac:spMkLst>
        </pc:spChg>
        <pc:spChg chg="del">
          <ac:chgData name="이 동우" userId="12633344-fd19-4cd1-a14c-6cae4b6830d0" providerId="ADAL" clId="{232AF136-39A2-4BFF-BB90-9F0CC6DD803C}" dt="2023-07-16T08:24:33.146" v="5572" actId="478"/>
          <ac:spMkLst>
            <pc:docMk/>
            <pc:sldMk cId="1266028664" sldId="277"/>
            <ac:spMk id="18" creationId="{6ED4544D-D06B-E335-39B5-6CCB3F767B24}"/>
          </ac:spMkLst>
        </pc:spChg>
        <pc:spChg chg="del">
          <ac:chgData name="이 동우" userId="12633344-fd19-4cd1-a14c-6cae4b6830d0" providerId="ADAL" clId="{232AF136-39A2-4BFF-BB90-9F0CC6DD803C}" dt="2023-07-16T08:24:33.146" v="5572" actId="478"/>
          <ac:spMkLst>
            <pc:docMk/>
            <pc:sldMk cId="1266028664" sldId="277"/>
            <ac:spMk id="19" creationId="{42F5D9A5-9E47-9DBE-C1A5-35FAC886EB43}"/>
          </ac:spMkLst>
        </pc:spChg>
        <pc:spChg chg="del">
          <ac:chgData name="이 동우" userId="12633344-fd19-4cd1-a14c-6cae4b6830d0" providerId="ADAL" clId="{232AF136-39A2-4BFF-BB90-9F0CC6DD803C}" dt="2023-07-16T08:24:33.146" v="5572" actId="478"/>
          <ac:spMkLst>
            <pc:docMk/>
            <pc:sldMk cId="1266028664" sldId="277"/>
            <ac:spMk id="20" creationId="{71271074-5AC5-95F4-AB09-24F116C752C5}"/>
          </ac:spMkLst>
        </pc:spChg>
        <pc:spChg chg="del">
          <ac:chgData name="이 동우" userId="12633344-fd19-4cd1-a14c-6cae4b6830d0" providerId="ADAL" clId="{232AF136-39A2-4BFF-BB90-9F0CC6DD803C}" dt="2023-07-16T08:24:33.146" v="5572" actId="478"/>
          <ac:spMkLst>
            <pc:docMk/>
            <pc:sldMk cId="1266028664" sldId="277"/>
            <ac:spMk id="21" creationId="{DFFF188D-295C-4DA7-9627-F062400FCCCD}"/>
          </ac:spMkLst>
        </pc:spChg>
        <pc:spChg chg="del">
          <ac:chgData name="이 동우" userId="12633344-fd19-4cd1-a14c-6cae4b6830d0" providerId="ADAL" clId="{232AF136-39A2-4BFF-BB90-9F0CC6DD803C}" dt="2023-07-16T08:24:33.146" v="5572" actId="478"/>
          <ac:spMkLst>
            <pc:docMk/>
            <pc:sldMk cId="1266028664" sldId="277"/>
            <ac:spMk id="22" creationId="{368FFF56-25CF-53AA-AE33-3E8B4775E6BE}"/>
          </ac:spMkLst>
        </pc:spChg>
        <pc:spChg chg="mod">
          <ac:chgData name="이 동우" userId="12633344-fd19-4cd1-a14c-6cae4b6830d0" providerId="ADAL" clId="{232AF136-39A2-4BFF-BB90-9F0CC6DD803C}" dt="2023-07-16T08:32:51.509" v="6279" actId="34135"/>
          <ac:spMkLst>
            <pc:docMk/>
            <pc:sldMk cId="1266028664" sldId="277"/>
            <ac:spMk id="23" creationId="{6C7B7C43-4577-9810-D109-978BA1C05122}"/>
          </ac:spMkLst>
        </pc:spChg>
        <pc:graphicFrameChg chg="add mod modGraphic">
          <ac:chgData name="이 동우" userId="12633344-fd19-4cd1-a14c-6cae4b6830d0" providerId="ADAL" clId="{232AF136-39A2-4BFF-BB90-9F0CC6DD803C}" dt="2023-07-16T08:32:38.445" v="6276" actId="404"/>
          <ac:graphicFrameMkLst>
            <pc:docMk/>
            <pc:sldMk cId="1266028664" sldId="277"/>
            <ac:graphicFrameMk id="24" creationId="{70AF702C-012C-9BF9-98E3-EEC1177451C8}"/>
          </ac:graphicFrameMkLst>
        </pc:graphicFrameChg>
        <pc:graphicFrameChg chg="add del mod">
          <ac:chgData name="이 동우" userId="12633344-fd19-4cd1-a14c-6cae4b6830d0" providerId="ADAL" clId="{232AF136-39A2-4BFF-BB90-9F0CC6DD803C}" dt="2023-07-16T08:25:46.890" v="5592" actId="478"/>
          <ac:graphicFrameMkLst>
            <pc:docMk/>
            <pc:sldMk cId="1266028664" sldId="277"/>
            <ac:graphicFrameMk id="25" creationId="{A207CD9B-0D0D-1706-1002-AB9D026AA847}"/>
          </ac:graphicFrameMkLst>
        </pc:graphicFrameChg>
        <pc:cxnChg chg="mod">
          <ac:chgData name="이 동우" userId="12633344-fd19-4cd1-a14c-6cae4b6830d0" providerId="ADAL" clId="{232AF136-39A2-4BFF-BB90-9F0CC6DD803C}" dt="2023-07-16T08:32:51.509" v="6279" actId="34135"/>
          <ac:cxnSpMkLst>
            <pc:docMk/>
            <pc:sldMk cId="1266028664" sldId="277"/>
            <ac:cxnSpMk id="5" creationId="{4335547B-E521-750E-8A20-FA1A37BB9302}"/>
          </ac:cxnSpMkLst>
        </pc:cxnChg>
      </pc:sldChg>
      <pc:sldChg chg="addSp delSp modSp add mod">
        <pc:chgData name="이 동우" userId="12633344-fd19-4cd1-a14c-6cae4b6830d0" providerId="ADAL" clId="{232AF136-39A2-4BFF-BB90-9F0CC6DD803C}" dt="2023-07-16T08:42:05.217" v="6721" actId="20577"/>
        <pc:sldMkLst>
          <pc:docMk/>
          <pc:sldMk cId="251660184" sldId="278"/>
        </pc:sldMkLst>
        <pc:spChg chg="mod">
          <ac:chgData name="이 동우" userId="12633344-fd19-4cd1-a14c-6cae4b6830d0" providerId="ADAL" clId="{232AF136-39A2-4BFF-BB90-9F0CC6DD803C}" dt="2023-07-16T08:33:08.140" v="6282" actId="20577"/>
          <ac:spMkLst>
            <pc:docMk/>
            <pc:sldMk cId="251660184" sldId="278"/>
            <ac:spMk id="4" creationId="{1A651F00-2549-657B-4DE7-8E62DD54C116}"/>
          </ac:spMkLst>
        </pc:spChg>
        <pc:spChg chg="add mod">
          <ac:chgData name="이 동우" userId="12633344-fd19-4cd1-a14c-6cae4b6830d0" providerId="ADAL" clId="{232AF136-39A2-4BFF-BB90-9F0CC6DD803C}" dt="2023-07-16T08:34:35.951" v="6477" actId="1076"/>
          <ac:spMkLst>
            <pc:docMk/>
            <pc:sldMk cId="251660184" sldId="278"/>
            <ac:spMk id="7" creationId="{EEB19D0B-9B10-C839-E085-FB0937FB63B0}"/>
          </ac:spMkLst>
        </pc:spChg>
        <pc:spChg chg="add mod">
          <ac:chgData name="이 동우" userId="12633344-fd19-4cd1-a14c-6cae4b6830d0" providerId="ADAL" clId="{232AF136-39A2-4BFF-BB90-9F0CC6DD803C}" dt="2023-07-16T08:34:35.951" v="6477" actId="1076"/>
          <ac:spMkLst>
            <pc:docMk/>
            <pc:sldMk cId="251660184" sldId="278"/>
            <ac:spMk id="8" creationId="{00DB7680-EE38-1879-77E7-56C81EBD12AE}"/>
          </ac:spMkLst>
        </pc:spChg>
        <pc:spChg chg="mod">
          <ac:chgData name="이 동우" userId="12633344-fd19-4cd1-a14c-6cae4b6830d0" providerId="ADAL" clId="{232AF136-39A2-4BFF-BB90-9F0CC6DD803C}" dt="2023-07-16T08:34:53.408" v="6478"/>
          <ac:spMkLst>
            <pc:docMk/>
            <pc:sldMk cId="251660184" sldId="278"/>
            <ac:spMk id="10" creationId="{9BA889A7-305F-6177-F6EC-D155F1A40FB3}"/>
          </ac:spMkLst>
        </pc:spChg>
        <pc:spChg chg="mod">
          <ac:chgData name="이 동우" userId="12633344-fd19-4cd1-a14c-6cae4b6830d0" providerId="ADAL" clId="{232AF136-39A2-4BFF-BB90-9F0CC6DD803C}" dt="2023-07-16T08:34:53.408" v="6478"/>
          <ac:spMkLst>
            <pc:docMk/>
            <pc:sldMk cId="251660184" sldId="278"/>
            <ac:spMk id="12" creationId="{871ECC61-3B78-D552-5BA0-3082793EA2E6}"/>
          </ac:spMkLst>
        </pc:spChg>
        <pc:spChg chg="mod">
          <ac:chgData name="이 동우" userId="12633344-fd19-4cd1-a14c-6cae4b6830d0" providerId="ADAL" clId="{232AF136-39A2-4BFF-BB90-9F0CC6DD803C}" dt="2023-07-16T08:34:53.408" v="6478"/>
          <ac:spMkLst>
            <pc:docMk/>
            <pc:sldMk cId="251660184" sldId="278"/>
            <ac:spMk id="13" creationId="{4190B2E0-F41A-1013-A5BC-7BB98C8B9D70}"/>
          </ac:spMkLst>
        </pc:spChg>
        <pc:spChg chg="mod">
          <ac:chgData name="이 동우" userId="12633344-fd19-4cd1-a14c-6cae4b6830d0" providerId="ADAL" clId="{232AF136-39A2-4BFF-BB90-9F0CC6DD803C}" dt="2023-07-16T08:34:53.408" v="6478"/>
          <ac:spMkLst>
            <pc:docMk/>
            <pc:sldMk cId="251660184" sldId="278"/>
            <ac:spMk id="14" creationId="{ECFC73FA-C9BF-5A70-DDC3-3FDA412E0F1A}"/>
          </ac:spMkLst>
        </pc:spChg>
        <pc:spChg chg="add del mod">
          <ac:chgData name="이 동우" userId="12633344-fd19-4cd1-a14c-6cae4b6830d0" providerId="ADAL" clId="{232AF136-39A2-4BFF-BB90-9F0CC6DD803C}" dt="2023-07-16T08:35:50.901" v="6495" actId="478"/>
          <ac:spMkLst>
            <pc:docMk/>
            <pc:sldMk cId="251660184" sldId="278"/>
            <ac:spMk id="18" creationId="{9C1DC8FB-7943-A8A6-F3DD-8B0771F0D3B1}"/>
          </ac:spMkLst>
        </pc:spChg>
        <pc:spChg chg="add del mod">
          <ac:chgData name="이 동우" userId="12633344-fd19-4cd1-a14c-6cae4b6830d0" providerId="ADAL" clId="{232AF136-39A2-4BFF-BB90-9F0CC6DD803C}" dt="2023-07-16T08:35:50.901" v="6495" actId="478"/>
          <ac:spMkLst>
            <pc:docMk/>
            <pc:sldMk cId="251660184" sldId="278"/>
            <ac:spMk id="19" creationId="{43104DCD-C6D6-D856-1F8F-EE074C6671C0}"/>
          </ac:spMkLst>
        </pc:spChg>
        <pc:spChg chg="add del mod">
          <ac:chgData name="이 동우" userId="12633344-fd19-4cd1-a14c-6cae4b6830d0" providerId="ADAL" clId="{232AF136-39A2-4BFF-BB90-9F0CC6DD803C}" dt="2023-07-16T08:35:50.901" v="6495" actId="478"/>
          <ac:spMkLst>
            <pc:docMk/>
            <pc:sldMk cId="251660184" sldId="278"/>
            <ac:spMk id="20" creationId="{216EE79F-1364-48F3-F938-A57F67668CB4}"/>
          </ac:spMkLst>
        </pc:spChg>
        <pc:spChg chg="add mod">
          <ac:chgData name="이 동우" userId="12633344-fd19-4cd1-a14c-6cae4b6830d0" providerId="ADAL" clId="{232AF136-39A2-4BFF-BB90-9F0CC6DD803C}" dt="2023-07-16T08:35:35.112" v="6490" actId="2085"/>
          <ac:spMkLst>
            <pc:docMk/>
            <pc:sldMk cId="251660184" sldId="278"/>
            <ac:spMk id="21" creationId="{822DCA62-80A4-49BB-0BCB-76E62710720B}"/>
          </ac:spMkLst>
        </pc:spChg>
        <pc:spChg chg="add del mod">
          <ac:chgData name="이 동우" userId="12633344-fd19-4cd1-a14c-6cae4b6830d0" providerId="ADAL" clId="{232AF136-39A2-4BFF-BB90-9F0CC6DD803C}" dt="2023-07-16T08:35:14.847" v="6483" actId="478"/>
          <ac:spMkLst>
            <pc:docMk/>
            <pc:sldMk cId="251660184" sldId="278"/>
            <ac:spMk id="22" creationId="{17AAA28E-EA4A-7AC1-4220-D4C7BC5CA7C7}"/>
          </ac:spMkLst>
        </pc:spChg>
        <pc:spChg chg="add del">
          <ac:chgData name="이 동우" userId="12633344-fd19-4cd1-a14c-6cae4b6830d0" providerId="ADAL" clId="{232AF136-39A2-4BFF-BB90-9F0CC6DD803C}" dt="2023-07-16T08:33:13.628" v="6286" actId="478"/>
          <ac:spMkLst>
            <pc:docMk/>
            <pc:sldMk cId="251660184" sldId="278"/>
            <ac:spMk id="23" creationId="{6C7B7C43-4577-9810-D109-978BA1C05122}"/>
          </ac:spMkLst>
        </pc:spChg>
        <pc:spChg chg="add mod">
          <ac:chgData name="이 동우" userId="12633344-fd19-4cd1-a14c-6cae4b6830d0" providerId="ADAL" clId="{232AF136-39A2-4BFF-BB90-9F0CC6DD803C}" dt="2023-07-16T08:35:41.678" v="6492" actId="2085"/>
          <ac:spMkLst>
            <pc:docMk/>
            <pc:sldMk cId="251660184" sldId="278"/>
            <ac:spMk id="25" creationId="{0692338C-B2DE-AF7D-9209-FE894D80F52B}"/>
          </ac:spMkLst>
        </pc:spChg>
        <pc:spChg chg="add mod">
          <ac:chgData name="이 동우" userId="12633344-fd19-4cd1-a14c-6cae4b6830d0" providerId="ADAL" clId="{232AF136-39A2-4BFF-BB90-9F0CC6DD803C}" dt="2023-07-16T08:35:48.154" v="6494" actId="2085"/>
          <ac:spMkLst>
            <pc:docMk/>
            <pc:sldMk cId="251660184" sldId="278"/>
            <ac:spMk id="26" creationId="{DB8C54C3-576A-C437-51E8-30A541BD2B5F}"/>
          </ac:spMkLst>
        </pc:spChg>
        <pc:spChg chg="add mod">
          <ac:chgData name="이 동우" userId="12633344-fd19-4cd1-a14c-6cae4b6830d0" providerId="ADAL" clId="{232AF136-39A2-4BFF-BB90-9F0CC6DD803C}" dt="2023-07-16T08:36:14.940" v="6500" actId="2085"/>
          <ac:spMkLst>
            <pc:docMk/>
            <pc:sldMk cId="251660184" sldId="278"/>
            <ac:spMk id="27" creationId="{49FB8A92-C43E-CF4D-FE47-5076678C75D4}"/>
          </ac:spMkLst>
        </pc:spChg>
        <pc:spChg chg="add mod">
          <ac:chgData name="이 동우" userId="12633344-fd19-4cd1-a14c-6cae4b6830d0" providerId="ADAL" clId="{232AF136-39A2-4BFF-BB90-9F0CC6DD803C}" dt="2023-07-16T08:36:24.396" v="6504" actId="692"/>
          <ac:spMkLst>
            <pc:docMk/>
            <pc:sldMk cId="251660184" sldId="278"/>
            <ac:spMk id="28" creationId="{6639AA83-2C2C-B356-E0FA-182DD9E2A09F}"/>
          </ac:spMkLst>
        </pc:spChg>
        <pc:spChg chg="add mod">
          <ac:chgData name="이 동우" userId="12633344-fd19-4cd1-a14c-6cae4b6830d0" providerId="ADAL" clId="{232AF136-39A2-4BFF-BB90-9F0CC6DD803C}" dt="2023-07-16T08:36:46.807" v="6509" actId="207"/>
          <ac:spMkLst>
            <pc:docMk/>
            <pc:sldMk cId="251660184" sldId="278"/>
            <ac:spMk id="29" creationId="{E9BD3EA7-8530-AF95-FFCB-FB96C18C01BF}"/>
          </ac:spMkLst>
        </pc:spChg>
        <pc:spChg chg="add mod ord">
          <ac:chgData name="이 동우" userId="12633344-fd19-4cd1-a14c-6cae4b6830d0" providerId="ADAL" clId="{232AF136-39A2-4BFF-BB90-9F0CC6DD803C}" dt="2023-07-16T08:36:59.359" v="6513" actId="167"/>
          <ac:spMkLst>
            <pc:docMk/>
            <pc:sldMk cId="251660184" sldId="278"/>
            <ac:spMk id="30" creationId="{CFAFC6AD-B343-7627-7215-198E7BC31300}"/>
          </ac:spMkLst>
        </pc:spChg>
        <pc:spChg chg="add mod ord">
          <ac:chgData name="이 동우" userId="12633344-fd19-4cd1-a14c-6cae4b6830d0" providerId="ADAL" clId="{232AF136-39A2-4BFF-BB90-9F0CC6DD803C}" dt="2023-07-16T08:37:10.830" v="6517" actId="167"/>
          <ac:spMkLst>
            <pc:docMk/>
            <pc:sldMk cId="251660184" sldId="278"/>
            <ac:spMk id="31" creationId="{16D3C0F3-EDE7-D506-CBB0-0C064DBC4FD6}"/>
          </ac:spMkLst>
        </pc:spChg>
        <pc:spChg chg="add mod ord">
          <ac:chgData name="이 동우" userId="12633344-fd19-4cd1-a14c-6cae4b6830d0" providerId="ADAL" clId="{232AF136-39A2-4BFF-BB90-9F0CC6DD803C}" dt="2023-07-16T08:37:10.830" v="6517" actId="167"/>
          <ac:spMkLst>
            <pc:docMk/>
            <pc:sldMk cId="251660184" sldId="278"/>
            <ac:spMk id="32" creationId="{DB2CC43B-B5F5-293C-E8FF-31E75E108A5C}"/>
          </ac:spMkLst>
        </pc:spChg>
        <pc:spChg chg="add mod">
          <ac:chgData name="이 동우" userId="12633344-fd19-4cd1-a14c-6cae4b6830d0" providerId="ADAL" clId="{232AF136-39A2-4BFF-BB90-9F0CC6DD803C}" dt="2023-07-16T08:41:05.786" v="6572" actId="1076"/>
          <ac:spMkLst>
            <pc:docMk/>
            <pc:sldMk cId="251660184" sldId="278"/>
            <ac:spMk id="39" creationId="{29DF3D86-56A8-0015-DC0C-48A4C9BA5C7F}"/>
          </ac:spMkLst>
        </pc:spChg>
        <pc:spChg chg="add mod">
          <ac:chgData name="이 동우" userId="12633344-fd19-4cd1-a14c-6cae4b6830d0" providerId="ADAL" clId="{232AF136-39A2-4BFF-BB90-9F0CC6DD803C}" dt="2023-07-16T08:41:11.635" v="6576" actId="20577"/>
          <ac:spMkLst>
            <pc:docMk/>
            <pc:sldMk cId="251660184" sldId="278"/>
            <ac:spMk id="40" creationId="{C221275A-FE8D-EC6B-5B6C-B65264786770}"/>
          </ac:spMkLst>
        </pc:spChg>
        <pc:spChg chg="add mod">
          <ac:chgData name="이 동우" userId="12633344-fd19-4cd1-a14c-6cae4b6830d0" providerId="ADAL" clId="{232AF136-39A2-4BFF-BB90-9F0CC6DD803C}" dt="2023-07-16T08:41:13.455" v="6578" actId="20577"/>
          <ac:spMkLst>
            <pc:docMk/>
            <pc:sldMk cId="251660184" sldId="278"/>
            <ac:spMk id="41" creationId="{19A7B92F-75AB-AE0E-3D7A-3AB6E2BF41D2}"/>
          </ac:spMkLst>
        </pc:spChg>
        <pc:spChg chg="add mod">
          <ac:chgData name="이 동우" userId="12633344-fd19-4cd1-a14c-6cae4b6830d0" providerId="ADAL" clId="{232AF136-39A2-4BFF-BB90-9F0CC6DD803C}" dt="2023-07-16T08:41:50.691" v="6709" actId="20577"/>
          <ac:spMkLst>
            <pc:docMk/>
            <pc:sldMk cId="251660184" sldId="278"/>
            <ac:spMk id="42" creationId="{2F5D042C-7081-A5DE-1A39-0949F61C860A}"/>
          </ac:spMkLst>
        </pc:spChg>
        <pc:spChg chg="add mod">
          <ac:chgData name="이 동우" userId="12633344-fd19-4cd1-a14c-6cae4b6830d0" providerId="ADAL" clId="{232AF136-39A2-4BFF-BB90-9F0CC6DD803C}" dt="2023-07-16T08:42:00.425" v="6716" actId="20577"/>
          <ac:spMkLst>
            <pc:docMk/>
            <pc:sldMk cId="251660184" sldId="278"/>
            <ac:spMk id="43" creationId="{63CC0AFB-7927-4386-18F4-4886CD23E419}"/>
          </ac:spMkLst>
        </pc:spChg>
        <pc:spChg chg="add mod">
          <ac:chgData name="이 동우" userId="12633344-fd19-4cd1-a14c-6cae4b6830d0" providerId="ADAL" clId="{232AF136-39A2-4BFF-BB90-9F0CC6DD803C}" dt="2023-07-16T08:42:05.217" v="6721" actId="20577"/>
          <ac:spMkLst>
            <pc:docMk/>
            <pc:sldMk cId="251660184" sldId="278"/>
            <ac:spMk id="44" creationId="{B408E09C-810E-A414-C66C-682D194A9F9E}"/>
          </ac:spMkLst>
        </pc:spChg>
        <pc:grpChg chg="add del mod">
          <ac:chgData name="이 동우" userId="12633344-fd19-4cd1-a14c-6cae4b6830d0" providerId="ADAL" clId="{232AF136-39A2-4BFF-BB90-9F0CC6DD803C}" dt="2023-07-16T08:35:50.901" v="6495" actId="478"/>
          <ac:grpSpMkLst>
            <pc:docMk/>
            <pc:sldMk cId="251660184" sldId="278"/>
            <ac:grpSpMk id="9" creationId="{228476BC-A245-937B-5620-DE16A47D35CA}"/>
          </ac:grpSpMkLst>
        </pc:grpChg>
        <pc:grpChg chg="mod">
          <ac:chgData name="이 동우" userId="12633344-fd19-4cd1-a14c-6cae4b6830d0" providerId="ADAL" clId="{232AF136-39A2-4BFF-BB90-9F0CC6DD803C}" dt="2023-07-16T08:34:53.408" v="6478"/>
          <ac:grpSpMkLst>
            <pc:docMk/>
            <pc:sldMk cId="251660184" sldId="278"/>
            <ac:grpSpMk id="11" creationId="{ACB64DE7-2EBE-68C7-512E-B34F324428C5}"/>
          </ac:grpSpMkLst>
        </pc:grpChg>
        <pc:graphicFrameChg chg="add del">
          <ac:chgData name="이 동우" userId="12633344-fd19-4cd1-a14c-6cae4b6830d0" providerId="ADAL" clId="{232AF136-39A2-4BFF-BB90-9F0CC6DD803C}" dt="2023-07-16T08:33:15.156" v="6287" actId="478"/>
          <ac:graphicFrameMkLst>
            <pc:docMk/>
            <pc:sldMk cId="251660184" sldId="278"/>
            <ac:graphicFrameMk id="24" creationId="{70AF702C-012C-9BF9-98E3-EEC1177451C8}"/>
          </ac:graphicFrameMkLst>
        </pc:graphicFrameChg>
        <pc:picChg chg="add del mod">
          <ac:chgData name="이 동우" userId="12633344-fd19-4cd1-a14c-6cae4b6830d0" providerId="ADAL" clId="{232AF136-39A2-4BFF-BB90-9F0CC6DD803C}" dt="2023-07-16T08:35:50.901" v="6495" actId="478"/>
          <ac:picMkLst>
            <pc:docMk/>
            <pc:sldMk cId="251660184" sldId="278"/>
            <ac:picMk id="15" creationId="{321DBACD-2945-FCBD-0605-72063F42A22E}"/>
          </ac:picMkLst>
        </pc:picChg>
        <pc:picChg chg="add del mod">
          <ac:chgData name="이 동우" userId="12633344-fd19-4cd1-a14c-6cae4b6830d0" providerId="ADAL" clId="{232AF136-39A2-4BFF-BB90-9F0CC6DD803C}" dt="2023-07-16T08:35:50.901" v="6495" actId="478"/>
          <ac:picMkLst>
            <pc:docMk/>
            <pc:sldMk cId="251660184" sldId="278"/>
            <ac:picMk id="16" creationId="{D3F2C07D-F066-1363-3790-9AADBCF6E41F}"/>
          </ac:picMkLst>
        </pc:picChg>
        <pc:picChg chg="add del mod">
          <ac:chgData name="이 동우" userId="12633344-fd19-4cd1-a14c-6cae4b6830d0" providerId="ADAL" clId="{232AF136-39A2-4BFF-BB90-9F0CC6DD803C}" dt="2023-07-16T08:35:50.901" v="6495" actId="478"/>
          <ac:picMkLst>
            <pc:docMk/>
            <pc:sldMk cId="251660184" sldId="278"/>
            <ac:picMk id="17" creationId="{619DC2EF-AAE8-8775-96C1-CA8114273547}"/>
          </ac:picMkLst>
        </pc:picChg>
        <pc:picChg chg="add mod">
          <ac:chgData name="이 동우" userId="12633344-fd19-4cd1-a14c-6cae4b6830d0" providerId="ADAL" clId="{232AF136-39A2-4BFF-BB90-9F0CC6DD803C}" dt="2023-07-16T08:39:33.313" v="6521" actId="207"/>
          <ac:picMkLst>
            <pc:docMk/>
            <pc:sldMk cId="251660184" sldId="278"/>
            <ac:picMk id="34" creationId="{0F53B129-0B0D-77F9-74AD-2A293CA853F8}"/>
          </ac:picMkLst>
        </pc:picChg>
        <pc:picChg chg="add mod">
          <ac:chgData name="이 동우" userId="12633344-fd19-4cd1-a14c-6cae4b6830d0" providerId="ADAL" clId="{232AF136-39A2-4BFF-BB90-9F0CC6DD803C}" dt="2023-07-16T08:40:15.147" v="6530" actId="207"/>
          <ac:picMkLst>
            <pc:docMk/>
            <pc:sldMk cId="251660184" sldId="278"/>
            <ac:picMk id="36" creationId="{A69C94F8-CDE3-C8B3-4D12-12F020345DC9}"/>
          </ac:picMkLst>
        </pc:picChg>
        <pc:picChg chg="add mod">
          <ac:chgData name="이 동우" userId="12633344-fd19-4cd1-a14c-6cae4b6830d0" providerId="ADAL" clId="{232AF136-39A2-4BFF-BB90-9F0CC6DD803C}" dt="2023-07-16T08:40:42.317" v="6537" actId="207"/>
          <ac:picMkLst>
            <pc:docMk/>
            <pc:sldMk cId="251660184" sldId="278"/>
            <ac:picMk id="38" creationId="{36E37F55-9E70-11D3-E239-109E239B625C}"/>
          </ac:picMkLst>
        </pc:picChg>
      </pc:sldChg>
      <pc:sldChg chg="delSp modSp add del mod ord">
        <pc:chgData name="이 동우" userId="12633344-fd19-4cd1-a14c-6cae4b6830d0" providerId="ADAL" clId="{232AF136-39A2-4BFF-BB90-9F0CC6DD803C}" dt="2023-07-16T08:43:41.844" v="6779" actId="47"/>
        <pc:sldMkLst>
          <pc:docMk/>
          <pc:sldMk cId="35689238" sldId="279"/>
        </pc:sldMkLst>
        <pc:spChg chg="del">
          <ac:chgData name="이 동우" userId="12633344-fd19-4cd1-a14c-6cae4b6830d0" providerId="ADAL" clId="{232AF136-39A2-4BFF-BB90-9F0CC6DD803C}" dt="2023-07-16T08:42:25.666" v="6728" actId="478"/>
          <ac:spMkLst>
            <pc:docMk/>
            <pc:sldMk cId="35689238" sldId="279"/>
            <ac:spMk id="8" creationId="{DDC02BD2-130F-D6E7-E6EF-884FAC59AE85}"/>
          </ac:spMkLst>
        </pc:spChg>
        <pc:spChg chg="del">
          <ac:chgData name="이 동우" userId="12633344-fd19-4cd1-a14c-6cae4b6830d0" providerId="ADAL" clId="{232AF136-39A2-4BFF-BB90-9F0CC6DD803C}" dt="2023-07-16T08:42:25.666" v="6728" actId="478"/>
          <ac:spMkLst>
            <pc:docMk/>
            <pc:sldMk cId="35689238" sldId="279"/>
            <ac:spMk id="9" creationId="{21717515-AE32-2D1F-4544-884C2A401258}"/>
          </ac:spMkLst>
        </pc:spChg>
        <pc:spChg chg="del">
          <ac:chgData name="이 동우" userId="12633344-fd19-4cd1-a14c-6cae4b6830d0" providerId="ADAL" clId="{232AF136-39A2-4BFF-BB90-9F0CC6DD803C}" dt="2023-07-16T08:42:25.666" v="6728" actId="478"/>
          <ac:spMkLst>
            <pc:docMk/>
            <pc:sldMk cId="35689238" sldId="279"/>
            <ac:spMk id="10" creationId="{56909D13-97B5-8783-204C-63ECCBF0DA30}"/>
          </ac:spMkLst>
        </pc:spChg>
        <pc:spChg chg="del">
          <ac:chgData name="이 동우" userId="12633344-fd19-4cd1-a14c-6cae4b6830d0" providerId="ADAL" clId="{232AF136-39A2-4BFF-BB90-9F0CC6DD803C}" dt="2023-07-16T08:42:25.666" v="6728" actId="478"/>
          <ac:spMkLst>
            <pc:docMk/>
            <pc:sldMk cId="35689238" sldId="279"/>
            <ac:spMk id="11" creationId="{E8A32360-8A96-04AE-5470-C952A9AC1915}"/>
          </ac:spMkLst>
        </pc:spChg>
        <pc:spChg chg="del">
          <ac:chgData name="이 동우" userId="12633344-fd19-4cd1-a14c-6cae4b6830d0" providerId="ADAL" clId="{232AF136-39A2-4BFF-BB90-9F0CC6DD803C}" dt="2023-07-16T08:42:25.666" v="6728" actId="478"/>
          <ac:spMkLst>
            <pc:docMk/>
            <pc:sldMk cId="35689238" sldId="279"/>
            <ac:spMk id="12" creationId="{319C5BEC-35DA-CFCD-DAF4-028188BDA984}"/>
          </ac:spMkLst>
        </pc:spChg>
        <pc:spChg chg="del">
          <ac:chgData name="이 동우" userId="12633344-fd19-4cd1-a14c-6cae4b6830d0" providerId="ADAL" clId="{232AF136-39A2-4BFF-BB90-9F0CC6DD803C}" dt="2023-07-16T08:42:25.666" v="6728" actId="478"/>
          <ac:spMkLst>
            <pc:docMk/>
            <pc:sldMk cId="35689238" sldId="279"/>
            <ac:spMk id="20" creationId="{7102546F-9E57-617F-0E83-0BC968D68F22}"/>
          </ac:spMkLst>
        </pc:spChg>
        <pc:spChg chg="del">
          <ac:chgData name="이 동우" userId="12633344-fd19-4cd1-a14c-6cae4b6830d0" providerId="ADAL" clId="{232AF136-39A2-4BFF-BB90-9F0CC6DD803C}" dt="2023-07-16T08:42:25.666" v="6728" actId="478"/>
          <ac:spMkLst>
            <pc:docMk/>
            <pc:sldMk cId="35689238" sldId="279"/>
            <ac:spMk id="21" creationId="{3195C569-E166-D01E-71BB-FBF710D4FD49}"/>
          </ac:spMkLst>
        </pc:spChg>
        <pc:spChg chg="del">
          <ac:chgData name="이 동우" userId="12633344-fd19-4cd1-a14c-6cae4b6830d0" providerId="ADAL" clId="{232AF136-39A2-4BFF-BB90-9F0CC6DD803C}" dt="2023-07-16T08:42:25.666" v="6728" actId="478"/>
          <ac:spMkLst>
            <pc:docMk/>
            <pc:sldMk cId="35689238" sldId="279"/>
            <ac:spMk id="22" creationId="{9698A2D5-574D-28B4-B051-5970F8024125}"/>
          </ac:spMkLst>
        </pc:spChg>
        <pc:spChg chg="del">
          <ac:chgData name="이 동우" userId="12633344-fd19-4cd1-a14c-6cae4b6830d0" providerId="ADAL" clId="{232AF136-39A2-4BFF-BB90-9F0CC6DD803C}" dt="2023-07-16T08:42:22.829" v="6725" actId="478"/>
          <ac:spMkLst>
            <pc:docMk/>
            <pc:sldMk cId="35689238" sldId="279"/>
            <ac:spMk id="23" creationId="{01B8C0D9-18DE-093D-1015-5619A5E59291}"/>
          </ac:spMkLst>
        </pc:spChg>
        <pc:spChg chg="del mod">
          <ac:chgData name="이 동우" userId="12633344-fd19-4cd1-a14c-6cae4b6830d0" providerId="ADAL" clId="{232AF136-39A2-4BFF-BB90-9F0CC6DD803C}" dt="2023-07-16T08:42:23.986" v="6727" actId="478"/>
          <ac:spMkLst>
            <pc:docMk/>
            <pc:sldMk cId="35689238" sldId="279"/>
            <ac:spMk id="24" creationId="{520F977F-4013-6F88-9D87-6399DB4A2F09}"/>
          </ac:spMkLst>
        </pc:spChg>
        <pc:cxnChg chg="del">
          <ac:chgData name="이 동우" userId="12633344-fd19-4cd1-a14c-6cae4b6830d0" providerId="ADAL" clId="{232AF136-39A2-4BFF-BB90-9F0CC6DD803C}" dt="2023-07-16T08:42:25.666" v="6728" actId="478"/>
          <ac:cxnSpMkLst>
            <pc:docMk/>
            <pc:sldMk cId="35689238" sldId="279"/>
            <ac:cxnSpMk id="14" creationId="{78F4D4AC-72E6-E7D4-FDB1-1B4E9E83240A}"/>
          </ac:cxnSpMkLst>
        </pc:cxnChg>
        <pc:cxnChg chg="del">
          <ac:chgData name="이 동우" userId="12633344-fd19-4cd1-a14c-6cae4b6830d0" providerId="ADAL" clId="{232AF136-39A2-4BFF-BB90-9F0CC6DD803C}" dt="2023-07-16T08:42:25.666" v="6728" actId="478"/>
          <ac:cxnSpMkLst>
            <pc:docMk/>
            <pc:sldMk cId="35689238" sldId="279"/>
            <ac:cxnSpMk id="16" creationId="{A2E426CC-2293-73B7-E20D-AD1E65470902}"/>
          </ac:cxnSpMkLst>
        </pc:cxnChg>
        <pc:cxnChg chg="del">
          <ac:chgData name="이 동우" userId="12633344-fd19-4cd1-a14c-6cae4b6830d0" providerId="ADAL" clId="{232AF136-39A2-4BFF-BB90-9F0CC6DD803C}" dt="2023-07-16T08:42:25.666" v="6728" actId="478"/>
          <ac:cxnSpMkLst>
            <pc:docMk/>
            <pc:sldMk cId="35689238" sldId="279"/>
            <ac:cxnSpMk id="17" creationId="{2C4142CF-FCC8-0E10-DBE3-D0CC6C5BECD4}"/>
          </ac:cxnSpMkLst>
        </pc:cxnChg>
        <pc:cxnChg chg="del">
          <ac:chgData name="이 동우" userId="12633344-fd19-4cd1-a14c-6cae4b6830d0" providerId="ADAL" clId="{232AF136-39A2-4BFF-BB90-9F0CC6DD803C}" dt="2023-07-16T08:42:25.666" v="6728" actId="478"/>
          <ac:cxnSpMkLst>
            <pc:docMk/>
            <pc:sldMk cId="35689238" sldId="279"/>
            <ac:cxnSpMk id="18" creationId="{28DEEEA0-A934-1CAD-363B-0FF17B569AA9}"/>
          </ac:cxnSpMkLst>
        </pc:cxnChg>
        <pc:cxnChg chg="del">
          <ac:chgData name="이 동우" userId="12633344-fd19-4cd1-a14c-6cae4b6830d0" providerId="ADAL" clId="{232AF136-39A2-4BFF-BB90-9F0CC6DD803C}" dt="2023-07-16T08:42:25.666" v="6728" actId="478"/>
          <ac:cxnSpMkLst>
            <pc:docMk/>
            <pc:sldMk cId="35689238" sldId="279"/>
            <ac:cxnSpMk id="19" creationId="{C70DCBBB-7D46-854C-EBC7-4EC8C15254A8}"/>
          </ac:cxnSpMkLst>
        </pc:cxnChg>
      </pc:sldChg>
      <pc:sldChg chg="addSp modSp new mod">
        <pc:chgData name="이 동우" userId="12633344-fd19-4cd1-a14c-6cae4b6830d0" providerId="ADAL" clId="{232AF136-39A2-4BFF-BB90-9F0CC6DD803C}" dt="2023-07-16T08:44:45.280" v="6896" actId="208"/>
        <pc:sldMkLst>
          <pc:docMk/>
          <pc:sldMk cId="565568896" sldId="280"/>
        </pc:sldMkLst>
        <pc:spChg chg="add mod">
          <ac:chgData name="이 동우" userId="12633344-fd19-4cd1-a14c-6cae4b6830d0" providerId="ADAL" clId="{232AF136-39A2-4BFF-BB90-9F0CC6DD803C}" dt="2023-07-16T08:44:36.997" v="6894" actId="34135"/>
          <ac:spMkLst>
            <pc:docMk/>
            <pc:sldMk cId="565568896" sldId="280"/>
            <ac:spMk id="2" creationId="{A12ACE3F-325F-6886-6A0C-57825288DFA3}"/>
          </ac:spMkLst>
        </pc:spChg>
        <pc:spChg chg="add mod">
          <ac:chgData name="이 동우" userId="12633344-fd19-4cd1-a14c-6cae4b6830d0" providerId="ADAL" clId="{232AF136-39A2-4BFF-BB90-9F0CC6DD803C}" dt="2023-07-16T08:44:36.997" v="6894" actId="34135"/>
          <ac:spMkLst>
            <pc:docMk/>
            <pc:sldMk cId="565568896" sldId="280"/>
            <ac:spMk id="3" creationId="{1482EB32-782D-8A37-273F-7B5D8579F9E8}"/>
          </ac:spMkLst>
        </pc:spChg>
        <pc:cxnChg chg="add mod">
          <ac:chgData name="이 동우" userId="12633344-fd19-4cd1-a14c-6cae4b6830d0" providerId="ADAL" clId="{232AF136-39A2-4BFF-BB90-9F0CC6DD803C}" dt="2023-07-16T08:44:45.280" v="6896" actId="208"/>
          <ac:cxnSpMkLst>
            <pc:docMk/>
            <pc:sldMk cId="565568896" sldId="280"/>
            <ac:cxnSpMk id="5" creationId="{C5E380F6-6B22-A930-0ECA-76D2599F94A7}"/>
          </ac:cxnSpMkLst>
        </pc:cxnChg>
      </pc:sldChg>
      <pc:sldMasterChg chg="modSldLayout sldLayoutOrd">
        <pc:chgData name="이 동우" userId="12633344-fd19-4cd1-a14c-6cae4b6830d0" providerId="ADAL" clId="{232AF136-39A2-4BFF-BB90-9F0CC6DD803C}" dt="2023-07-16T08:43:30.178" v="6777" actId="207"/>
        <pc:sldMasterMkLst>
          <pc:docMk/>
          <pc:sldMasterMk cId="843150434" sldId="2147483648"/>
        </pc:sldMasterMkLst>
        <pc:sldLayoutChg chg="addSp delSp modSp mod ord">
          <pc:chgData name="이 동우" userId="12633344-fd19-4cd1-a14c-6cae4b6830d0" providerId="ADAL" clId="{232AF136-39A2-4BFF-BB90-9F0CC6DD803C}" dt="2023-07-16T08:43:30.178" v="6777" actId="207"/>
          <pc:sldLayoutMkLst>
            <pc:docMk/>
            <pc:sldMasterMk cId="843150434" sldId="2147483648"/>
            <pc:sldLayoutMk cId="211573340" sldId="2147483660"/>
          </pc:sldLayoutMkLst>
          <pc:spChg chg="add mod">
            <ac:chgData name="이 동우" userId="12633344-fd19-4cd1-a14c-6cae4b6830d0" providerId="ADAL" clId="{232AF136-39A2-4BFF-BB90-9F0CC6DD803C}" dt="2023-07-16T08:43:30.178" v="6777" actId="207"/>
            <ac:spMkLst>
              <pc:docMk/>
              <pc:sldMasterMk cId="843150434" sldId="2147483648"/>
              <pc:sldLayoutMk cId="211573340" sldId="2147483660"/>
              <ac:spMk id="2" creationId="{4B024365-C442-1B42-BE39-7E5A0001002B}"/>
            </ac:spMkLst>
          </pc:spChg>
          <pc:spChg chg="add del mod">
            <ac:chgData name="이 동우" userId="12633344-fd19-4cd1-a14c-6cae4b6830d0" providerId="ADAL" clId="{232AF136-39A2-4BFF-BB90-9F0CC6DD803C}" dt="2023-07-16T08:43:10.302" v="6738" actId="1076"/>
            <ac:spMkLst>
              <pc:docMk/>
              <pc:sldMasterMk cId="843150434" sldId="2147483648"/>
              <pc:sldLayoutMk cId="211573340" sldId="2147483660"/>
              <ac:spMk id="9" creationId="{B2E88CDC-C5B0-79C3-F0C4-8B7FE7752500}"/>
            </ac:spMkLst>
          </pc:spChg>
          <pc:spChg chg="del mod">
            <ac:chgData name="이 동우" userId="12633344-fd19-4cd1-a14c-6cae4b6830d0" providerId="ADAL" clId="{232AF136-39A2-4BFF-BB90-9F0CC6DD803C}" dt="2023-07-16T08:43:03.005" v="6734" actId="478"/>
            <ac:spMkLst>
              <pc:docMk/>
              <pc:sldMasterMk cId="843150434" sldId="2147483648"/>
              <pc:sldLayoutMk cId="211573340" sldId="2147483660"/>
              <ac:spMk id="29" creationId="{2EF4F264-1FD1-591C-1BC0-168628139A72}"/>
            </ac:spMkLst>
          </pc:spChg>
          <pc:cxnChg chg="del">
            <ac:chgData name="이 동우" userId="12633344-fd19-4cd1-a14c-6cae4b6830d0" providerId="ADAL" clId="{232AF136-39A2-4BFF-BB90-9F0CC6DD803C}" dt="2023-07-16T08:43:04.422" v="6735" actId="478"/>
            <ac:cxnSpMkLst>
              <pc:docMk/>
              <pc:sldMasterMk cId="843150434" sldId="2147483648"/>
              <pc:sldLayoutMk cId="211573340" sldId="2147483660"/>
              <ac:cxnSpMk id="13" creationId="{9AB65E41-8A84-046B-6209-7CFBCEA1A3B9}"/>
            </ac:cxnSpMkLst>
          </pc:cxnChg>
        </pc:sldLayoutChg>
      </pc:sldMasterChg>
      <pc:sldMasterChg chg="modSldLayout">
        <pc:chgData name="이 동우" userId="12633344-fd19-4cd1-a14c-6cae4b6830d0" providerId="ADAL" clId="{232AF136-39A2-4BFF-BB90-9F0CC6DD803C}" dt="2023-07-16T08:42:37.348" v="6729"/>
        <pc:sldMasterMkLst>
          <pc:docMk/>
          <pc:sldMasterMk cId="2591455168" sldId="2147483660"/>
        </pc:sldMasterMkLst>
        <pc:sldLayoutChg chg="setBg">
          <pc:chgData name="이 동우" userId="12633344-fd19-4cd1-a14c-6cae4b6830d0" providerId="ADAL" clId="{232AF136-39A2-4BFF-BB90-9F0CC6DD803C}" dt="2023-07-16T08:42:37.348" v="6729"/>
          <pc:sldLayoutMkLst>
            <pc:docMk/>
            <pc:sldMasterMk cId="2591455168" sldId="2147483660"/>
            <pc:sldLayoutMk cId="1018887305" sldId="214748366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BA361836-83BD-7CFB-071E-BB7E5BAC086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a:extLst>
              <a:ext uri="{FF2B5EF4-FFF2-40B4-BE49-F238E27FC236}">
                <a16:creationId xmlns:a16="http://schemas.microsoft.com/office/drawing/2014/main" id="{9B96AA51-267D-C2A4-FA13-BD2469C10C0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C370B3-6E7D-46F2-ACF4-B7441F9979CF}" type="datetimeFigureOut">
              <a:rPr lang="ko-KR" altLang="en-US" smtClean="0"/>
              <a:t>2025-04-08</a:t>
            </a:fld>
            <a:endParaRPr lang="ko-KR" altLang="en-US"/>
          </a:p>
        </p:txBody>
      </p:sp>
      <p:sp>
        <p:nvSpPr>
          <p:cNvPr id="4" name="바닥글 개체 틀 3">
            <a:extLst>
              <a:ext uri="{FF2B5EF4-FFF2-40B4-BE49-F238E27FC236}">
                <a16:creationId xmlns:a16="http://schemas.microsoft.com/office/drawing/2014/main" id="{A824A31E-7242-9EB4-8423-09E8445016F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a:extLst>
              <a:ext uri="{FF2B5EF4-FFF2-40B4-BE49-F238E27FC236}">
                <a16:creationId xmlns:a16="http://schemas.microsoft.com/office/drawing/2014/main" id="{D7DDB62B-25CC-96EE-5A84-AB922C1D95D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09054C5-92BD-42D9-ABF0-B986F7C16AF8}" type="slidenum">
              <a:rPr lang="ko-KR" altLang="en-US" smtClean="0"/>
              <a:t>‹#›</a:t>
            </a:fld>
            <a:endParaRPr lang="ko-KR" altLang="en-US"/>
          </a:p>
        </p:txBody>
      </p:sp>
    </p:spTree>
    <p:extLst>
      <p:ext uri="{BB962C8B-B14F-4D97-AF65-F5344CB8AC3E}">
        <p14:creationId xmlns:p14="http://schemas.microsoft.com/office/powerpoint/2010/main" val="194752066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8019F9-F27D-4BF4-AB62-51DCCDCDEE27}" type="datetimeFigureOut">
              <a:rPr lang="ko-KR" altLang="en-US" smtClean="0"/>
              <a:t>2025-04-08</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A2A54D-7695-43F0-8F33-3BD9BC970BDB}" type="slidenum">
              <a:rPr lang="ko-KR" altLang="en-US" smtClean="0"/>
              <a:t>‹#›</a:t>
            </a:fld>
            <a:endParaRPr lang="ko-KR" altLang="en-US"/>
          </a:p>
        </p:txBody>
      </p:sp>
    </p:spTree>
    <p:extLst>
      <p:ext uri="{BB962C8B-B14F-4D97-AF65-F5344CB8AC3E}">
        <p14:creationId xmlns:p14="http://schemas.microsoft.com/office/powerpoint/2010/main" val="1652420757"/>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bg>
      <p:bgPr>
        <a:solidFill>
          <a:schemeClr val="accent2"/>
        </a:solidFill>
        <a:effectLst/>
      </p:bgPr>
    </p:bg>
    <p:spTree>
      <p:nvGrpSpPr>
        <p:cNvPr id="1" name=""/>
        <p:cNvGrpSpPr/>
        <p:nvPr/>
      </p:nvGrpSpPr>
      <p:grpSpPr>
        <a:xfrm>
          <a:off x="0" y="0"/>
          <a:ext cx="0" cy="0"/>
          <a:chOff x="0" y="0"/>
          <a:chExt cx="0" cy="0"/>
        </a:xfrm>
      </p:grpSpPr>
      <p:sp>
        <p:nvSpPr>
          <p:cNvPr id="9" name="사각형: 둥근 모서리 8">
            <a:extLst>
              <a:ext uri="{FF2B5EF4-FFF2-40B4-BE49-F238E27FC236}">
                <a16:creationId xmlns:a16="http://schemas.microsoft.com/office/drawing/2014/main" id="{B2E88CDC-C5B0-79C3-F0C4-8B7FE7752500}"/>
              </a:ext>
            </a:extLst>
          </p:cNvPr>
          <p:cNvSpPr/>
          <p:nvPr userDrawn="1"/>
        </p:nvSpPr>
        <p:spPr>
          <a:xfrm>
            <a:off x="7851140" y="743347"/>
            <a:ext cx="2331720" cy="618014"/>
          </a:xfrm>
          <a:prstGeom prst="roundRect">
            <a:avLst>
              <a:gd name="adj" fmla="val 50000"/>
            </a:avLst>
          </a:prstGeom>
          <a:noFill/>
          <a:ln w="635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3" name="직선 연결선 12">
            <a:extLst>
              <a:ext uri="{FF2B5EF4-FFF2-40B4-BE49-F238E27FC236}">
                <a16:creationId xmlns:a16="http://schemas.microsoft.com/office/drawing/2014/main" id="{9AB65E41-8A84-046B-6209-7CFBCEA1A3B9}"/>
              </a:ext>
            </a:extLst>
          </p:cNvPr>
          <p:cNvCxnSpPr>
            <a:cxnSpLocks/>
          </p:cNvCxnSpPr>
          <p:nvPr userDrawn="1"/>
        </p:nvCxnSpPr>
        <p:spPr>
          <a:xfrm>
            <a:off x="457200" y="4390451"/>
            <a:ext cx="5074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텍스트 개체 틀 28">
            <a:extLst>
              <a:ext uri="{FF2B5EF4-FFF2-40B4-BE49-F238E27FC236}">
                <a16:creationId xmlns:a16="http://schemas.microsoft.com/office/drawing/2014/main" id="{2EF4F264-1FD1-591C-1BC0-168628139A72}"/>
              </a:ext>
            </a:extLst>
          </p:cNvPr>
          <p:cNvSpPr>
            <a:spLocks noGrp="1"/>
          </p:cNvSpPr>
          <p:nvPr userDrawn="1">
            <p:ph type="body" sz="quarter" idx="10"/>
          </p:nvPr>
        </p:nvSpPr>
        <p:spPr>
          <a:xfrm>
            <a:off x="7150100" y="2195513"/>
            <a:ext cx="3733800" cy="2146300"/>
          </a:xfrm>
          <a:prstGeom prst="rect">
            <a:avLst/>
          </a:prstGeom>
        </p:spPr>
        <p:txBody>
          <a:bodyPr/>
          <a:lstStyle>
            <a:lvl1pPr marL="0" indent="0" algn="ctr">
              <a:buNone/>
              <a:defRPr sz="4000">
                <a:solidFill>
                  <a:schemeClr val="bg1"/>
                </a:solidFill>
                <a:latin typeface="G마켓 산스 TTF Bold" panose="02000000000000000000" pitchFamily="2" charset="-127"/>
                <a:ea typeface="G마켓 산스 TTF Bold" panose="02000000000000000000" pitchFamily="2" charset="-127"/>
              </a:defRPr>
            </a:lvl1pPr>
          </a:lstStyle>
          <a:p>
            <a:pPr lvl="0"/>
            <a:endParaRPr lang="ko-KR" altLang="en-US" dirty="0"/>
          </a:p>
        </p:txBody>
      </p:sp>
    </p:spTree>
    <p:extLst>
      <p:ext uri="{BB962C8B-B14F-4D97-AF65-F5344CB8AC3E}">
        <p14:creationId xmlns:p14="http://schemas.microsoft.com/office/powerpoint/2010/main" val="5659985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7469" userDrawn="1">
          <p15:clr>
            <a:srgbClr val="FBAE40"/>
          </p15:clr>
        </p15:guide>
        <p15:guide id="4" pos="211" userDrawn="1">
          <p15:clr>
            <a:srgbClr val="FBAE40"/>
          </p15:clr>
        </p15:guide>
        <p15:guide id="5" orient="horz" pos="210" userDrawn="1">
          <p15:clr>
            <a:srgbClr val="FBAE40"/>
          </p15:clr>
        </p15:guide>
        <p15:guide id="6" orient="horz" pos="4110" userDrawn="1">
          <p15:clr>
            <a:srgbClr val="FBAE40"/>
          </p15:clr>
        </p15:guide>
        <p15:guide id="7" pos="4498" userDrawn="1">
          <p15:clr>
            <a:srgbClr val="FBAE40"/>
          </p15:clr>
        </p15:guide>
        <p15:guide id="8" pos="6856" userDrawn="1">
          <p15:clr>
            <a:srgbClr val="FBAE40"/>
          </p15:clr>
        </p15:guide>
        <p15:guide id="9" orient="horz" pos="136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00100C9-8B29-D660-9E4E-39D1E2A7E4F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C2D876E0-84EB-6E58-003F-1F9E69D92E36}"/>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7908FD49-0673-A7F1-F35D-56B4ED4463F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2469C567-85A5-3711-25A1-B9DAE6A8E62C}"/>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6" name="바닥글 개체 틀 5">
            <a:extLst>
              <a:ext uri="{FF2B5EF4-FFF2-40B4-BE49-F238E27FC236}">
                <a16:creationId xmlns:a16="http://schemas.microsoft.com/office/drawing/2014/main" id="{D27C8023-E956-E2EB-4A6F-CC76B618CC44}"/>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AF268D6D-2443-AA9C-E19E-BD06EDEA0206}"/>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3633295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6345065-519F-9327-C3C7-715E1B053C83}"/>
              </a:ext>
            </a:extLst>
          </p:cNvPr>
          <p:cNvSpPr>
            <a:spLocks noGrp="1"/>
          </p:cNvSpPr>
          <p:nvPr>
            <p:ph type="title"/>
          </p:nvPr>
        </p:nvSpPr>
        <p:spPr>
          <a:xfrm>
            <a:off x="838200" y="365125"/>
            <a:ext cx="10515600" cy="1325563"/>
          </a:xfrm>
          <a:prstGeom prst="rect">
            <a:avLst/>
          </a:prstGeom>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9E48B36F-25FC-5E4B-6E07-73E0D849B079}"/>
              </a:ext>
            </a:extLst>
          </p:cNvPr>
          <p:cNvSpPr>
            <a:spLocks noGrp="1"/>
          </p:cNvSpPr>
          <p:nvPr>
            <p:ph type="body" orient="vert" idx="1"/>
          </p:nvPr>
        </p:nvSpPr>
        <p:spPr>
          <a:xfrm>
            <a:off x="838200" y="1825625"/>
            <a:ext cx="10515600" cy="4351338"/>
          </a:xfrm>
          <a:prstGeom prst="rect">
            <a:avLst/>
          </a:prstGeo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36EB1599-712D-36CD-601F-02E880728978}"/>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5" name="바닥글 개체 틀 4">
            <a:extLst>
              <a:ext uri="{FF2B5EF4-FFF2-40B4-BE49-F238E27FC236}">
                <a16:creationId xmlns:a16="http://schemas.microsoft.com/office/drawing/2014/main" id="{82AAA2DC-C2F7-5D00-70F4-403D878BAE54}"/>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C69C6B2A-ECC4-60E3-27E0-3C328F7938D9}"/>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1866785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91680D05-767B-82F5-BCDC-E7757DA9FB51}"/>
              </a:ext>
            </a:extLst>
          </p:cNvPr>
          <p:cNvSpPr>
            <a:spLocks noGrp="1"/>
          </p:cNvSpPr>
          <p:nvPr>
            <p:ph type="title" orient="vert"/>
          </p:nvPr>
        </p:nvSpPr>
        <p:spPr>
          <a:xfrm>
            <a:off x="8724900" y="365125"/>
            <a:ext cx="2628900" cy="5811838"/>
          </a:xfrm>
          <a:prstGeom prst="rect">
            <a:avLst/>
          </a:prstGeo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6E937F6A-80F1-6B5F-D726-E19A241E48B2}"/>
              </a:ext>
            </a:extLst>
          </p:cNvPr>
          <p:cNvSpPr>
            <a:spLocks noGrp="1"/>
          </p:cNvSpPr>
          <p:nvPr>
            <p:ph type="body" orient="vert" idx="1"/>
          </p:nvPr>
        </p:nvSpPr>
        <p:spPr>
          <a:xfrm>
            <a:off x="838200" y="365125"/>
            <a:ext cx="7734300" cy="5811838"/>
          </a:xfrm>
          <a:prstGeom prst="rect">
            <a:avLst/>
          </a:prstGeo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66FA9C5-D9EC-009B-312C-81A896E0EA78}"/>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5" name="바닥글 개체 틀 4">
            <a:extLst>
              <a:ext uri="{FF2B5EF4-FFF2-40B4-BE49-F238E27FC236}">
                <a16:creationId xmlns:a16="http://schemas.microsoft.com/office/drawing/2014/main" id="{8C6FA0E3-608B-FB4A-C718-9FA8FDCF79EA}"/>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5AB2BC2E-B8D6-09D5-7E54-4177CB2B41B5}"/>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3433969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만">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035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제목 슬라이드">
    <p:bg>
      <p:bgPr>
        <a:solidFill>
          <a:schemeClr val="accent2"/>
        </a:solidFill>
        <a:effectLst/>
      </p:bgPr>
    </p:bg>
    <p:spTree>
      <p:nvGrpSpPr>
        <p:cNvPr id="1" name=""/>
        <p:cNvGrpSpPr/>
        <p:nvPr/>
      </p:nvGrpSpPr>
      <p:grpSpPr>
        <a:xfrm>
          <a:off x="0" y="0"/>
          <a:ext cx="0" cy="0"/>
          <a:chOff x="0" y="0"/>
          <a:chExt cx="0" cy="0"/>
        </a:xfrm>
      </p:grpSpPr>
      <p:sp>
        <p:nvSpPr>
          <p:cNvPr id="9" name="사각형: 둥근 모서리 8">
            <a:extLst>
              <a:ext uri="{FF2B5EF4-FFF2-40B4-BE49-F238E27FC236}">
                <a16:creationId xmlns:a16="http://schemas.microsoft.com/office/drawing/2014/main" id="{B2E88CDC-C5B0-79C3-F0C4-8B7FE7752500}"/>
              </a:ext>
            </a:extLst>
          </p:cNvPr>
          <p:cNvSpPr/>
          <p:nvPr userDrawn="1"/>
        </p:nvSpPr>
        <p:spPr>
          <a:xfrm>
            <a:off x="334963" y="1550511"/>
            <a:ext cx="2331720" cy="618014"/>
          </a:xfrm>
          <a:prstGeom prst="roundRect">
            <a:avLst>
              <a:gd name="adj" fmla="val 50000"/>
            </a:avLst>
          </a:prstGeom>
          <a:noFill/>
          <a:ln w="635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TextBox 1">
            <a:extLst>
              <a:ext uri="{FF2B5EF4-FFF2-40B4-BE49-F238E27FC236}">
                <a16:creationId xmlns:a16="http://schemas.microsoft.com/office/drawing/2014/main" id="{4B024365-C442-1B42-BE39-7E5A0001002B}"/>
              </a:ext>
            </a:extLst>
          </p:cNvPr>
          <p:cNvSpPr txBox="1"/>
          <p:nvPr userDrawn="1"/>
        </p:nvSpPr>
        <p:spPr>
          <a:xfrm>
            <a:off x="337471" y="2558005"/>
            <a:ext cx="7105051" cy="1446550"/>
          </a:xfrm>
          <a:prstGeom prst="rect">
            <a:avLst/>
          </a:prstGeom>
          <a:noFill/>
        </p:spPr>
        <p:txBody>
          <a:bodyPr wrap="square" rtlCol="0">
            <a:spAutoFit/>
          </a:bodyPr>
          <a:lstStyle/>
          <a:p>
            <a:pPr algn="l"/>
            <a:r>
              <a:rPr lang="en-US" altLang="ko-KR" sz="8800" dirty="0">
                <a:solidFill>
                  <a:schemeClr val="bg1"/>
                </a:solidFill>
                <a:latin typeface="G마켓 산스 TTF Bold" panose="02000000000000000000" pitchFamily="2" charset="-127"/>
                <a:ea typeface="G마켓 산스 TTF Bold" panose="02000000000000000000" pitchFamily="2" charset="-127"/>
              </a:rPr>
              <a:t>Thank you</a:t>
            </a:r>
            <a:endParaRPr lang="ko-KR" altLang="en-US" sz="8800" dirty="0">
              <a:solidFill>
                <a:schemeClr val="bg1"/>
              </a:solidFill>
              <a:latin typeface="G마켓 산스 TTF Bold" panose="02000000000000000000" pitchFamily="2" charset="-127"/>
              <a:ea typeface="G마켓 산스 TTF Bold" panose="02000000000000000000" pitchFamily="2" charset="-127"/>
            </a:endParaRPr>
          </a:p>
        </p:txBody>
      </p:sp>
    </p:spTree>
    <p:extLst>
      <p:ext uri="{BB962C8B-B14F-4D97-AF65-F5344CB8AC3E}">
        <p14:creationId xmlns:p14="http://schemas.microsoft.com/office/powerpoint/2010/main" val="2115733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469">
          <p15:clr>
            <a:srgbClr val="FBAE40"/>
          </p15:clr>
        </p15:guide>
        <p15:guide id="4" pos="211">
          <p15:clr>
            <a:srgbClr val="FBAE40"/>
          </p15:clr>
        </p15:guide>
        <p15:guide id="5" orient="horz" pos="210">
          <p15:clr>
            <a:srgbClr val="FBAE40"/>
          </p15:clr>
        </p15:guide>
        <p15:guide id="6" orient="horz" pos="4110">
          <p15:clr>
            <a:srgbClr val="FBAE40"/>
          </p15:clr>
        </p15:guide>
        <p15:guide id="7" pos="4498">
          <p15:clr>
            <a:srgbClr val="FBAE40"/>
          </p15:clr>
        </p15:guide>
        <p15:guide id="8" pos="6856">
          <p15:clr>
            <a:srgbClr val="FBAE40"/>
          </p15:clr>
        </p15:guide>
        <p15:guide id="9" orient="horz" pos="136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0B76D9F-979D-BD68-3EC3-0C80D6F5CD0A}"/>
              </a:ext>
            </a:extLst>
          </p:cNvPr>
          <p:cNvSpPr>
            <a:spLocks noGrp="1"/>
          </p:cNvSpPr>
          <p:nvPr>
            <p:ph type="title"/>
          </p:nvPr>
        </p:nvSpPr>
        <p:spPr>
          <a:xfrm>
            <a:off x="838200" y="365125"/>
            <a:ext cx="10515600" cy="1325563"/>
          </a:xfrm>
          <a:prstGeom prst="rect">
            <a:avLst/>
          </a:prstGeom>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8D41AE2B-0A4F-A2DC-914B-1E7DD8F430B7}"/>
              </a:ext>
            </a:extLst>
          </p:cNvPr>
          <p:cNvSpPr>
            <a:spLocks noGrp="1"/>
          </p:cNvSpPr>
          <p:nvPr>
            <p:ph idx="1"/>
          </p:nvPr>
        </p:nvSpPr>
        <p:spPr>
          <a:xfrm>
            <a:off x="838200" y="1825625"/>
            <a:ext cx="10515600" cy="435133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0601DB47-F49E-7764-7346-35290B856F72}"/>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5" name="바닥글 개체 틀 4">
            <a:extLst>
              <a:ext uri="{FF2B5EF4-FFF2-40B4-BE49-F238E27FC236}">
                <a16:creationId xmlns:a16="http://schemas.microsoft.com/office/drawing/2014/main" id="{0B5D890F-D8C7-EC34-A978-CEA01DFE24F0}"/>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DFC9B80C-FCF5-CEC6-7DCE-1667CBD37CB4}"/>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20090092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3A86F7B-6C0A-AB9B-0183-B7E39A3A5E9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ko-KR" altLang="en-US" dirty="0"/>
              <a:t>마스터 제목 스타일 편집</a:t>
            </a:r>
          </a:p>
        </p:txBody>
      </p:sp>
      <p:sp>
        <p:nvSpPr>
          <p:cNvPr id="3" name="텍스트 개체 틀 2">
            <a:extLst>
              <a:ext uri="{FF2B5EF4-FFF2-40B4-BE49-F238E27FC236}">
                <a16:creationId xmlns:a16="http://schemas.microsoft.com/office/drawing/2014/main" id="{7071248B-F760-1CEA-9572-2054966FAC6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ABF744C4-B220-B919-A819-6E4B4AE4621E}"/>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5" name="바닥글 개체 틀 4">
            <a:extLst>
              <a:ext uri="{FF2B5EF4-FFF2-40B4-BE49-F238E27FC236}">
                <a16:creationId xmlns:a16="http://schemas.microsoft.com/office/drawing/2014/main" id="{08DCDBA9-AD44-E348-01BD-71BFBD66822D}"/>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C44A5B88-A5BC-FED1-1F9D-D4CEBAC1B658}"/>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8709994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626D64D-B80F-692B-EBF4-2F1B0BC9C33C}"/>
              </a:ext>
            </a:extLst>
          </p:cNvPr>
          <p:cNvSpPr>
            <a:spLocks noGrp="1"/>
          </p:cNvSpPr>
          <p:nvPr>
            <p:ph type="title"/>
          </p:nvPr>
        </p:nvSpPr>
        <p:spPr>
          <a:xfrm>
            <a:off x="838200" y="365125"/>
            <a:ext cx="10515600" cy="1325563"/>
          </a:xfrm>
          <a:prstGeom prst="rect">
            <a:avLst/>
          </a:prstGeom>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7199690-1EA7-D2FD-DDAC-633407D8E68F}"/>
              </a:ext>
            </a:extLst>
          </p:cNvPr>
          <p:cNvSpPr>
            <a:spLocks noGrp="1"/>
          </p:cNvSpPr>
          <p:nvPr>
            <p:ph sz="half" idx="1"/>
          </p:nvPr>
        </p:nvSpPr>
        <p:spPr>
          <a:xfrm>
            <a:off x="838200" y="1825625"/>
            <a:ext cx="5181600" cy="435133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6409FB0E-6F70-A8D7-C934-7CFA5F9A022B}"/>
              </a:ext>
            </a:extLst>
          </p:cNvPr>
          <p:cNvSpPr>
            <a:spLocks noGrp="1"/>
          </p:cNvSpPr>
          <p:nvPr>
            <p:ph sz="half" idx="2"/>
          </p:nvPr>
        </p:nvSpPr>
        <p:spPr>
          <a:xfrm>
            <a:off x="6172200" y="1825625"/>
            <a:ext cx="5181600" cy="435133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00FC8EE1-C0A0-511C-E987-49519E341C5B}"/>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6" name="바닥글 개체 틀 5">
            <a:extLst>
              <a:ext uri="{FF2B5EF4-FFF2-40B4-BE49-F238E27FC236}">
                <a16:creationId xmlns:a16="http://schemas.microsoft.com/office/drawing/2014/main" id="{3B1F7013-9C84-4E9F-2996-AA2A7FE3A064}"/>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6798B77B-31F3-D099-8752-9C17F4E34288}"/>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13678906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BF6B779-4BF9-BD93-94AA-67E4CB48D352}"/>
              </a:ext>
            </a:extLst>
          </p:cNvPr>
          <p:cNvSpPr>
            <a:spLocks noGrp="1"/>
          </p:cNvSpPr>
          <p:nvPr>
            <p:ph type="title"/>
          </p:nvPr>
        </p:nvSpPr>
        <p:spPr>
          <a:xfrm>
            <a:off x="839788" y="365125"/>
            <a:ext cx="10515600" cy="1325563"/>
          </a:xfrm>
          <a:prstGeom prst="rect">
            <a:avLst/>
          </a:prstGeo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18C6A80D-0DA2-2ADB-C06E-226F876102A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0F5CFE1F-A7A8-9C9D-BC30-8F77A51C99B6}"/>
              </a:ext>
            </a:extLst>
          </p:cNvPr>
          <p:cNvSpPr>
            <a:spLocks noGrp="1"/>
          </p:cNvSpPr>
          <p:nvPr>
            <p:ph sz="half" idx="2"/>
          </p:nvPr>
        </p:nvSpPr>
        <p:spPr>
          <a:xfrm>
            <a:off x="839788" y="2505075"/>
            <a:ext cx="5157787" cy="368458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CAFC2613-576B-7CC6-630D-850A931740E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D06DF322-6732-632D-415E-5E468806B468}"/>
              </a:ext>
            </a:extLst>
          </p:cNvPr>
          <p:cNvSpPr>
            <a:spLocks noGrp="1"/>
          </p:cNvSpPr>
          <p:nvPr>
            <p:ph sz="quarter" idx="4"/>
          </p:nvPr>
        </p:nvSpPr>
        <p:spPr>
          <a:xfrm>
            <a:off x="6172200" y="2505075"/>
            <a:ext cx="5183188" cy="368458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3C22ABE2-BD72-A686-3363-F24DE07C77B5}"/>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8" name="바닥글 개체 틀 7">
            <a:extLst>
              <a:ext uri="{FF2B5EF4-FFF2-40B4-BE49-F238E27FC236}">
                <a16:creationId xmlns:a16="http://schemas.microsoft.com/office/drawing/2014/main" id="{CA2A98C4-35EE-8ACD-9F75-C3C5B13841C1}"/>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9" name="슬라이드 번호 개체 틀 8">
            <a:extLst>
              <a:ext uri="{FF2B5EF4-FFF2-40B4-BE49-F238E27FC236}">
                <a16:creationId xmlns:a16="http://schemas.microsoft.com/office/drawing/2014/main" id="{2105D979-9DA4-65DD-7693-733705300090}"/>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2855292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CF84D2E-C793-C22C-C754-1CD534373794}"/>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3" name="바닥글 개체 틀 2">
            <a:extLst>
              <a:ext uri="{FF2B5EF4-FFF2-40B4-BE49-F238E27FC236}">
                <a16:creationId xmlns:a16="http://schemas.microsoft.com/office/drawing/2014/main" id="{22C7A160-30A6-3359-BEA9-A81C938090FD}"/>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4" name="슬라이드 번호 개체 틀 3">
            <a:extLst>
              <a:ext uri="{FF2B5EF4-FFF2-40B4-BE49-F238E27FC236}">
                <a16:creationId xmlns:a16="http://schemas.microsoft.com/office/drawing/2014/main" id="{3BE88AEF-B4E5-C735-C3F0-BAD715AF6FC1}"/>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481892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FA4D531-56BF-1091-23BA-AB790D5A01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55A0A7A8-07B6-14C1-F020-B301B9B2B3B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0F9ED71C-F37A-728E-FD6F-30EB6A189DF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6AEFE26D-1CF4-EE37-E409-05FD552DB21C}"/>
              </a:ext>
            </a:extLst>
          </p:cNvPr>
          <p:cNvSpPr>
            <a:spLocks noGrp="1"/>
          </p:cNvSpPr>
          <p:nvPr>
            <p:ph type="dt" sz="half" idx="10"/>
          </p:nvPr>
        </p:nvSpPr>
        <p:spPr>
          <a:xfrm>
            <a:off x="838200" y="6356350"/>
            <a:ext cx="2743200" cy="365125"/>
          </a:xfrm>
          <a:prstGeom prst="rect">
            <a:avLst/>
          </a:prstGeom>
        </p:spPr>
        <p:txBody>
          <a:bodyPr/>
          <a:lstStyle/>
          <a:p>
            <a:fld id="{B2EFB4F9-2005-4966-B7EF-540928D20BDD}" type="datetimeFigureOut">
              <a:rPr lang="ko-KR" altLang="en-US" smtClean="0"/>
              <a:t>2025-04-08</a:t>
            </a:fld>
            <a:endParaRPr lang="ko-KR" altLang="en-US"/>
          </a:p>
        </p:txBody>
      </p:sp>
      <p:sp>
        <p:nvSpPr>
          <p:cNvPr id="6" name="바닥글 개체 틀 5">
            <a:extLst>
              <a:ext uri="{FF2B5EF4-FFF2-40B4-BE49-F238E27FC236}">
                <a16:creationId xmlns:a16="http://schemas.microsoft.com/office/drawing/2014/main" id="{3573D6FE-5226-4CFC-561E-F228F0688BC4}"/>
              </a:ext>
            </a:extLst>
          </p:cNvPr>
          <p:cNvSpPr>
            <a:spLocks noGrp="1"/>
          </p:cNvSpPr>
          <p:nvPr>
            <p:ph type="ftr" sz="quarter" idx="11"/>
          </p:nvPr>
        </p:nvSpPr>
        <p:spPr>
          <a:xfrm>
            <a:off x="4038600" y="6356350"/>
            <a:ext cx="4114800"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8AAEE85D-6808-8152-C5B2-8D5E43ED8D85}"/>
              </a:ext>
            </a:extLst>
          </p:cNvPr>
          <p:cNvSpPr>
            <a:spLocks noGrp="1"/>
          </p:cNvSpPr>
          <p:nvPr>
            <p:ph type="sldNum" sz="quarter" idx="12"/>
          </p:nvPr>
        </p:nvSpPr>
        <p:spPr>
          <a:xfrm>
            <a:off x="8610600" y="6356350"/>
            <a:ext cx="2743200" cy="365125"/>
          </a:xfrm>
          <a:prstGeom prst="rect">
            <a:avLst/>
          </a:prstGeom>
        </p:spPr>
        <p:txBody>
          <a:body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4105555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C0677595-679C-19ED-35D4-DAF59A1F3D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4" name="날짜 개체 틀 3">
            <a:extLst>
              <a:ext uri="{FF2B5EF4-FFF2-40B4-BE49-F238E27FC236}">
                <a16:creationId xmlns:a16="http://schemas.microsoft.com/office/drawing/2014/main" id="{000EE245-78A5-97A3-1DA0-1ED3EEA757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EFB4F9-2005-4966-B7EF-540928D20BDD}" type="datetimeFigureOut">
              <a:rPr lang="ko-KR" altLang="en-US" smtClean="0"/>
              <a:t>2025-04-08</a:t>
            </a:fld>
            <a:endParaRPr lang="ko-KR" altLang="en-US"/>
          </a:p>
        </p:txBody>
      </p:sp>
      <p:sp>
        <p:nvSpPr>
          <p:cNvPr id="5" name="바닥글 개체 틀 4">
            <a:extLst>
              <a:ext uri="{FF2B5EF4-FFF2-40B4-BE49-F238E27FC236}">
                <a16:creationId xmlns:a16="http://schemas.microsoft.com/office/drawing/2014/main" id="{56E0F619-E968-84ED-2851-39F4A625AB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6B8A2029-E18D-893C-170A-8FD016B319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E1D073-E988-46BA-8CC4-1E670E269678}" type="slidenum">
              <a:rPr lang="ko-KR" altLang="en-US" smtClean="0"/>
              <a:t>‹#›</a:t>
            </a:fld>
            <a:endParaRPr lang="ko-KR" altLang="en-US"/>
          </a:p>
        </p:txBody>
      </p:sp>
    </p:spTree>
    <p:extLst>
      <p:ext uri="{BB962C8B-B14F-4D97-AF65-F5344CB8AC3E}">
        <p14:creationId xmlns:p14="http://schemas.microsoft.com/office/powerpoint/2010/main" val="843150434"/>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60" r:id="rId3"/>
    <p:sldLayoutId id="2147483650" r:id="rId4"/>
    <p:sldLayoutId id="2147483651" r:id="rId5"/>
    <p:sldLayoutId id="2147483652" r:id="rId6"/>
    <p:sldLayoutId id="2147483653" r:id="rId7"/>
    <p:sldLayoutId id="2147483655" r:id="rId8"/>
    <p:sldLayoutId id="2147483656" r:id="rId9"/>
    <p:sldLayoutId id="2147483657" r:id="rId10"/>
    <p:sldLayoutId id="2147483658" r:id="rId11"/>
    <p:sldLayoutId id="2147483659" r:id="rId12"/>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4.png"/><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자유형: 도형 31">
            <a:extLst>
              <a:ext uri="{FF2B5EF4-FFF2-40B4-BE49-F238E27FC236}">
                <a16:creationId xmlns:a16="http://schemas.microsoft.com/office/drawing/2014/main" id="{AFE14AAB-4E9E-1DEB-4B1E-1F1560C9B94D}"/>
              </a:ext>
            </a:extLst>
          </p:cNvPr>
          <p:cNvSpPr/>
          <p:nvPr/>
        </p:nvSpPr>
        <p:spPr>
          <a:xfrm rot="5400000">
            <a:off x="3695809" y="-1121356"/>
            <a:ext cx="4308010" cy="11699627"/>
          </a:xfrm>
          <a:custGeom>
            <a:avLst/>
            <a:gdLst>
              <a:gd name="connsiteX0" fmla="*/ 0 w 4308010"/>
              <a:gd name="connsiteY0" fmla="*/ 11699609 h 11699627"/>
              <a:gd name="connsiteX1" fmla="*/ 1 w 4308010"/>
              <a:gd name="connsiteY1" fmla="*/ 841110 h 11699627"/>
              <a:gd name="connsiteX2" fmla="*/ 841111 w 4308010"/>
              <a:gd name="connsiteY2" fmla="*/ 0 h 11699627"/>
              <a:gd name="connsiteX3" fmla="*/ 4205453 w 4308010"/>
              <a:gd name="connsiteY3" fmla="*/ 0 h 11699627"/>
              <a:gd name="connsiteX4" fmla="*/ 4291452 w 4308010"/>
              <a:gd name="connsiteY4" fmla="*/ 4343 h 11699627"/>
              <a:gd name="connsiteX5" fmla="*/ 4308010 w 4308010"/>
              <a:gd name="connsiteY5" fmla="*/ 6870 h 11699627"/>
              <a:gd name="connsiteX6" fmla="*/ 4308010 w 4308010"/>
              <a:gd name="connsiteY6" fmla="*/ 11699627 h 11699627"/>
              <a:gd name="connsiteX7" fmla="*/ 1 w 4308010"/>
              <a:gd name="connsiteY7" fmla="*/ 11699627 h 11699627"/>
              <a:gd name="connsiteX8" fmla="*/ 0 w 4308010"/>
              <a:gd name="connsiteY8" fmla="*/ 11699609 h 1169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8010" h="11699627">
                <a:moveTo>
                  <a:pt x="0" y="11699609"/>
                </a:moveTo>
                <a:lnTo>
                  <a:pt x="1" y="841110"/>
                </a:lnTo>
                <a:cubicBezTo>
                  <a:pt x="1" y="376578"/>
                  <a:pt x="376579" y="0"/>
                  <a:pt x="841111" y="0"/>
                </a:cubicBezTo>
                <a:lnTo>
                  <a:pt x="4205453" y="0"/>
                </a:lnTo>
                <a:cubicBezTo>
                  <a:pt x="4234486" y="0"/>
                  <a:pt x="4263176" y="1471"/>
                  <a:pt x="4291452" y="4343"/>
                </a:cubicBezTo>
                <a:lnTo>
                  <a:pt x="4308010" y="6870"/>
                </a:lnTo>
                <a:lnTo>
                  <a:pt x="4308010" y="11699627"/>
                </a:lnTo>
                <a:lnTo>
                  <a:pt x="1" y="11699627"/>
                </a:lnTo>
                <a:lnTo>
                  <a:pt x="0" y="11699609"/>
                </a:lnTo>
                <a:close/>
              </a:path>
            </a:pathLst>
          </a:custGeom>
          <a:gradFill>
            <a:gsLst>
              <a:gs pos="91000">
                <a:srgbClr val="ED7D31"/>
              </a:gs>
              <a:gs pos="12000">
                <a:srgbClr val="EC6A30"/>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59" name="자유형: 도형 58">
            <a:extLst>
              <a:ext uri="{FF2B5EF4-FFF2-40B4-BE49-F238E27FC236}">
                <a16:creationId xmlns:a16="http://schemas.microsoft.com/office/drawing/2014/main" id="{08858A20-27C7-BB9F-B47E-8EC314C4D14C}"/>
              </a:ext>
            </a:extLst>
          </p:cNvPr>
          <p:cNvSpPr/>
          <p:nvPr/>
        </p:nvSpPr>
        <p:spPr>
          <a:xfrm>
            <a:off x="717754" y="2060294"/>
            <a:ext cx="5023288" cy="1921397"/>
          </a:xfrm>
          <a:custGeom>
            <a:avLst/>
            <a:gdLst>
              <a:gd name="connsiteX0" fmla="*/ 0 w 5023288"/>
              <a:gd name="connsiteY0" fmla="*/ 0 h 1921397"/>
              <a:gd name="connsiteX1" fmla="*/ 320239 w 5023288"/>
              <a:gd name="connsiteY1" fmla="*/ 0 h 1921397"/>
              <a:gd name="connsiteX2" fmla="*/ 1238365 w 5023288"/>
              <a:gd name="connsiteY2" fmla="*/ 0 h 1921397"/>
              <a:gd name="connsiteX3" fmla="*/ 4703049 w 5023288"/>
              <a:gd name="connsiteY3" fmla="*/ 0 h 1921397"/>
              <a:gd name="connsiteX4" fmla="*/ 5023288 w 5023288"/>
              <a:gd name="connsiteY4" fmla="*/ 320239 h 1921397"/>
              <a:gd name="connsiteX5" fmla="*/ 5023288 w 5023288"/>
              <a:gd name="connsiteY5" fmla="*/ 1407239 h 1921397"/>
              <a:gd name="connsiteX6" fmla="*/ 5023288 w 5023288"/>
              <a:gd name="connsiteY6" fmla="*/ 1601158 h 1921397"/>
              <a:gd name="connsiteX7" fmla="*/ 5023288 w 5023288"/>
              <a:gd name="connsiteY7" fmla="*/ 1921397 h 1921397"/>
              <a:gd name="connsiteX8" fmla="*/ 4703049 w 5023288"/>
              <a:gd name="connsiteY8" fmla="*/ 1921397 h 1921397"/>
              <a:gd name="connsiteX9" fmla="*/ 3784923 w 5023288"/>
              <a:gd name="connsiteY9" fmla="*/ 1921397 h 1921397"/>
              <a:gd name="connsiteX10" fmla="*/ 320239 w 5023288"/>
              <a:gd name="connsiteY10" fmla="*/ 1921397 h 1921397"/>
              <a:gd name="connsiteX11" fmla="*/ 0 w 5023288"/>
              <a:gd name="connsiteY11" fmla="*/ 1601158 h 1921397"/>
              <a:gd name="connsiteX12" fmla="*/ 0 w 5023288"/>
              <a:gd name="connsiteY12" fmla="*/ 514158 h 1921397"/>
              <a:gd name="connsiteX13" fmla="*/ 0 w 5023288"/>
              <a:gd name="connsiteY13" fmla="*/ 514158 h 19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23288" h="1921397">
                <a:moveTo>
                  <a:pt x="0" y="0"/>
                </a:moveTo>
                <a:lnTo>
                  <a:pt x="320239" y="0"/>
                </a:lnTo>
                <a:lnTo>
                  <a:pt x="1238365" y="0"/>
                </a:lnTo>
                <a:lnTo>
                  <a:pt x="4703049" y="0"/>
                </a:lnTo>
                <a:cubicBezTo>
                  <a:pt x="4879912" y="0"/>
                  <a:pt x="5023288" y="143376"/>
                  <a:pt x="5023288" y="320239"/>
                </a:cubicBezTo>
                <a:lnTo>
                  <a:pt x="5023288" y="1407239"/>
                </a:lnTo>
                <a:lnTo>
                  <a:pt x="5023288" y="1601158"/>
                </a:lnTo>
                <a:lnTo>
                  <a:pt x="5023288" y="1921397"/>
                </a:lnTo>
                <a:lnTo>
                  <a:pt x="4703049" y="1921397"/>
                </a:lnTo>
                <a:lnTo>
                  <a:pt x="3784923" y="1921397"/>
                </a:lnTo>
                <a:lnTo>
                  <a:pt x="320239" y="1921397"/>
                </a:lnTo>
                <a:cubicBezTo>
                  <a:pt x="143376" y="1921397"/>
                  <a:pt x="0" y="1778021"/>
                  <a:pt x="0" y="1601158"/>
                </a:cubicBezTo>
                <a:lnTo>
                  <a:pt x="0" y="514158"/>
                </a:lnTo>
                <a:lnTo>
                  <a:pt x="0" y="514158"/>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63" name="자유형: 도형 62">
            <a:extLst>
              <a:ext uri="{FF2B5EF4-FFF2-40B4-BE49-F238E27FC236}">
                <a16:creationId xmlns:a16="http://schemas.microsoft.com/office/drawing/2014/main" id="{39A6BDD5-7275-7438-63DE-391BC98CB0B7}"/>
              </a:ext>
            </a:extLst>
          </p:cNvPr>
          <p:cNvSpPr/>
          <p:nvPr/>
        </p:nvSpPr>
        <p:spPr>
          <a:xfrm>
            <a:off x="6254312" y="2060294"/>
            <a:ext cx="5023288" cy="1921397"/>
          </a:xfrm>
          <a:custGeom>
            <a:avLst/>
            <a:gdLst>
              <a:gd name="connsiteX0" fmla="*/ 0 w 5023288"/>
              <a:gd name="connsiteY0" fmla="*/ 0 h 1921397"/>
              <a:gd name="connsiteX1" fmla="*/ 320239 w 5023288"/>
              <a:gd name="connsiteY1" fmla="*/ 0 h 1921397"/>
              <a:gd name="connsiteX2" fmla="*/ 1238365 w 5023288"/>
              <a:gd name="connsiteY2" fmla="*/ 0 h 1921397"/>
              <a:gd name="connsiteX3" fmla="*/ 4703049 w 5023288"/>
              <a:gd name="connsiteY3" fmla="*/ 0 h 1921397"/>
              <a:gd name="connsiteX4" fmla="*/ 5023288 w 5023288"/>
              <a:gd name="connsiteY4" fmla="*/ 320239 h 1921397"/>
              <a:gd name="connsiteX5" fmla="*/ 5023288 w 5023288"/>
              <a:gd name="connsiteY5" fmla="*/ 1407239 h 1921397"/>
              <a:gd name="connsiteX6" fmla="*/ 5023288 w 5023288"/>
              <a:gd name="connsiteY6" fmla="*/ 1601158 h 1921397"/>
              <a:gd name="connsiteX7" fmla="*/ 5023288 w 5023288"/>
              <a:gd name="connsiteY7" fmla="*/ 1921397 h 1921397"/>
              <a:gd name="connsiteX8" fmla="*/ 4703049 w 5023288"/>
              <a:gd name="connsiteY8" fmla="*/ 1921397 h 1921397"/>
              <a:gd name="connsiteX9" fmla="*/ 3784923 w 5023288"/>
              <a:gd name="connsiteY9" fmla="*/ 1921397 h 1921397"/>
              <a:gd name="connsiteX10" fmla="*/ 320239 w 5023288"/>
              <a:gd name="connsiteY10" fmla="*/ 1921397 h 1921397"/>
              <a:gd name="connsiteX11" fmla="*/ 0 w 5023288"/>
              <a:gd name="connsiteY11" fmla="*/ 1601158 h 1921397"/>
              <a:gd name="connsiteX12" fmla="*/ 0 w 5023288"/>
              <a:gd name="connsiteY12" fmla="*/ 514158 h 1921397"/>
              <a:gd name="connsiteX13" fmla="*/ 0 w 5023288"/>
              <a:gd name="connsiteY13" fmla="*/ 514158 h 19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23288" h="1921397">
                <a:moveTo>
                  <a:pt x="0" y="0"/>
                </a:moveTo>
                <a:lnTo>
                  <a:pt x="320239" y="0"/>
                </a:lnTo>
                <a:lnTo>
                  <a:pt x="1238365" y="0"/>
                </a:lnTo>
                <a:lnTo>
                  <a:pt x="4703049" y="0"/>
                </a:lnTo>
                <a:cubicBezTo>
                  <a:pt x="4879912" y="0"/>
                  <a:pt x="5023288" y="143376"/>
                  <a:pt x="5023288" y="320239"/>
                </a:cubicBezTo>
                <a:lnTo>
                  <a:pt x="5023288" y="1407239"/>
                </a:lnTo>
                <a:lnTo>
                  <a:pt x="5023288" y="1601158"/>
                </a:lnTo>
                <a:lnTo>
                  <a:pt x="5023288" y="1921397"/>
                </a:lnTo>
                <a:lnTo>
                  <a:pt x="4703049" y="1921397"/>
                </a:lnTo>
                <a:lnTo>
                  <a:pt x="3784923" y="1921397"/>
                </a:lnTo>
                <a:lnTo>
                  <a:pt x="320239" y="1921397"/>
                </a:lnTo>
                <a:cubicBezTo>
                  <a:pt x="143376" y="1921397"/>
                  <a:pt x="0" y="1778021"/>
                  <a:pt x="0" y="1601158"/>
                </a:cubicBezTo>
                <a:lnTo>
                  <a:pt x="0" y="514158"/>
                </a:lnTo>
                <a:lnTo>
                  <a:pt x="0" y="514158"/>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64" name="자유형: 도형 63">
            <a:extLst>
              <a:ext uri="{FF2B5EF4-FFF2-40B4-BE49-F238E27FC236}">
                <a16:creationId xmlns:a16="http://schemas.microsoft.com/office/drawing/2014/main" id="{9B0D60B5-41FB-035A-B8A3-C5E04CF7388B}"/>
              </a:ext>
            </a:extLst>
          </p:cNvPr>
          <p:cNvSpPr/>
          <p:nvPr/>
        </p:nvSpPr>
        <p:spPr>
          <a:xfrm>
            <a:off x="717754" y="4294208"/>
            <a:ext cx="5023288" cy="1921397"/>
          </a:xfrm>
          <a:custGeom>
            <a:avLst/>
            <a:gdLst>
              <a:gd name="connsiteX0" fmla="*/ 0 w 5023288"/>
              <a:gd name="connsiteY0" fmla="*/ 0 h 1921397"/>
              <a:gd name="connsiteX1" fmla="*/ 320239 w 5023288"/>
              <a:gd name="connsiteY1" fmla="*/ 0 h 1921397"/>
              <a:gd name="connsiteX2" fmla="*/ 1238365 w 5023288"/>
              <a:gd name="connsiteY2" fmla="*/ 0 h 1921397"/>
              <a:gd name="connsiteX3" fmla="*/ 4703049 w 5023288"/>
              <a:gd name="connsiteY3" fmla="*/ 0 h 1921397"/>
              <a:gd name="connsiteX4" fmla="*/ 5023288 w 5023288"/>
              <a:gd name="connsiteY4" fmla="*/ 320239 h 1921397"/>
              <a:gd name="connsiteX5" fmla="*/ 5023288 w 5023288"/>
              <a:gd name="connsiteY5" fmla="*/ 1407239 h 1921397"/>
              <a:gd name="connsiteX6" fmla="*/ 5023288 w 5023288"/>
              <a:gd name="connsiteY6" fmla="*/ 1601158 h 1921397"/>
              <a:gd name="connsiteX7" fmla="*/ 5023288 w 5023288"/>
              <a:gd name="connsiteY7" fmla="*/ 1921397 h 1921397"/>
              <a:gd name="connsiteX8" fmla="*/ 4703049 w 5023288"/>
              <a:gd name="connsiteY8" fmla="*/ 1921397 h 1921397"/>
              <a:gd name="connsiteX9" fmla="*/ 3784923 w 5023288"/>
              <a:gd name="connsiteY9" fmla="*/ 1921397 h 1921397"/>
              <a:gd name="connsiteX10" fmla="*/ 320239 w 5023288"/>
              <a:gd name="connsiteY10" fmla="*/ 1921397 h 1921397"/>
              <a:gd name="connsiteX11" fmla="*/ 0 w 5023288"/>
              <a:gd name="connsiteY11" fmla="*/ 1601158 h 1921397"/>
              <a:gd name="connsiteX12" fmla="*/ 0 w 5023288"/>
              <a:gd name="connsiteY12" fmla="*/ 514158 h 1921397"/>
              <a:gd name="connsiteX13" fmla="*/ 0 w 5023288"/>
              <a:gd name="connsiteY13" fmla="*/ 514158 h 19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23288" h="1921397">
                <a:moveTo>
                  <a:pt x="0" y="0"/>
                </a:moveTo>
                <a:lnTo>
                  <a:pt x="320239" y="0"/>
                </a:lnTo>
                <a:lnTo>
                  <a:pt x="1238365" y="0"/>
                </a:lnTo>
                <a:lnTo>
                  <a:pt x="4703049" y="0"/>
                </a:lnTo>
                <a:cubicBezTo>
                  <a:pt x="4879912" y="0"/>
                  <a:pt x="5023288" y="143376"/>
                  <a:pt x="5023288" y="320239"/>
                </a:cubicBezTo>
                <a:lnTo>
                  <a:pt x="5023288" y="1407239"/>
                </a:lnTo>
                <a:lnTo>
                  <a:pt x="5023288" y="1601158"/>
                </a:lnTo>
                <a:lnTo>
                  <a:pt x="5023288" y="1921397"/>
                </a:lnTo>
                <a:lnTo>
                  <a:pt x="4703049" y="1921397"/>
                </a:lnTo>
                <a:lnTo>
                  <a:pt x="3784923" y="1921397"/>
                </a:lnTo>
                <a:lnTo>
                  <a:pt x="320239" y="1921397"/>
                </a:lnTo>
                <a:cubicBezTo>
                  <a:pt x="143376" y="1921397"/>
                  <a:pt x="0" y="1778021"/>
                  <a:pt x="0" y="1601158"/>
                </a:cubicBezTo>
                <a:lnTo>
                  <a:pt x="0" y="514158"/>
                </a:lnTo>
                <a:lnTo>
                  <a:pt x="0" y="514158"/>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65" name="자유형: 도형 64">
            <a:extLst>
              <a:ext uri="{FF2B5EF4-FFF2-40B4-BE49-F238E27FC236}">
                <a16:creationId xmlns:a16="http://schemas.microsoft.com/office/drawing/2014/main" id="{51CE7FE6-9D19-7692-1E36-873F55D9BBD9}"/>
              </a:ext>
            </a:extLst>
          </p:cNvPr>
          <p:cNvSpPr/>
          <p:nvPr/>
        </p:nvSpPr>
        <p:spPr>
          <a:xfrm>
            <a:off x="6254312" y="4294208"/>
            <a:ext cx="5023288" cy="1921397"/>
          </a:xfrm>
          <a:custGeom>
            <a:avLst/>
            <a:gdLst>
              <a:gd name="connsiteX0" fmla="*/ 0 w 5023288"/>
              <a:gd name="connsiteY0" fmla="*/ 0 h 1921397"/>
              <a:gd name="connsiteX1" fmla="*/ 320239 w 5023288"/>
              <a:gd name="connsiteY1" fmla="*/ 0 h 1921397"/>
              <a:gd name="connsiteX2" fmla="*/ 1238365 w 5023288"/>
              <a:gd name="connsiteY2" fmla="*/ 0 h 1921397"/>
              <a:gd name="connsiteX3" fmla="*/ 4703049 w 5023288"/>
              <a:gd name="connsiteY3" fmla="*/ 0 h 1921397"/>
              <a:gd name="connsiteX4" fmla="*/ 5023288 w 5023288"/>
              <a:gd name="connsiteY4" fmla="*/ 320239 h 1921397"/>
              <a:gd name="connsiteX5" fmla="*/ 5023288 w 5023288"/>
              <a:gd name="connsiteY5" fmla="*/ 1407239 h 1921397"/>
              <a:gd name="connsiteX6" fmla="*/ 5023288 w 5023288"/>
              <a:gd name="connsiteY6" fmla="*/ 1601158 h 1921397"/>
              <a:gd name="connsiteX7" fmla="*/ 5023288 w 5023288"/>
              <a:gd name="connsiteY7" fmla="*/ 1921397 h 1921397"/>
              <a:gd name="connsiteX8" fmla="*/ 4703049 w 5023288"/>
              <a:gd name="connsiteY8" fmla="*/ 1921397 h 1921397"/>
              <a:gd name="connsiteX9" fmla="*/ 3784923 w 5023288"/>
              <a:gd name="connsiteY9" fmla="*/ 1921397 h 1921397"/>
              <a:gd name="connsiteX10" fmla="*/ 320239 w 5023288"/>
              <a:gd name="connsiteY10" fmla="*/ 1921397 h 1921397"/>
              <a:gd name="connsiteX11" fmla="*/ 0 w 5023288"/>
              <a:gd name="connsiteY11" fmla="*/ 1601158 h 1921397"/>
              <a:gd name="connsiteX12" fmla="*/ 0 w 5023288"/>
              <a:gd name="connsiteY12" fmla="*/ 514158 h 1921397"/>
              <a:gd name="connsiteX13" fmla="*/ 0 w 5023288"/>
              <a:gd name="connsiteY13" fmla="*/ 514158 h 19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23288" h="1921397">
                <a:moveTo>
                  <a:pt x="0" y="0"/>
                </a:moveTo>
                <a:lnTo>
                  <a:pt x="320239" y="0"/>
                </a:lnTo>
                <a:lnTo>
                  <a:pt x="1238365" y="0"/>
                </a:lnTo>
                <a:lnTo>
                  <a:pt x="4703049" y="0"/>
                </a:lnTo>
                <a:cubicBezTo>
                  <a:pt x="4879912" y="0"/>
                  <a:pt x="5023288" y="143376"/>
                  <a:pt x="5023288" y="320239"/>
                </a:cubicBezTo>
                <a:lnTo>
                  <a:pt x="5023288" y="1407239"/>
                </a:lnTo>
                <a:lnTo>
                  <a:pt x="5023288" y="1601158"/>
                </a:lnTo>
                <a:lnTo>
                  <a:pt x="5023288" y="1921397"/>
                </a:lnTo>
                <a:lnTo>
                  <a:pt x="4703049" y="1921397"/>
                </a:lnTo>
                <a:lnTo>
                  <a:pt x="3784923" y="1921397"/>
                </a:lnTo>
                <a:lnTo>
                  <a:pt x="320239" y="1921397"/>
                </a:lnTo>
                <a:cubicBezTo>
                  <a:pt x="143376" y="1921397"/>
                  <a:pt x="0" y="1778021"/>
                  <a:pt x="0" y="1601158"/>
                </a:cubicBezTo>
                <a:lnTo>
                  <a:pt x="0" y="514158"/>
                </a:lnTo>
                <a:lnTo>
                  <a:pt x="0" y="514158"/>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nvGrpSpPr>
          <p:cNvPr id="74" name="그룹 73">
            <a:extLst>
              <a:ext uri="{FF2B5EF4-FFF2-40B4-BE49-F238E27FC236}">
                <a16:creationId xmlns:a16="http://schemas.microsoft.com/office/drawing/2014/main" id="{E3A0D182-1FB5-8EEA-3259-4D1D1D59B45B}"/>
              </a:ext>
            </a:extLst>
          </p:cNvPr>
          <p:cNvGrpSpPr/>
          <p:nvPr/>
        </p:nvGrpSpPr>
        <p:grpSpPr>
          <a:xfrm>
            <a:off x="6458796" y="2310960"/>
            <a:ext cx="294768" cy="294768"/>
            <a:chOff x="6605904" y="1705072"/>
            <a:chExt cx="294768" cy="294768"/>
          </a:xfrm>
        </p:grpSpPr>
        <p:sp>
          <p:nvSpPr>
            <p:cNvPr id="66" name="타원 65">
              <a:extLst>
                <a:ext uri="{FF2B5EF4-FFF2-40B4-BE49-F238E27FC236}">
                  <a16:creationId xmlns:a16="http://schemas.microsoft.com/office/drawing/2014/main" id="{112CA67A-70D1-A0EF-98ED-F2E0E51FBB97}"/>
                </a:ext>
              </a:extLst>
            </p:cNvPr>
            <p:cNvSpPr/>
            <p:nvPr/>
          </p:nvSpPr>
          <p:spPr>
            <a:xfrm>
              <a:off x="6605904" y="1705072"/>
              <a:ext cx="294768" cy="294768"/>
            </a:xfrm>
            <a:prstGeom prst="ellipse">
              <a:avLst/>
            </a:prstGeom>
            <a:solidFill>
              <a:schemeClr val="accent2">
                <a:alpha val="73000"/>
              </a:schemeClr>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0" name="타원 69">
              <a:extLst>
                <a:ext uri="{FF2B5EF4-FFF2-40B4-BE49-F238E27FC236}">
                  <a16:creationId xmlns:a16="http://schemas.microsoft.com/office/drawing/2014/main" id="{D8ACE0D6-9E9F-05CB-4A6A-05DE58548724}"/>
                </a:ext>
              </a:extLst>
            </p:cNvPr>
            <p:cNvSpPr/>
            <p:nvPr/>
          </p:nvSpPr>
          <p:spPr>
            <a:xfrm>
              <a:off x="6703440" y="1706804"/>
              <a:ext cx="197232" cy="19723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76" name="그룹 75">
            <a:extLst>
              <a:ext uri="{FF2B5EF4-FFF2-40B4-BE49-F238E27FC236}">
                <a16:creationId xmlns:a16="http://schemas.microsoft.com/office/drawing/2014/main" id="{BD598C95-F095-97EC-95C2-9A6CF91273DE}"/>
              </a:ext>
            </a:extLst>
          </p:cNvPr>
          <p:cNvGrpSpPr/>
          <p:nvPr/>
        </p:nvGrpSpPr>
        <p:grpSpPr>
          <a:xfrm>
            <a:off x="6458796" y="4581073"/>
            <a:ext cx="294768" cy="294768"/>
            <a:chOff x="6605904" y="1705072"/>
            <a:chExt cx="294768" cy="294768"/>
          </a:xfrm>
        </p:grpSpPr>
        <p:sp>
          <p:nvSpPr>
            <p:cNvPr id="78" name="타원 77">
              <a:extLst>
                <a:ext uri="{FF2B5EF4-FFF2-40B4-BE49-F238E27FC236}">
                  <a16:creationId xmlns:a16="http://schemas.microsoft.com/office/drawing/2014/main" id="{0AEC9686-E38F-9B1E-C7A9-ED12CBE8FC32}"/>
                </a:ext>
              </a:extLst>
            </p:cNvPr>
            <p:cNvSpPr/>
            <p:nvPr/>
          </p:nvSpPr>
          <p:spPr>
            <a:xfrm>
              <a:off x="6605904" y="1705072"/>
              <a:ext cx="294768" cy="294768"/>
            </a:xfrm>
            <a:prstGeom prst="ellipse">
              <a:avLst/>
            </a:prstGeom>
            <a:solidFill>
              <a:schemeClr val="accent2">
                <a:alpha val="73000"/>
              </a:schemeClr>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9" name="타원 78">
              <a:extLst>
                <a:ext uri="{FF2B5EF4-FFF2-40B4-BE49-F238E27FC236}">
                  <a16:creationId xmlns:a16="http://schemas.microsoft.com/office/drawing/2014/main" id="{7A9229E2-92D0-82F2-16A1-8D60D2C8C8EB}"/>
                </a:ext>
              </a:extLst>
            </p:cNvPr>
            <p:cNvSpPr/>
            <p:nvPr/>
          </p:nvSpPr>
          <p:spPr>
            <a:xfrm>
              <a:off x="6703440" y="1706804"/>
              <a:ext cx="197232" cy="19723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81" name="그룹 80">
            <a:extLst>
              <a:ext uri="{FF2B5EF4-FFF2-40B4-BE49-F238E27FC236}">
                <a16:creationId xmlns:a16="http://schemas.microsoft.com/office/drawing/2014/main" id="{E81F4278-E2DE-E96E-C1E6-0D46809D7EEC}"/>
              </a:ext>
            </a:extLst>
          </p:cNvPr>
          <p:cNvGrpSpPr/>
          <p:nvPr/>
        </p:nvGrpSpPr>
        <p:grpSpPr>
          <a:xfrm>
            <a:off x="1017637" y="2310960"/>
            <a:ext cx="294768" cy="2564881"/>
            <a:chOff x="6458796" y="2310960"/>
            <a:chExt cx="294768" cy="2564881"/>
          </a:xfrm>
        </p:grpSpPr>
        <p:grpSp>
          <p:nvGrpSpPr>
            <p:cNvPr id="82" name="그룹 81">
              <a:extLst>
                <a:ext uri="{FF2B5EF4-FFF2-40B4-BE49-F238E27FC236}">
                  <a16:creationId xmlns:a16="http://schemas.microsoft.com/office/drawing/2014/main" id="{DD707647-8F75-917B-369D-C240587D516C}"/>
                </a:ext>
              </a:extLst>
            </p:cNvPr>
            <p:cNvGrpSpPr/>
            <p:nvPr/>
          </p:nvGrpSpPr>
          <p:grpSpPr>
            <a:xfrm>
              <a:off x="6458796" y="2310960"/>
              <a:ext cx="294768" cy="294768"/>
              <a:chOff x="6605904" y="1705072"/>
              <a:chExt cx="294768" cy="294768"/>
            </a:xfrm>
          </p:grpSpPr>
          <p:sp>
            <p:nvSpPr>
              <p:cNvPr id="86" name="타원 85">
                <a:extLst>
                  <a:ext uri="{FF2B5EF4-FFF2-40B4-BE49-F238E27FC236}">
                    <a16:creationId xmlns:a16="http://schemas.microsoft.com/office/drawing/2014/main" id="{0B353D72-EC38-162A-367B-C9AB4E4352C5}"/>
                  </a:ext>
                </a:extLst>
              </p:cNvPr>
              <p:cNvSpPr/>
              <p:nvPr/>
            </p:nvSpPr>
            <p:spPr>
              <a:xfrm>
                <a:off x="6605904" y="1705072"/>
                <a:ext cx="294768" cy="294768"/>
              </a:xfrm>
              <a:prstGeom prst="ellipse">
                <a:avLst/>
              </a:prstGeom>
              <a:solidFill>
                <a:schemeClr val="accent2">
                  <a:alpha val="73000"/>
                </a:schemeClr>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7" name="타원 86">
                <a:extLst>
                  <a:ext uri="{FF2B5EF4-FFF2-40B4-BE49-F238E27FC236}">
                    <a16:creationId xmlns:a16="http://schemas.microsoft.com/office/drawing/2014/main" id="{39C2B853-1C1B-08B9-1494-9E272C8B678F}"/>
                  </a:ext>
                </a:extLst>
              </p:cNvPr>
              <p:cNvSpPr/>
              <p:nvPr/>
            </p:nvSpPr>
            <p:spPr>
              <a:xfrm>
                <a:off x="6703440" y="1706804"/>
                <a:ext cx="197232" cy="19723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83" name="그룹 82">
              <a:extLst>
                <a:ext uri="{FF2B5EF4-FFF2-40B4-BE49-F238E27FC236}">
                  <a16:creationId xmlns:a16="http://schemas.microsoft.com/office/drawing/2014/main" id="{E5EE9146-9713-9994-315F-3C9A9D815D3A}"/>
                </a:ext>
              </a:extLst>
            </p:cNvPr>
            <p:cNvGrpSpPr/>
            <p:nvPr/>
          </p:nvGrpSpPr>
          <p:grpSpPr>
            <a:xfrm>
              <a:off x="6458796" y="4581073"/>
              <a:ext cx="294768" cy="294768"/>
              <a:chOff x="6605904" y="1705072"/>
              <a:chExt cx="294768" cy="294768"/>
            </a:xfrm>
          </p:grpSpPr>
          <p:sp>
            <p:nvSpPr>
              <p:cNvPr id="84" name="타원 83">
                <a:extLst>
                  <a:ext uri="{FF2B5EF4-FFF2-40B4-BE49-F238E27FC236}">
                    <a16:creationId xmlns:a16="http://schemas.microsoft.com/office/drawing/2014/main" id="{8FFE2034-8B27-D88B-1813-368D0955FC61}"/>
                  </a:ext>
                </a:extLst>
              </p:cNvPr>
              <p:cNvSpPr/>
              <p:nvPr/>
            </p:nvSpPr>
            <p:spPr>
              <a:xfrm>
                <a:off x="6605904" y="1705072"/>
                <a:ext cx="294768" cy="294768"/>
              </a:xfrm>
              <a:prstGeom prst="ellipse">
                <a:avLst/>
              </a:prstGeom>
              <a:solidFill>
                <a:schemeClr val="accent2">
                  <a:alpha val="73000"/>
                </a:schemeClr>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5" name="타원 84">
                <a:extLst>
                  <a:ext uri="{FF2B5EF4-FFF2-40B4-BE49-F238E27FC236}">
                    <a16:creationId xmlns:a16="http://schemas.microsoft.com/office/drawing/2014/main" id="{B0C5D16A-A3D8-A9B4-C31A-569A514800BC}"/>
                  </a:ext>
                </a:extLst>
              </p:cNvPr>
              <p:cNvSpPr/>
              <p:nvPr/>
            </p:nvSpPr>
            <p:spPr>
              <a:xfrm>
                <a:off x="6703440" y="1706804"/>
                <a:ext cx="197232" cy="19723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88" name="TextBox 87">
            <a:extLst>
              <a:ext uri="{FF2B5EF4-FFF2-40B4-BE49-F238E27FC236}">
                <a16:creationId xmlns:a16="http://schemas.microsoft.com/office/drawing/2014/main" id="{43F8A2B4-6796-13F3-03A7-14F9FB827C1C}"/>
              </a:ext>
            </a:extLst>
          </p:cNvPr>
          <p:cNvSpPr txBox="1"/>
          <p:nvPr/>
        </p:nvSpPr>
        <p:spPr>
          <a:xfrm>
            <a:off x="1516889" y="2233249"/>
            <a:ext cx="3696929" cy="400110"/>
          </a:xfrm>
          <a:prstGeom prst="rect">
            <a:avLst/>
          </a:prstGeom>
          <a:noFill/>
        </p:spPr>
        <p:txBody>
          <a:bodyPr wrap="square" rtlCol="0">
            <a:spAutoFit/>
          </a:bodyPr>
          <a:lstStyle/>
          <a:p>
            <a:pPr algn="l"/>
            <a:r>
              <a:rPr lang="en-US" altLang="ko-KR" sz="2000" dirty="0">
                <a:latin typeface="Montserrat ExtraBold" pitchFamily="2" charset="0"/>
                <a:ea typeface="G마켓 산스 TTF Bold" panose="02000000000000000000" pitchFamily="2" charset="-127"/>
              </a:rPr>
              <a:t>Title here</a:t>
            </a:r>
            <a:endParaRPr lang="ko-KR" altLang="en-US" sz="2000" dirty="0">
              <a:latin typeface="Montserrat ExtraBold" pitchFamily="2" charset="0"/>
              <a:ea typeface="G마켓 산스 TTF Bold" panose="02000000000000000000" pitchFamily="2" charset="-127"/>
            </a:endParaRPr>
          </a:p>
        </p:txBody>
      </p:sp>
      <p:sp>
        <p:nvSpPr>
          <p:cNvPr id="89" name="TextBox 88">
            <a:extLst>
              <a:ext uri="{FF2B5EF4-FFF2-40B4-BE49-F238E27FC236}">
                <a16:creationId xmlns:a16="http://schemas.microsoft.com/office/drawing/2014/main" id="{2BA2C0AC-BF0A-570B-CB53-47D77E4A312F}"/>
              </a:ext>
            </a:extLst>
          </p:cNvPr>
          <p:cNvSpPr txBox="1"/>
          <p:nvPr/>
        </p:nvSpPr>
        <p:spPr>
          <a:xfrm>
            <a:off x="6917491" y="2233249"/>
            <a:ext cx="3696929" cy="400110"/>
          </a:xfrm>
          <a:prstGeom prst="rect">
            <a:avLst/>
          </a:prstGeom>
          <a:noFill/>
        </p:spPr>
        <p:txBody>
          <a:bodyPr wrap="square" rtlCol="0">
            <a:spAutoFit/>
          </a:bodyPr>
          <a:lstStyle/>
          <a:p>
            <a:pPr algn="l"/>
            <a:r>
              <a:rPr lang="en-US" altLang="ko-KR" sz="2000" dirty="0">
                <a:latin typeface="Montserrat ExtraBold" pitchFamily="2" charset="0"/>
                <a:ea typeface="G마켓 산스 TTF Bold" panose="02000000000000000000" pitchFamily="2" charset="-127"/>
              </a:rPr>
              <a:t>Title here</a:t>
            </a:r>
            <a:endParaRPr lang="ko-KR" altLang="en-US" sz="2000" dirty="0">
              <a:latin typeface="Montserrat ExtraBold" pitchFamily="2" charset="0"/>
              <a:ea typeface="G마켓 산스 TTF Bold" panose="02000000000000000000" pitchFamily="2" charset="-127"/>
            </a:endParaRPr>
          </a:p>
        </p:txBody>
      </p:sp>
      <p:sp>
        <p:nvSpPr>
          <p:cNvPr id="90" name="TextBox 89">
            <a:extLst>
              <a:ext uri="{FF2B5EF4-FFF2-40B4-BE49-F238E27FC236}">
                <a16:creationId xmlns:a16="http://schemas.microsoft.com/office/drawing/2014/main" id="{97C18580-23A9-2970-B8A9-2DC8E982F124}"/>
              </a:ext>
            </a:extLst>
          </p:cNvPr>
          <p:cNvSpPr txBox="1"/>
          <p:nvPr/>
        </p:nvSpPr>
        <p:spPr>
          <a:xfrm>
            <a:off x="1516889" y="4471577"/>
            <a:ext cx="3696929" cy="400110"/>
          </a:xfrm>
          <a:prstGeom prst="rect">
            <a:avLst/>
          </a:prstGeom>
          <a:noFill/>
        </p:spPr>
        <p:txBody>
          <a:bodyPr wrap="square" rtlCol="0">
            <a:spAutoFit/>
          </a:bodyPr>
          <a:lstStyle/>
          <a:p>
            <a:pPr algn="l"/>
            <a:r>
              <a:rPr lang="en-US" altLang="ko-KR" sz="2000" dirty="0">
                <a:latin typeface="Montserrat ExtraBold" pitchFamily="2" charset="0"/>
                <a:ea typeface="G마켓 산스 TTF Bold" panose="02000000000000000000" pitchFamily="2" charset="-127"/>
              </a:rPr>
              <a:t>Title here</a:t>
            </a:r>
            <a:endParaRPr lang="ko-KR" altLang="en-US" sz="2000" dirty="0">
              <a:latin typeface="Montserrat ExtraBold" pitchFamily="2" charset="0"/>
              <a:ea typeface="G마켓 산스 TTF Bold" panose="02000000000000000000" pitchFamily="2" charset="-127"/>
            </a:endParaRPr>
          </a:p>
        </p:txBody>
      </p:sp>
      <p:sp>
        <p:nvSpPr>
          <p:cNvPr id="91" name="TextBox 90">
            <a:extLst>
              <a:ext uri="{FF2B5EF4-FFF2-40B4-BE49-F238E27FC236}">
                <a16:creationId xmlns:a16="http://schemas.microsoft.com/office/drawing/2014/main" id="{952BC5DA-059A-BA6D-1C0D-9A8583C6AA92}"/>
              </a:ext>
            </a:extLst>
          </p:cNvPr>
          <p:cNvSpPr txBox="1"/>
          <p:nvPr/>
        </p:nvSpPr>
        <p:spPr>
          <a:xfrm>
            <a:off x="6917491" y="4471577"/>
            <a:ext cx="3696929" cy="400110"/>
          </a:xfrm>
          <a:prstGeom prst="rect">
            <a:avLst/>
          </a:prstGeom>
          <a:noFill/>
        </p:spPr>
        <p:txBody>
          <a:bodyPr wrap="square" rtlCol="0">
            <a:spAutoFit/>
          </a:bodyPr>
          <a:lstStyle/>
          <a:p>
            <a:pPr algn="l"/>
            <a:r>
              <a:rPr lang="en-US" altLang="ko-KR" sz="2000" dirty="0">
                <a:latin typeface="Montserrat ExtraBold" pitchFamily="2" charset="0"/>
                <a:ea typeface="G마켓 산스 TTF Bold" panose="02000000000000000000" pitchFamily="2" charset="-127"/>
              </a:rPr>
              <a:t>Title here</a:t>
            </a:r>
            <a:endParaRPr lang="ko-KR" altLang="en-US" sz="2000" dirty="0">
              <a:latin typeface="Montserrat ExtraBold" pitchFamily="2" charset="0"/>
              <a:ea typeface="G마켓 산스 TTF Bold" panose="02000000000000000000" pitchFamily="2" charset="-127"/>
            </a:endParaRPr>
          </a:p>
        </p:txBody>
      </p:sp>
      <p:sp>
        <p:nvSpPr>
          <p:cNvPr id="7" name="TextBox 6">
            <a:extLst>
              <a:ext uri="{FF2B5EF4-FFF2-40B4-BE49-F238E27FC236}">
                <a16:creationId xmlns:a16="http://schemas.microsoft.com/office/drawing/2014/main" id="{339363A1-EDEB-2708-8A79-9AC20835F3CB}"/>
              </a:ext>
            </a:extLst>
          </p:cNvPr>
          <p:cNvSpPr txBox="1">
            <a:spLocks/>
          </p:cNvSpPr>
          <p:nvPr/>
        </p:nvSpPr>
        <p:spPr>
          <a:xfrm>
            <a:off x="1504334" y="528183"/>
            <a:ext cx="3696929" cy="461665"/>
          </a:xfrm>
          <a:prstGeom prst="rect">
            <a:avLst/>
          </a:prstGeom>
          <a:noFill/>
        </p:spPr>
        <p:txBody>
          <a:bodyPr wrap="square" rtlCol="0">
            <a:spAutoFit/>
          </a:bodyPr>
          <a:lstStyle/>
          <a:p>
            <a:pPr algn="l"/>
            <a:r>
              <a:rPr lang="en-US" altLang="ko-KR" sz="2400">
                <a:latin typeface="Montserrat SemiBold" pitchFamily="2" charset="0"/>
                <a:ea typeface="G마켓 산스 TTF Bold" panose="02000000000000000000" pitchFamily="2" charset="-127"/>
              </a:rPr>
              <a:t>Insert Topic</a:t>
            </a:r>
            <a:endParaRPr lang="ko-KR" altLang="en-US" sz="2400" dirty="0">
              <a:latin typeface="Montserrat SemiBold" pitchFamily="2" charset="0"/>
              <a:ea typeface="G마켓 산스 TTF Bold" panose="02000000000000000000" pitchFamily="2" charset="-127"/>
            </a:endParaRPr>
          </a:p>
        </p:txBody>
      </p:sp>
      <p:sp>
        <p:nvSpPr>
          <p:cNvPr id="8" name="TextBox 7">
            <a:extLst>
              <a:ext uri="{FF2B5EF4-FFF2-40B4-BE49-F238E27FC236}">
                <a16:creationId xmlns:a16="http://schemas.microsoft.com/office/drawing/2014/main" id="{933C03A8-4604-E18C-EF86-322C6B3521EF}"/>
              </a:ext>
            </a:extLst>
          </p:cNvPr>
          <p:cNvSpPr txBox="1">
            <a:spLocks/>
          </p:cNvSpPr>
          <p:nvPr/>
        </p:nvSpPr>
        <p:spPr>
          <a:xfrm>
            <a:off x="658761" y="528183"/>
            <a:ext cx="717753" cy="461665"/>
          </a:xfrm>
          <a:prstGeom prst="rect">
            <a:avLst/>
          </a:prstGeom>
          <a:noFill/>
        </p:spPr>
        <p:txBody>
          <a:bodyPr wrap="square" rtlCol="0">
            <a:spAutoFit/>
          </a:bodyPr>
          <a:lstStyle/>
          <a:p>
            <a:pPr algn="l"/>
            <a:r>
              <a:rPr lang="en-US" altLang="ko-KR" sz="2400">
                <a:solidFill>
                  <a:schemeClr val="accent2"/>
                </a:solidFill>
                <a:latin typeface="Montserrat SemiBold" pitchFamily="2" charset="0"/>
                <a:ea typeface="G마켓 산스 TTF Bold" panose="02000000000000000000" pitchFamily="2" charset="-127"/>
              </a:rPr>
              <a:t>00</a:t>
            </a:r>
            <a:endParaRPr lang="ko-KR" altLang="en-US" sz="2400" dirty="0">
              <a:solidFill>
                <a:schemeClr val="accent2"/>
              </a:solidFill>
              <a:latin typeface="Montserrat SemiBold" pitchFamily="2" charset="0"/>
              <a:ea typeface="G마켓 산스 TTF Bold" panose="02000000000000000000" pitchFamily="2" charset="-127"/>
            </a:endParaRPr>
          </a:p>
        </p:txBody>
      </p:sp>
      <p:cxnSp>
        <p:nvCxnSpPr>
          <p:cNvPr id="9" name="직선 연결선 8">
            <a:extLst>
              <a:ext uri="{FF2B5EF4-FFF2-40B4-BE49-F238E27FC236}">
                <a16:creationId xmlns:a16="http://schemas.microsoft.com/office/drawing/2014/main" id="{15686CF3-4B40-D692-A264-E508D1C404A9}"/>
              </a:ext>
            </a:extLst>
          </p:cNvPr>
          <p:cNvCxnSpPr>
            <a:cxnSpLocks/>
          </p:cNvCxnSpPr>
          <p:nvPr/>
        </p:nvCxnSpPr>
        <p:spPr>
          <a:xfrm>
            <a:off x="1376516" y="591867"/>
            <a:ext cx="0" cy="33429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3541B39-74F1-963C-EE64-194949693124}"/>
              </a:ext>
            </a:extLst>
          </p:cNvPr>
          <p:cNvSpPr txBox="1">
            <a:spLocks/>
          </p:cNvSpPr>
          <p:nvPr/>
        </p:nvSpPr>
        <p:spPr>
          <a:xfrm>
            <a:off x="1577580" y="2677850"/>
            <a:ext cx="4013552" cy="1197892"/>
          </a:xfrm>
          <a:prstGeom prst="rect">
            <a:avLst/>
          </a:prstGeom>
          <a:noFill/>
        </p:spPr>
        <p:txBody>
          <a:bodyPr wrap="square" rtlCol="0">
            <a:spAutoFit/>
          </a:bodyPr>
          <a:lstStyle/>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1" name="TextBox 10">
            <a:extLst>
              <a:ext uri="{FF2B5EF4-FFF2-40B4-BE49-F238E27FC236}">
                <a16:creationId xmlns:a16="http://schemas.microsoft.com/office/drawing/2014/main" id="{BA524BED-17EF-2AD5-736E-7D1787041F8B}"/>
              </a:ext>
            </a:extLst>
          </p:cNvPr>
          <p:cNvSpPr txBox="1">
            <a:spLocks/>
          </p:cNvSpPr>
          <p:nvPr/>
        </p:nvSpPr>
        <p:spPr>
          <a:xfrm>
            <a:off x="6917491" y="2677850"/>
            <a:ext cx="4013552" cy="1197892"/>
          </a:xfrm>
          <a:prstGeom prst="rect">
            <a:avLst/>
          </a:prstGeom>
          <a:noFill/>
        </p:spPr>
        <p:txBody>
          <a:bodyPr wrap="square" rtlCol="0">
            <a:spAutoFit/>
          </a:bodyPr>
          <a:lstStyle/>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2" name="TextBox 11">
            <a:extLst>
              <a:ext uri="{FF2B5EF4-FFF2-40B4-BE49-F238E27FC236}">
                <a16:creationId xmlns:a16="http://schemas.microsoft.com/office/drawing/2014/main" id="{4B8F2726-0BA9-47AB-EFD9-6101F9FECB21}"/>
              </a:ext>
            </a:extLst>
          </p:cNvPr>
          <p:cNvSpPr txBox="1">
            <a:spLocks/>
          </p:cNvSpPr>
          <p:nvPr/>
        </p:nvSpPr>
        <p:spPr>
          <a:xfrm>
            <a:off x="1577580" y="4935273"/>
            <a:ext cx="4013552" cy="1197892"/>
          </a:xfrm>
          <a:prstGeom prst="rect">
            <a:avLst/>
          </a:prstGeom>
          <a:noFill/>
        </p:spPr>
        <p:txBody>
          <a:bodyPr wrap="square" rtlCol="0">
            <a:spAutoFit/>
          </a:bodyPr>
          <a:lstStyle/>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3" name="TextBox 12">
            <a:extLst>
              <a:ext uri="{FF2B5EF4-FFF2-40B4-BE49-F238E27FC236}">
                <a16:creationId xmlns:a16="http://schemas.microsoft.com/office/drawing/2014/main" id="{4F2E8D60-0A44-570B-81BD-37F2B663B757}"/>
              </a:ext>
            </a:extLst>
          </p:cNvPr>
          <p:cNvSpPr txBox="1">
            <a:spLocks/>
          </p:cNvSpPr>
          <p:nvPr/>
        </p:nvSpPr>
        <p:spPr>
          <a:xfrm>
            <a:off x="6917491" y="4935273"/>
            <a:ext cx="4013552" cy="1197892"/>
          </a:xfrm>
          <a:prstGeom prst="rect">
            <a:avLst/>
          </a:prstGeom>
          <a:noFill/>
        </p:spPr>
        <p:txBody>
          <a:bodyPr wrap="square" rtlCol="0">
            <a:spAutoFit/>
          </a:bodyPr>
          <a:lstStyle/>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2958626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자유형: 도형 20">
            <a:extLst>
              <a:ext uri="{FF2B5EF4-FFF2-40B4-BE49-F238E27FC236}">
                <a16:creationId xmlns:a16="http://schemas.microsoft.com/office/drawing/2014/main" id="{5481C3F6-296D-2E01-E8FA-59D125476EFF}"/>
              </a:ext>
            </a:extLst>
          </p:cNvPr>
          <p:cNvSpPr/>
          <p:nvPr/>
        </p:nvSpPr>
        <p:spPr>
          <a:xfrm>
            <a:off x="0" y="2697481"/>
            <a:ext cx="12192000" cy="4160520"/>
          </a:xfrm>
          <a:custGeom>
            <a:avLst/>
            <a:gdLst>
              <a:gd name="connsiteX0" fmla="*/ 12192000 w 12192000"/>
              <a:gd name="connsiteY0" fmla="*/ 0 h 4160520"/>
              <a:gd name="connsiteX1" fmla="*/ 12192000 w 12192000"/>
              <a:gd name="connsiteY1" fmla="*/ 4160520 h 4160520"/>
              <a:gd name="connsiteX2" fmla="*/ 0 w 12192000"/>
              <a:gd name="connsiteY2" fmla="*/ 4160520 h 4160520"/>
              <a:gd name="connsiteX3" fmla="*/ 0 w 12192000"/>
              <a:gd name="connsiteY3" fmla="*/ 3375676 h 4160520"/>
              <a:gd name="connsiteX4" fmla="*/ 12192000 w 12192000"/>
              <a:gd name="connsiteY4" fmla="*/ 0 h 4160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160520">
                <a:moveTo>
                  <a:pt x="12192000" y="0"/>
                </a:moveTo>
                <a:lnTo>
                  <a:pt x="12192000" y="4160520"/>
                </a:lnTo>
                <a:lnTo>
                  <a:pt x="0" y="4160520"/>
                </a:lnTo>
                <a:lnTo>
                  <a:pt x="0" y="3375676"/>
                </a:lnTo>
                <a:lnTo>
                  <a:pt x="12192000" y="0"/>
                </a:lnTo>
                <a:close/>
              </a:path>
            </a:pathLst>
          </a:custGeom>
          <a:gradFill>
            <a:gsLst>
              <a:gs pos="91000">
                <a:srgbClr val="ED7D31"/>
              </a:gs>
              <a:gs pos="40000">
                <a:srgbClr val="EC6A30"/>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18" name="사각형: 둥근 모서리 17">
            <a:extLst>
              <a:ext uri="{FF2B5EF4-FFF2-40B4-BE49-F238E27FC236}">
                <a16:creationId xmlns:a16="http://schemas.microsoft.com/office/drawing/2014/main" id="{BC79C5B8-05BB-71FB-344B-CDA623B0B538}"/>
              </a:ext>
            </a:extLst>
          </p:cNvPr>
          <p:cNvSpPr/>
          <p:nvPr/>
        </p:nvSpPr>
        <p:spPr>
          <a:xfrm>
            <a:off x="7697185" y="2495182"/>
            <a:ext cx="1671977" cy="2633078"/>
          </a:xfrm>
          <a:prstGeom prst="roundRect">
            <a:avLst>
              <a:gd name="adj" fmla="val 11737"/>
            </a:avLst>
          </a:prstGeom>
          <a:gradFill>
            <a:gsLst>
              <a:gs pos="51000">
                <a:schemeClr val="accent4"/>
              </a:gs>
              <a:gs pos="3000">
                <a:schemeClr val="bg1"/>
              </a:gs>
              <a:gs pos="95000">
                <a:srgbClr val="EC6A30"/>
              </a:gs>
            </a:gsLst>
            <a:lin ang="2700000" scaled="0"/>
          </a:gradFill>
          <a:ln>
            <a:noFill/>
          </a:ln>
          <a:effectLst>
            <a:outerShdw blurRad="254000" dist="38100" dir="2400000" algn="tl" rotWithShape="0">
              <a:prstClr val="black">
                <a:alpha val="30000"/>
              </a:prstClr>
            </a:outerShdw>
          </a:effectLst>
          <a:scene3d>
            <a:camera prst="isometricLeftDown">
              <a:rot lat="2100000" lon="180000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사각형: 둥근 모서리 16">
            <a:extLst>
              <a:ext uri="{FF2B5EF4-FFF2-40B4-BE49-F238E27FC236}">
                <a16:creationId xmlns:a16="http://schemas.microsoft.com/office/drawing/2014/main" id="{E79E6971-532A-1F2E-1F8D-69635E392F29}"/>
              </a:ext>
            </a:extLst>
          </p:cNvPr>
          <p:cNvSpPr/>
          <p:nvPr/>
        </p:nvSpPr>
        <p:spPr>
          <a:xfrm>
            <a:off x="6444429" y="2867845"/>
            <a:ext cx="1671977" cy="2633078"/>
          </a:xfrm>
          <a:prstGeom prst="roundRect">
            <a:avLst>
              <a:gd name="adj" fmla="val 11737"/>
            </a:avLst>
          </a:prstGeom>
          <a:gradFill>
            <a:gsLst>
              <a:gs pos="51000">
                <a:schemeClr val="accent2">
                  <a:alpha val="97000"/>
                </a:schemeClr>
              </a:gs>
              <a:gs pos="3000">
                <a:schemeClr val="bg1">
                  <a:alpha val="82000"/>
                </a:schemeClr>
              </a:gs>
              <a:gs pos="100000">
                <a:srgbClr val="EC6A30"/>
              </a:gs>
            </a:gsLst>
            <a:lin ang="2700000" scaled="0"/>
          </a:gradFill>
          <a:ln>
            <a:noFill/>
          </a:ln>
          <a:effectLst>
            <a:outerShdw blurRad="254000" dist="38100" dir="2400000" algn="tl" rotWithShape="0">
              <a:prstClr val="black">
                <a:alpha val="30000"/>
              </a:prstClr>
            </a:outerShdw>
          </a:effectLst>
          <a:scene3d>
            <a:camera prst="isometricLeftDown">
              <a:rot lat="2100000" lon="180000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사각형: 둥근 모서리 14">
            <a:extLst>
              <a:ext uri="{FF2B5EF4-FFF2-40B4-BE49-F238E27FC236}">
                <a16:creationId xmlns:a16="http://schemas.microsoft.com/office/drawing/2014/main" id="{39605296-0981-18DA-44C1-0BC50F0C7ABF}"/>
              </a:ext>
            </a:extLst>
          </p:cNvPr>
          <p:cNvSpPr/>
          <p:nvPr/>
        </p:nvSpPr>
        <p:spPr>
          <a:xfrm>
            <a:off x="5303520" y="3172645"/>
            <a:ext cx="1671977" cy="2633078"/>
          </a:xfrm>
          <a:prstGeom prst="roundRect">
            <a:avLst>
              <a:gd name="adj" fmla="val 11737"/>
            </a:avLst>
          </a:prstGeom>
          <a:gradFill>
            <a:gsLst>
              <a:gs pos="51000">
                <a:schemeClr val="accent4"/>
              </a:gs>
              <a:gs pos="3000">
                <a:schemeClr val="bg1"/>
              </a:gs>
              <a:gs pos="88000">
                <a:srgbClr val="EC6A30"/>
              </a:gs>
            </a:gsLst>
            <a:lin ang="2700000" scaled="0"/>
          </a:gradFill>
          <a:ln>
            <a:noFill/>
          </a:ln>
          <a:effectLst>
            <a:outerShdw blurRad="254000" dist="38100" dir="2400000" algn="tl" rotWithShape="0">
              <a:prstClr val="black">
                <a:alpha val="30000"/>
              </a:prstClr>
            </a:outerShdw>
          </a:effectLst>
          <a:scene3d>
            <a:camera prst="isometricLeftDown">
              <a:rot lat="2100000" lon="180000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사각형: 둥근 모서리 13">
            <a:extLst>
              <a:ext uri="{FF2B5EF4-FFF2-40B4-BE49-F238E27FC236}">
                <a16:creationId xmlns:a16="http://schemas.microsoft.com/office/drawing/2014/main" id="{B8FFF588-915B-15DB-75D4-1314A3522A4C}"/>
              </a:ext>
            </a:extLst>
          </p:cNvPr>
          <p:cNvSpPr/>
          <p:nvPr/>
        </p:nvSpPr>
        <p:spPr>
          <a:xfrm>
            <a:off x="4012543" y="3477445"/>
            <a:ext cx="1671977" cy="2633078"/>
          </a:xfrm>
          <a:prstGeom prst="roundRect">
            <a:avLst>
              <a:gd name="adj" fmla="val 11737"/>
            </a:avLst>
          </a:prstGeom>
          <a:gradFill>
            <a:gsLst>
              <a:gs pos="51000">
                <a:schemeClr val="accent2"/>
              </a:gs>
              <a:gs pos="3000">
                <a:schemeClr val="bg1"/>
              </a:gs>
              <a:gs pos="100000">
                <a:srgbClr val="EC6A30"/>
              </a:gs>
            </a:gsLst>
            <a:lin ang="2700000" scaled="0"/>
          </a:gradFill>
          <a:ln>
            <a:noFill/>
          </a:ln>
          <a:effectLst>
            <a:outerShdw blurRad="254000" dist="38100" dir="2400000" algn="tl" rotWithShape="0">
              <a:prstClr val="black">
                <a:alpha val="30000"/>
              </a:prstClr>
            </a:outerShdw>
          </a:effectLst>
          <a:scene3d>
            <a:camera prst="isometricLeftDown">
              <a:rot lat="2100000" lon="180000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25" name="직선 연결선 24">
            <a:extLst>
              <a:ext uri="{FF2B5EF4-FFF2-40B4-BE49-F238E27FC236}">
                <a16:creationId xmlns:a16="http://schemas.microsoft.com/office/drawing/2014/main" id="{1D4B18F3-01EF-0121-3AB3-3FB2912719E5}"/>
              </a:ext>
            </a:extLst>
          </p:cNvPr>
          <p:cNvCxnSpPr>
            <a:cxnSpLocks/>
          </p:cNvCxnSpPr>
          <p:nvPr/>
        </p:nvCxnSpPr>
        <p:spPr>
          <a:xfrm>
            <a:off x="9467570" y="4084320"/>
            <a:ext cx="1131198" cy="0"/>
          </a:xfrm>
          <a:prstGeom prst="line">
            <a:avLst/>
          </a:prstGeom>
          <a:ln w="41275"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사각형: 둥근 모서리 26">
            <a:extLst>
              <a:ext uri="{FF2B5EF4-FFF2-40B4-BE49-F238E27FC236}">
                <a16:creationId xmlns:a16="http://schemas.microsoft.com/office/drawing/2014/main" id="{91900C53-838B-1660-1C21-A6B130583AC2}"/>
              </a:ext>
            </a:extLst>
          </p:cNvPr>
          <p:cNvSpPr/>
          <p:nvPr/>
        </p:nvSpPr>
        <p:spPr>
          <a:xfrm>
            <a:off x="10587033" y="3868549"/>
            <a:ext cx="1223362" cy="39623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TextBox 27">
            <a:extLst>
              <a:ext uri="{FF2B5EF4-FFF2-40B4-BE49-F238E27FC236}">
                <a16:creationId xmlns:a16="http://schemas.microsoft.com/office/drawing/2014/main" id="{1BE3ED37-DB1D-D0DD-A614-2215AB8F5EEF}"/>
              </a:ext>
            </a:extLst>
          </p:cNvPr>
          <p:cNvSpPr txBox="1"/>
          <p:nvPr/>
        </p:nvSpPr>
        <p:spPr>
          <a:xfrm>
            <a:off x="10487661" y="3897387"/>
            <a:ext cx="1422106" cy="338554"/>
          </a:xfrm>
          <a:prstGeom prst="rect">
            <a:avLst/>
          </a:prstGeom>
          <a:noFill/>
        </p:spPr>
        <p:txBody>
          <a:bodyPr wrap="square" rtlCol="0">
            <a:spAutoFit/>
          </a:bodyPr>
          <a:lstStyle/>
          <a:p>
            <a:pPr algn="ct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sp>
        <p:nvSpPr>
          <p:cNvPr id="29" name="TextBox 28">
            <a:extLst>
              <a:ext uri="{FF2B5EF4-FFF2-40B4-BE49-F238E27FC236}">
                <a16:creationId xmlns:a16="http://schemas.microsoft.com/office/drawing/2014/main" id="{C05F2C08-FE61-DF0E-9AEC-AB20B9FE9982}"/>
              </a:ext>
            </a:extLst>
          </p:cNvPr>
          <p:cNvSpPr txBox="1"/>
          <p:nvPr/>
        </p:nvSpPr>
        <p:spPr>
          <a:xfrm>
            <a:off x="9395854" y="4408409"/>
            <a:ext cx="2454896" cy="276999"/>
          </a:xfrm>
          <a:prstGeom prst="rect">
            <a:avLst/>
          </a:prstGeom>
          <a:noFill/>
        </p:spPr>
        <p:txBody>
          <a:bodyPr wrap="square" rtlCol="0">
            <a:spAutoFit/>
          </a:bodyPr>
          <a:lstStyle/>
          <a:p>
            <a:pPr algn="r"/>
            <a:r>
              <a:rPr lang="en-US" altLang="ko-KR" sz="1200">
                <a:solidFill>
                  <a:schemeClr val="bg1"/>
                </a:solidFill>
                <a:latin typeface="Montserrat SemiBold" pitchFamily="2" charset="0"/>
                <a:ea typeface="G마켓 산스 TTF Medium" panose="02000000000000000000" pitchFamily="2" charset="-127"/>
              </a:rPr>
              <a:t>Subtitle here</a:t>
            </a:r>
            <a:endParaRPr lang="ko-KR" altLang="en-US" sz="1200" dirty="0">
              <a:solidFill>
                <a:schemeClr val="bg1"/>
              </a:solidFill>
              <a:latin typeface="Montserrat SemiBold" pitchFamily="2" charset="0"/>
              <a:ea typeface="G마켓 산스 TTF Medium" panose="02000000000000000000" pitchFamily="2" charset="-127"/>
            </a:endParaRPr>
          </a:p>
        </p:txBody>
      </p:sp>
      <p:cxnSp>
        <p:nvCxnSpPr>
          <p:cNvPr id="34" name="직선 연결선 33">
            <a:extLst>
              <a:ext uri="{FF2B5EF4-FFF2-40B4-BE49-F238E27FC236}">
                <a16:creationId xmlns:a16="http://schemas.microsoft.com/office/drawing/2014/main" id="{2E9562EC-18F0-1967-9E90-E6D49DFD606B}"/>
              </a:ext>
            </a:extLst>
          </p:cNvPr>
          <p:cNvCxnSpPr>
            <a:cxnSpLocks/>
          </p:cNvCxnSpPr>
          <p:nvPr/>
        </p:nvCxnSpPr>
        <p:spPr>
          <a:xfrm>
            <a:off x="7039026" y="5726719"/>
            <a:ext cx="3461334" cy="0"/>
          </a:xfrm>
          <a:prstGeom prst="line">
            <a:avLst/>
          </a:prstGeom>
          <a:ln w="41275"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5" name="사각형: 둥근 모서리 34">
            <a:extLst>
              <a:ext uri="{FF2B5EF4-FFF2-40B4-BE49-F238E27FC236}">
                <a16:creationId xmlns:a16="http://schemas.microsoft.com/office/drawing/2014/main" id="{8DBDFA9A-BE3E-7247-2EBE-A56394B7C027}"/>
              </a:ext>
            </a:extLst>
          </p:cNvPr>
          <p:cNvSpPr/>
          <p:nvPr/>
        </p:nvSpPr>
        <p:spPr>
          <a:xfrm>
            <a:off x="10587033" y="5510948"/>
            <a:ext cx="1223362" cy="39623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TextBox 35">
            <a:extLst>
              <a:ext uri="{FF2B5EF4-FFF2-40B4-BE49-F238E27FC236}">
                <a16:creationId xmlns:a16="http://schemas.microsoft.com/office/drawing/2014/main" id="{79DC5FE8-B68D-5C07-7950-95B27B8A59A1}"/>
              </a:ext>
            </a:extLst>
          </p:cNvPr>
          <p:cNvSpPr txBox="1"/>
          <p:nvPr/>
        </p:nvSpPr>
        <p:spPr>
          <a:xfrm>
            <a:off x="10487661" y="5539786"/>
            <a:ext cx="1422106" cy="338554"/>
          </a:xfrm>
          <a:prstGeom prst="rect">
            <a:avLst/>
          </a:prstGeom>
          <a:noFill/>
        </p:spPr>
        <p:txBody>
          <a:bodyPr wrap="square" rtlCol="0">
            <a:spAutoFit/>
          </a:bodyPr>
          <a:lstStyle/>
          <a:p>
            <a:pPr algn="ct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sp>
        <p:nvSpPr>
          <p:cNvPr id="37" name="TextBox 36">
            <a:extLst>
              <a:ext uri="{FF2B5EF4-FFF2-40B4-BE49-F238E27FC236}">
                <a16:creationId xmlns:a16="http://schemas.microsoft.com/office/drawing/2014/main" id="{BA44EDD5-29E1-F3FC-AE73-8EB25DC96FAC}"/>
              </a:ext>
            </a:extLst>
          </p:cNvPr>
          <p:cNvSpPr txBox="1"/>
          <p:nvPr/>
        </p:nvSpPr>
        <p:spPr>
          <a:xfrm>
            <a:off x="9395854" y="5957528"/>
            <a:ext cx="2454896" cy="276999"/>
          </a:xfrm>
          <a:prstGeom prst="rect">
            <a:avLst/>
          </a:prstGeom>
          <a:noFill/>
        </p:spPr>
        <p:txBody>
          <a:bodyPr wrap="square" rtlCol="0">
            <a:spAutoFit/>
          </a:bodyPr>
          <a:lstStyle/>
          <a:p>
            <a:pPr algn="r"/>
            <a:r>
              <a:rPr lang="en-US" altLang="ko-KR" sz="1200">
                <a:solidFill>
                  <a:schemeClr val="bg1"/>
                </a:solidFill>
                <a:latin typeface="Montserrat SemiBold" pitchFamily="2" charset="0"/>
                <a:ea typeface="G마켓 산스 TTF Medium" panose="02000000000000000000" pitchFamily="2" charset="-127"/>
              </a:rPr>
              <a:t>Subtitle here</a:t>
            </a:r>
            <a:endParaRPr lang="ko-KR" altLang="en-US" sz="1200" dirty="0">
              <a:solidFill>
                <a:schemeClr val="bg1"/>
              </a:solidFill>
              <a:latin typeface="Montserrat SemiBold" pitchFamily="2" charset="0"/>
              <a:ea typeface="G마켓 산스 TTF Medium" panose="02000000000000000000" pitchFamily="2" charset="-127"/>
            </a:endParaRPr>
          </a:p>
        </p:txBody>
      </p:sp>
      <p:cxnSp>
        <p:nvCxnSpPr>
          <p:cNvPr id="43" name="직선 연결선 42">
            <a:extLst>
              <a:ext uri="{FF2B5EF4-FFF2-40B4-BE49-F238E27FC236}">
                <a16:creationId xmlns:a16="http://schemas.microsoft.com/office/drawing/2014/main" id="{608BC615-8BFE-E891-23C9-00853273ED63}"/>
              </a:ext>
            </a:extLst>
          </p:cNvPr>
          <p:cNvCxnSpPr>
            <a:cxnSpLocks/>
          </p:cNvCxnSpPr>
          <p:nvPr/>
        </p:nvCxnSpPr>
        <p:spPr>
          <a:xfrm>
            <a:off x="5989320" y="2287579"/>
            <a:ext cx="455109" cy="409902"/>
          </a:xfrm>
          <a:prstGeom prst="line">
            <a:avLst/>
          </a:prstGeom>
          <a:ln w="412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4" name="사각형: 둥근 모서리 43">
            <a:extLst>
              <a:ext uri="{FF2B5EF4-FFF2-40B4-BE49-F238E27FC236}">
                <a16:creationId xmlns:a16="http://schemas.microsoft.com/office/drawing/2014/main" id="{81EE0810-77E9-F287-B1B0-AEE689F36AB8}"/>
              </a:ext>
            </a:extLst>
          </p:cNvPr>
          <p:cNvSpPr/>
          <p:nvPr/>
        </p:nvSpPr>
        <p:spPr>
          <a:xfrm>
            <a:off x="1889387" y="2089464"/>
            <a:ext cx="1223362" cy="39623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TextBox 44">
            <a:extLst>
              <a:ext uri="{FF2B5EF4-FFF2-40B4-BE49-F238E27FC236}">
                <a16:creationId xmlns:a16="http://schemas.microsoft.com/office/drawing/2014/main" id="{1F56D27E-B2E6-79D8-7FFD-D61C0472E41F}"/>
              </a:ext>
            </a:extLst>
          </p:cNvPr>
          <p:cNvSpPr txBox="1"/>
          <p:nvPr/>
        </p:nvSpPr>
        <p:spPr>
          <a:xfrm>
            <a:off x="2860158" y="2102913"/>
            <a:ext cx="1422106" cy="338554"/>
          </a:xfrm>
          <a:prstGeom prst="rect">
            <a:avLst/>
          </a:prstGeom>
          <a:noFill/>
        </p:spPr>
        <p:txBody>
          <a:bodyPr wrap="square" rtlCol="0">
            <a:spAutoFit/>
          </a:bodyPr>
          <a:lstStyle/>
          <a:p>
            <a:pPr algn="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sp>
        <p:nvSpPr>
          <p:cNvPr id="46" name="TextBox 45">
            <a:extLst>
              <a:ext uri="{FF2B5EF4-FFF2-40B4-BE49-F238E27FC236}">
                <a16:creationId xmlns:a16="http://schemas.microsoft.com/office/drawing/2014/main" id="{9DF7B442-EEE4-17E9-40D6-9EE6BA58B858}"/>
              </a:ext>
            </a:extLst>
          </p:cNvPr>
          <p:cNvSpPr txBox="1"/>
          <p:nvPr/>
        </p:nvSpPr>
        <p:spPr>
          <a:xfrm>
            <a:off x="1946132" y="2492206"/>
            <a:ext cx="2454896" cy="276999"/>
          </a:xfrm>
          <a:prstGeom prst="rect">
            <a:avLst/>
          </a:prstGeom>
          <a:noFill/>
        </p:spPr>
        <p:txBody>
          <a:bodyPr wrap="square" rtlCol="0">
            <a:spAutoFit/>
          </a:bodyPr>
          <a:lstStyle/>
          <a:p>
            <a:pPr algn="r"/>
            <a:r>
              <a:rPr lang="en-US" altLang="ko-KR" sz="1200">
                <a:solidFill>
                  <a:schemeClr val="accent2"/>
                </a:solidFill>
                <a:latin typeface="Montserrat SemiBold" pitchFamily="2" charset="0"/>
                <a:ea typeface="G마켓 산스 TTF Medium" panose="02000000000000000000" pitchFamily="2" charset="-127"/>
              </a:rPr>
              <a:t>Subtitle here</a:t>
            </a:r>
            <a:endParaRPr lang="ko-KR" altLang="en-US" sz="1200" dirty="0">
              <a:solidFill>
                <a:schemeClr val="accent2"/>
              </a:solidFill>
              <a:latin typeface="Montserrat SemiBold" pitchFamily="2" charset="0"/>
              <a:ea typeface="G마켓 산스 TTF Medium" panose="02000000000000000000" pitchFamily="2" charset="-127"/>
            </a:endParaRPr>
          </a:p>
        </p:txBody>
      </p:sp>
      <p:cxnSp>
        <p:nvCxnSpPr>
          <p:cNvPr id="48" name="직선 연결선 47">
            <a:extLst>
              <a:ext uri="{FF2B5EF4-FFF2-40B4-BE49-F238E27FC236}">
                <a16:creationId xmlns:a16="http://schemas.microsoft.com/office/drawing/2014/main" id="{C210F1B5-BCEF-D3AC-D455-5C5A5B96C7DB}"/>
              </a:ext>
            </a:extLst>
          </p:cNvPr>
          <p:cNvCxnSpPr>
            <a:cxnSpLocks/>
          </p:cNvCxnSpPr>
          <p:nvPr/>
        </p:nvCxnSpPr>
        <p:spPr>
          <a:xfrm>
            <a:off x="2923687" y="3947634"/>
            <a:ext cx="1088856" cy="0"/>
          </a:xfrm>
          <a:prstGeom prst="line">
            <a:avLst/>
          </a:prstGeom>
          <a:ln w="412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D9792EC7-E1C9-7A58-1321-0F69C9A63BFC}"/>
              </a:ext>
            </a:extLst>
          </p:cNvPr>
          <p:cNvSpPr txBox="1"/>
          <p:nvPr/>
        </p:nvSpPr>
        <p:spPr>
          <a:xfrm>
            <a:off x="1409433" y="3762968"/>
            <a:ext cx="1422106" cy="338554"/>
          </a:xfrm>
          <a:prstGeom prst="rect">
            <a:avLst/>
          </a:prstGeom>
          <a:noFill/>
        </p:spPr>
        <p:txBody>
          <a:bodyPr wrap="square" rtlCol="0">
            <a:spAutoFit/>
          </a:bodyPr>
          <a:lstStyle/>
          <a:p>
            <a:pPr algn="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cxnSp>
        <p:nvCxnSpPr>
          <p:cNvPr id="55" name="직선 연결선 54">
            <a:extLst>
              <a:ext uri="{FF2B5EF4-FFF2-40B4-BE49-F238E27FC236}">
                <a16:creationId xmlns:a16="http://schemas.microsoft.com/office/drawing/2014/main" id="{469EAA7C-03F1-E861-B21C-82DC1CB02C2D}"/>
              </a:ext>
            </a:extLst>
          </p:cNvPr>
          <p:cNvCxnSpPr>
            <a:cxnSpLocks/>
          </p:cNvCxnSpPr>
          <p:nvPr/>
        </p:nvCxnSpPr>
        <p:spPr>
          <a:xfrm>
            <a:off x="4419600" y="2283446"/>
            <a:ext cx="1569720" cy="0"/>
          </a:xfrm>
          <a:prstGeom prst="line">
            <a:avLst/>
          </a:prstGeom>
          <a:ln w="412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8" name="직선 연결선 57">
            <a:extLst>
              <a:ext uri="{FF2B5EF4-FFF2-40B4-BE49-F238E27FC236}">
                <a16:creationId xmlns:a16="http://schemas.microsoft.com/office/drawing/2014/main" id="{FFE1DED4-7E7C-D596-6B69-71ECBB286C14}"/>
              </a:ext>
            </a:extLst>
          </p:cNvPr>
          <p:cNvCxnSpPr>
            <a:cxnSpLocks/>
          </p:cNvCxnSpPr>
          <p:nvPr/>
        </p:nvCxnSpPr>
        <p:spPr>
          <a:xfrm>
            <a:off x="4345793" y="2123198"/>
            <a:ext cx="0" cy="31139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직선 연결선 67">
            <a:extLst>
              <a:ext uri="{FF2B5EF4-FFF2-40B4-BE49-F238E27FC236}">
                <a16:creationId xmlns:a16="http://schemas.microsoft.com/office/drawing/2014/main" id="{3F3C4CB4-BC10-08A0-C1CD-3D91899AD163}"/>
              </a:ext>
            </a:extLst>
          </p:cNvPr>
          <p:cNvCxnSpPr>
            <a:cxnSpLocks/>
          </p:cNvCxnSpPr>
          <p:nvPr/>
        </p:nvCxnSpPr>
        <p:spPr>
          <a:xfrm>
            <a:off x="2860158" y="3791938"/>
            <a:ext cx="0" cy="31139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892E114-2A8C-8794-02B7-ACF4F3ACE7FE}"/>
              </a:ext>
            </a:extLst>
          </p:cNvPr>
          <p:cNvSpPr txBox="1">
            <a:spLocks/>
          </p:cNvSpPr>
          <p:nvPr/>
        </p:nvSpPr>
        <p:spPr>
          <a:xfrm>
            <a:off x="1504334" y="528183"/>
            <a:ext cx="3696929" cy="461665"/>
          </a:xfrm>
          <a:prstGeom prst="rect">
            <a:avLst/>
          </a:prstGeom>
          <a:noFill/>
        </p:spPr>
        <p:txBody>
          <a:bodyPr wrap="square" rtlCol="0">
            <a:spAutoFit/>
          </a:bodyPr>
          <a:lstStyle/>
          <a:p>
            <a:pPr algn="l"/>
            <a:r>
              <a:rPr lang="en-US" altLang="ko-KR" sz="2400">
                <a:latin typeface="Montserrat SemiBold" pitchFamily="2" charset="0"/>
                <a:ea typeface="G마켓 산스 TTF Bold" panose="02000000000000000000" pitchFamily="2" charset="-127"/>
              </a:rPr>
              <a:t>Insert Topic</a:t>
            </a:r>
            <a:endParaRPr lang="ko-KR" altLang="en-US" sz="2400" dirty="0">
              <a:latin typeface="Montserrat SemiBold" pitchFamily="2" charset="0"/>
              <a:ea typeface="G마켓 산스 TTF Bold" panose="02000000000000000000" pitchFamily="2" charset="-127"/>
            </a:endParaRPr>
          </a:p>
        </p:txBody>
      </p:sp>
      <p:sp>
        <p:nvSpPr>
          <p:cNvPr id="11" name="TextBox 10">
            <a:extLst>
              <a:ext uri="{FF2B5EF4-FFF2-40B4-BE49-F238E27FC236}">
                <a16:creationId xmlns:a16="http://schemas.microsoft.com/office/drawing/2014/main" id="{6DD7E26B-21EC-E11C-0901-FAE6064A743B}"/>
              </a:ext>
            </a:extLst>
          </p:cNvPr>
          <p:cNvSpPr txBox="1">
            <a:spLocks/>
          </p:cNvSpPr>
          <p:nvPr/>
        </p:nvSpPr>
        <p:spPr>
          <a:xfrm>
            <a:off x="658761" y="528183"/>
            <a:ext cx="717753" cy="461665"/>
          </a:xfrm>
          <a:prstGeom prst="rect">
            <a:avLst/>
          </a:prstGeom>
          <a:noFill/>
        </p:spPr>
        <p:txBody>
          <a:bodyPr wrap="square" rtlCol="0">
            <a:spAutoFit/>
          </a:bodyPr>
          <a:lstStyle/>
          <a:p>
            <a:pPr algn="l"/>
            <a:r>
              <a:rPr lang="en-US" altLang="ko-KR" sz="2400">
                <a:solidFill>
                  <a:schemeClr val="accent2"/>
                </a:solidFill>
                <a:latin typeface="Montserrat SemiBold" pitchFamily="2" charset="0"/>
                <a:ea typeface="G마켓 산스 TTF Bold" panose="02000000000000000000" pitchFamily="2" charset="-127"/>
              </a:rPr>
              <a:t>00</a:t>
            </a:r>
            <a:endParaRPr lang="ko-KR" altLang="en-US" sz="2400" dirty="0">
              <a:solidFill>
                <a:schemeClr val="accent2"/>
              </a:solidFill>
              <a:latin typeface="Montserrat SemiBold" pitchFamily="2" charset="0"/>
              <a:ea typeface="G마켓 산스 TTF Bold" panose="02000000000000000000" pitchFamily="2" charset="-127"/>
            </a:endParaRPr>
          </a:p>
        </p:txBody>
      </p:sp>
      <p:cxnSp>
        <p:nvCxnSpPr>
          <p:cNvPr id="12" name="직선 연결선 11">
            <a:extLst>
              <a:ext uri="{FF2B5EF4-FFF2-40B4-BE49-F238E27FC236}">
                <a16:creationId xmlns:a16="http://schemas.microsoft.com/office/drawing/2014/main" id="{FECE1539-D1D5-C2D0-F45C-9BD25AB6EB74}"/>
              </a:ext>
            </a:extLst>
          </p:cNvPr>
          <p:cNvCxnSpPr>
            <a:cxnSpLocks/>
          </p:cNvCxnSpPr>
          <p:nvPr/>
        </p:nvCxnSpPr>
        <p:spPr>
          <a:xfrm>
            <a:off x="1376516" y="591867"/>
            <a:ext cx="0" cy="33429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2916889-EDC1-E1D8-8A4E-20E9E9B8FA47}"/>
              </a:ext>
            </a:extLst>
          </p:cNvPr>
          <p:cNvSpPr txBox="1"/>
          <p:nvPr/>
        </p:nvSpPr>
        <p:spPr>
          <a:xfrm>
            <a:off x="405262" y="4174464"/>
            <a:ext cx="2454896" cy="276999"/>
          </a:xfrm>
          <a:prstGeom prst="rect">
            <a:avLst/>
          </a:prstGeom>
          <a:noFill/>
        </p:spPr>
        <p:txBody>
          <a:bodyPr wrap="square" rtlCol="0">
            <a:spAutoFit/>
          </a:bodyPr>
          <a:lstStyle/>
          <a:p>
            <a:pPr algn="r"/>
            <a:r>
              <a:rPr lang="en-US" altLang="ko-KR" sz="1200">
                <a:solidFill>
                  <a:schemeClr val="accent2"/>
                </a:solidFill>
                <a:latin typeface="Montserrat SemiBold" pitchFamily="2" charset="0"/>
                <a:ea typeface="G마켓 산스 TTF Medium" panose="02000000000000000000" pitchFamily="2" charset="-127"/>
              </a:rPr>
              <a:t>Subtitle here</a:t>
            </a:r>
            <a:endParaRPr lang="ko-KR" altLang="en-US" sz="1200" dirty="0">
              <a:solidFill>
                <a:schemeClr val="accent2"/>
              </a:solidFill>
              <a:latin typeface="Montserrat SemiBold" pitchFamily="2" charset="0"/>
              <a:ea typeface="G마켓 산스 TTF Medium" panose="02000000000000000000" pitchFamily="2" charset="-127"/>
            </a:endParaRPr>
          </a:p>
        </p:txBody>
      </p:sp>
      <p:sp>
        <p:nvSpPr>
          <p:cNvPr id="16" name="TextBox 15">
            <a:extLst>
              <a:ext uri="{FF2B5EF4-FFF2-40B4-BE49-F238E27FC236}">
                <a16:creationId xmlns:a16="http://schemas.microsoft.com/office/drawing/2014/main" id="{5BD3DAE6-1AE7-D526-BB7E-F10BA8CDD32B}"/>
              </a:ext>
            </a:extLst>
          </p:cNvPr>
          <p:cNvSpPr txBox="1">
            <a:spLocks/>
          </p:cNvSpPr>
          <p:nvPr/>
        </p:nvSpPr>
        <p:spPr>
          <a:xfrm>
            <a:off x="417244" y="2751348"/>
            <a:ext cx="4013552" cy="639278"/>
          </a:xfrm>
          <a:prstGeom prst="rect">
            <a:avLst/>
          </a:prstGeom>
          <a:noFill/>
        </p:spPr>
        <p:txBody>
          <a:bodyPr wrap="square" rtlCol="0">
            <a:spAutoFit/>
          </a:bodyPr>
          <a:lstStyle/>
          <a:p>
            <a:pPr algn="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9" name="TextBox 18">
            <a:extLst>
              <a:ext uri="{FF2B5EF4-FFF2-40B4-BE49-F238E27FC236}">
                <a16:creationId xmlns:a16="http://schemas.microsoft.com/office/drawing/2014/main" id="{6AEEEDAE-7F91-C599-F2C8-F4F15294577E}"/>
              </a:ext>
            </a:extLst>
          </p:cNvPr>
          <p:cNvSpPr txBox="1">
            <a:spLocks/>
          </p:cNvSpPr>
          <p:nvPr/>
        </p:nvSpPr>
        <p:spPr>
          <a:xfrm>
            <a:off x="263108" y="4461306"/>
            <a:ext cx="2634691" cy="266868"/>
          </a:xfrm>
          <a:prstGeom prst="rect">
            <a:avLst/>
          </a:prstGeom>
          <a:noFill/>
        </p:spPr>
        <p:txBody>
          <a:bodyPr wrap="square" rtlCol="0">
            <a:spAutoFit/>
          </a:bodyPr>
          <a:lstStyle/>
          <a:p>
            <a:pPr algn="r">
              <a:lnSpc>
                <a:spcPct val="110000"/>
              </a:lnSpc>
            </a:pPr>
            <a:r>
              <a:rPr lang="en-US" altLang="ko-KR" sz="1100">
                <a:latin typeface="Montserrat Light" pitchFamily="2" charset="0"/>
                <a:ea typeface="G마켓 산스 Medium" panose="02000000000000000000" pitchFamily="50" charset="-127"/>
              </a:rPr>
              <a:t>Lorem ipsum dolor sit amet</a:t>
            </a:r>
          </a:p>
        </p:txBody>
      </p:sp>
      <p:sp>
        <p:nvSpPr>
          <p:cNvPr id="22" name="TextBox 21">
            <a:extLst>
              <a:ext uri="{FF2B5EF4-FFF2-40B4-BE49-F238E27FC236}">
                <a16:creationId xmlns:a16="http://schemas.microsoft.com/office/drawing/2014/main" id="{07B1160B-FFC7-A89E-984B-2D38D479E9BA}"/>
              </a:ext>
            </a:extLst>
          </p:cNvPr>
          <p:cNvSpPr txBox="1">
            <a:spLocks/>
          </p:cNvSpPr>
          <p:nvPr/>
        </p:nvSpPr>
        <p:spPr>
          <a:xfrm>
            <a:off x="9210589" y="4660550"/>
            <a:ext cx="2634691" cy="266868"/>
          </a:xfrm>
          <a:prstGeom prst="rect">
            <a:avLst/>
          </a:prstGeom>
          <a:noFill/>
        </p:spPr>
        <p:txBody>
          <a:bodyPr wrap="square" rtlCol="0">
            <a:spAutoFit/>
          </a:bodyPr>
          <a:lstStyle/>
          <a:p>
            <a:pPr algn="r">
              <a:lnSpc>
                <a:spcPct val="110000"/>
              </a:lnSpc>
            </a:pPr>
            <a:r>
              <a:rPr lang="en-US" altLang="ko-KR" sz="1100">
                <a:solidFill>
                  <a:schemeClr val="bg1"/>
                </a:solidFill>
                <a:latin typeface="Montserrat Light" pitchFamily="2" charset="0"/>
                <a:ea typeface="G마켓 산스 Medium" panose="02000000000000000000" pitchFamily="50" charset="-127"/>
              </a:rPr>
              <a:t>Lorem ipsum dolor sit amet</a:t>
            </a:r>
          </a:p>
        </p:txBody>
      </p:sp>
      <p:sp>
        <p:nvSpPr>
          <p:cNvPr id="23" name="TextBox 22">
            <a:extLst>
              <a:ext uri="{FF2B5EF4-FFF2-40B4-BE49-F238E27FC236}">
                <a16:creationId xmlns:a16="http://schemas.microsoft.com/office/drawing/2014/main" id="{C49EFDD4-265B-301B-0E3B-B365F0ED5ADC}"/>
              </a:ext>
            </a:extLst>
          </p:cNvPr>
          <p:cNvSpPr txBox="1">
            <a:spLocks/>
          </p:cNvSpPr>
          <p:nvPr/>
        </p:nvSpPr>
        <p:spPr>
          <a:xfrm>
            <a:off x="9210589" y="6279396"/>
            <a:ext cx="2634691" cy="266868"/>
          </a:xfrm>
          <a:prstGeom prst="rect">
            <a:avLst/>
          </a:prstGeom>
          <a:noFill/>
        </p:spPr>
        <p:txBody>
          <a:bodyPr wrap="square" rtlCol="0">
            <a:spAutoFit/>
          </a:bodyPr>
          <a:lstStyle/>
          <a:p>
            <a:pPr algn="r">
              <a:lnSpc>
                <a:spcPct val="110000"/>
              </a:lnSpc>
            </a:pPr>
            <a:r>
              <a:rPr lang="en-US" altLang="ko-KR" sz="1100">
                <a:solidFill>
                  <a:schemeClr val="bg1"/>
                </a:solidFill>
                <a:latin typeface="Montserrat Light" pitchFamily="2" charset="0"/>
                <a:ea typeface="G마켓 산스 Medium" panose="02000000000000000000" pitchFamily="50" charset="-127"/>
              </a:rPr>
              <a:t>Lorem ipsum dolor sit amet</a:t>
            </a:r>
          </a:p>
        </p:txBody>
      </p:sp>
    </p:spTree>
    <p:extLst>
      <p:ext uri="{BB962C8B-B14F-4D97-AF65-F5344CB8AC3E}">
        <p14:creationId xmlns:p14="http://schemas.microsoft.com/office/powerpoint/2010/main" val="3436453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타원 10">
            <a:extLst>
              <a:ext uri="{FF2B5EF4-FFF2-40B4-BE49-F238E27FC236}">
                <a16:creationId xmlns:a16="http://schemas.microsoft.com/office/drawing/2014/main" id="{451B2F87-1563-6365-B946-69EEBBC2FE94}"/>
              </a:ext>
            </a:extLst>
          </p:cNvPr>
          <p:cNvSpPr/>
          <p:nvPr/>
        </p:nvSpPr>
        <p:spPr>
          <a:xfrm>
            <a:off x="4389120" y="1570839"/>
            <a:ext cx="3413760" cy="341376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15">
            <a:extLst>
              <a:ext uri="{FF2B5EF4-FFF2-40B4-BE49-F238E27FC236}">
                <a16:creationId xmlns:a16="http://schemas.microsoft.com/office/drawing/2014/main" id="{7EA6F4FE-10E2-0401-FA7D-3841FB35B44D}"/>
              </a:ext>
            </a:extLst>
          </p:cNvPr>
          <p:cNvGrpSpPr/>
          <p:nvPr/>
        </p:nvGrpSpPr>
        <p:grpSpPr>
          <a:xfrm>
            <a:off x="1250415" y="1601444"/>
            <a:ext cx="2204165" cy="396230"/>
            <a:chOff x="1250415" y="1570839"/>
            <a:chExt cx="2204165" cy="396230"/>
          </a:xfrm>
        </p:grpSpPr>
        <p:sp>
          <p:nvSpPr>
            <p:cNvPr id="50" name="사각형: 둥근 모서리 49">
              <a:extLst>
                <a:ext uri="{FF2B5EF4-FFF2-40B4-BE49-F238E27FC236}">
                  <a16:creationId xmlns:a16="http://schemas.microsoft.com/office/drawing/2014/main" id="{E4CF2324-30F5-CCE6-B027-16B9497E0F6E}"/>
                </a:ext>
              </a:extLst>
            </p:cNvPr>
            <p:cNvSpPr/>
            <p:nvPr/>
          </p:nvSpPr>
          <p:spPr>
            <a:xfrm>
              <a:off x="1250415" y="1570839"/>
              <a:ext cx="2204165" cy="396230"/>
            </a:xfrm>
            <a:prstGeom prst="roundRect">
              <a:avLst>
                <a:gd name="adj" fmla="val 50000"/>
              </a:avLst>
            </a:prstGeom>
            <a:solidFill>
              <a:schemeClr val="bg1"/>
            </a:solidFill>
            <a:ln w="539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TextBox 9">
              <a:extLst>
                <a:ext uri="{FF2B5EF4-FFF2-40B4-BE49-F238E27FC236}">
                  <a16:creationId xmlns:a16="http://schemas.microsoft.com/office/drawing/2014/main" id="{80997AB2-0971-B13B-52EF-B673911F6482}"/>
                </a:ext>
              </a:extLst>
            </p:cNvPr>
            <p:cNvSpPr txBox="1"/>
            <p:nvPr/>
          </p:nvSpPr>
          <p:spPr>
            <a:xfrm>
              <a:off x="1641444" y="1599677"/>
              <a:ext cx="1422106" cy="338554"/>
            </a:xfrm>
            <a:prstGeom prst="rect">
              <a:avLst/>
            </a:prstGeom>
            <a:noFill/>
          </p:spPr>
          <p:txBody>
            <a:bodyPr wrap="square" rtlCol="0">
              <a:spAutoFit/>
            </a:bodyPr>
            <a:lstStyle/>
            <a:p>
              <a:pPr algn="ct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grpSp>
      <p:grpSp>
        <p:nvGrpSpPr>
          <p:cNvPr id="17" name="그룹 16">
            <a:extLst>
              <a:ext uri="{FF2B5EF4-FFF2-40B4-BE49-F238E27FC236}">
                <a16:creationId xmlns:a16="http://schemas.microsoft.com/office/drawing/2014/main" id="{C1C9220C-67EA-61DC-B2EB-91BFEDB8EF0C}"/>
              </a:ext>
            </a:extLst>
          </p:cNvPr>
          <p:cNvGrpSpPr/>
          <p:nvPr/>
        </p:nvGrpSpPr>
        <p:grpSpPr>
          <a:xfrm>
            <a:off x="1250415" y="4004402"/>
            <a:ext cx="2204165" cy="396230"/>
            <a:chOff x="1250415" y="1570839"/>
            <a:chExt cx="2204165" cy="396230"/>
          </a:xfrm>
        </p:grpSpPr>
        <p:sp>
          <p:nvSpPr>
            <p:cNvPr id="18" name="사각형: 둥근 모서리 17">
              <a:extLst>
                <a:ext uri="{FF2B5EF4-FFF2-40B4-BE49-F238E27FC236}">
                  <a16:creationId xmlns:a16="http://schemas.microsoft.com/office/drawing/2014/main" id="{B24A100C-9E49-6EBE-7D2D-2831E69D87D0}"/>
                </a:ext>
              </a:extLst>
            </p:cNvPr>
            <p:cNvSpPr/>
            <p:nvPr/>
          </p:nvSpPr>
          <p:spPr>
            <a:xfrm>
              <a:off x="1250415" y="1570839"/>
              <a:ext cx="2204165" cy="396230"/>
            </a:xfrm>
            <a:prstGeom prst="roundRect">
              <a:avLst>
                <a:gd name="adj" fmla="val 50000"/>
              </a:avLst>
            </a:prstGeom>
            <a:solidFill>
              <a:schemeClr val="bg1"/>
            </a:solidFill>
            <a:ln w="539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TextBox 20">
              <a:extLst>
                <a:ext uri="{FF2B5EF4-FFF2-40B4-BE49-F238E27FC236}">
                  <a16:creationId xmlns:a16="http://schemas.microsoft.com/office/drawing/2014/main" id="{525EDA66-6FB2-5CE1-962A-E130EA84624C}"/>
                </a:ext>
              </a:extLst>
            </p:cNvPr>
            <p:cNvSpPr txBox="1"/>
            <p:nvPr/>
          </p:nvSpPr>
          <p:spPr>
            <a:xfrm>
              <a:off x="1641444" y="1599677"/>
              <a:ext cx="1422106" cy="338554"/>
            </a:xfrm>
            <a:prstGeom prst="rect">
              <a:avLst/>
            </a:prstGeom>
            <a:noFill/>
          </p:spPr>
          <p:txBody>
            <a:bodyPr wrap="square" rtlCol="0">
              <a:spAutoFit/>
            </a:bodyPr>
            <a:lstStyle/>
            <a:p>
              <a:pPr algn="ct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grpSp>
      <p:sp>
        <p:nvSpPr>
          <p:cNvPr id="27" name="TextBox 26">
            <a:extLst>
              <a:ext uri="{FF2B5EF4-FFF2-40B4-BE49-F238E27FC236}">
                <a16:creationId xmlns:a16="http://schemas.microsoft.com/office/drawing/2014/main" id="{04FDBC31-972B-9817-200E-A48C4A796F94}"/>
              </a:ext>
            </a:extLst>
          </p:cNvPr>
          <p:cNvSpPr txBox="1">
            <a:spLocks/>
          </p:cNvSpPr>
          <p:nvPr/>
        </p:nvSpPr>
        <p:spPr>
          <a:xfrm>
            <a:off x="1023667" y="2109998"/>
            <a:ext cx="2657660" cy="825482"/>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28" name="TextBox 27">
            <a:extLst>
              <a:ext uri="{FF2B5EF4-FFF2-40B4-BE49-F238E27FC236}">
                <a16:creationId xmlns:a16="http://schemas.microsoft.com/office/drawing/2014/main" id="{E0238A29-8885-D5F3-544C-80E90092C408}"/>
              </a:ext>
            </a:extLst>
          </p:cNvPr>
          <p:cNvSpPr txBox="1">
            <a:spLocks/>
          </p:cNvSpPr>
          <p:nvPr/>
        </p:nvSpPr>
        <p:spPr>
          <a:xfrm>
            <a:off x="1023667" y="4644072"/>
            <a:ext cx="2657660" cy="825482"/>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grpSp>
        <p:nvGrpSpPr>
          <p:cNvPr id="29" name="그룹 28">
            <a:extLst>
              <a:ext uri="{FF2B5EF4-FFF2-40B4-BE49-F238E27FC236}">
                <a16:creationId xmlns:a16="http://schemas.microsoft.com/office/drawing/2014/main" id="{5DCFDF51-6D6D-D10B-A525-C2B47CF7276A}"/>
              </a:ext>
            </a:extLst>
          </p:cNvPr>
          <p:cNvGrpSpPr/>
          <p:nvPr/>
        </p:nvGrpSpPr>
        <p:grpSpPr>
          <a:xfrm>
            <a:off x="8737421" y="1601444"/>
            <a:ext cx="2204165" cy="396230"/>
            <a:chOff x="1250415" y="1570839"/>
            <a:chExt cx="2204165" cy="396230"/>
          </a:xfrm>
        </p:grpSpPr>
        <p:sp>
          <p:nvSpPr>
            <p:cNvPr id="30" name="사각형: 둥근 모서리 29">
              <a:extLst>
                <a:ext uri="{FF2B5EF4-FFF2-40B4-BE49-F238E27FC236}">
                  <a16:creationId xmlns:a16="http://schemas.microsoft.com/office/drawing/2014/main" id="{949BA68C-93F2-AF36-4044-7387E5DF6BB7}"/>
                </a:ext>
              </a:extLst>
            </p:cNvPr>
            <p:cNvSpPr/>
            <p:nvPr/>
          </p:nvSpPr>
          <p:spPr>
            <a:xfrm>
              <a:off x="1250415" y="1570839"/>
              <a:ext cx="2204165" cy="396230"/>
            </a:xfrm>
            <a:prstGeom prst="roundRect">
              <a:avLst>
                <a:gd name="adj" fmla="val 50000"/>
              </a:avLst>
            </a:prstGeom>
            <a:solidFill>
              <a:schemeClr val="bg1"/>
            </a:solidFill>
            <a:ln w="539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TextBox 30">
              <a:extLst>
                <a:ext uri="{FF2B5EF4-FFF2-40B4-BE49-F238E27FC236}">
                  <a16:creationId xmlns:a16="http://schemas.microsoft.com/office/drawing/2014/main" id="{75CA3350-642C-F7EE-0E62-E57E34AE0865}"/>
                </a:ext>
              </a:extLst>
            </p:cNvPr>
            <p:cNvSpPr txBox="1"/>
            <p:nvPr/>
          </p:nvSpPr>
          <p:spPr>
            <a:xfrm>
              <a:off x="1641444" y="1599677"/>
              <a:ext cx="1422106" cy="338554"/>
            </a:xfrm>
            <a:prstGeom prst="rect">
              <a:avLst/>
            </a:prstGeom>
            <a:noFill/>
          </p:spPr>
          <p:txBody>
            <a:bodyPr wrap="square" rtlCol="0">
              <a:spAutoFit/>
            </a:bodyPr>
            <a:lstStyle/>
            <a:p>
              <a:pPr algn="ct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grpSp>
      <p:grpSp>
        <p:nvGrpSpPr>
          <p:cNvPr id="32" name="그룹 31">
            <a:extLst>
              <a:ext uri="{FF2B5EF4-FFF2-40B4-BE49-F238E27FC236}">
                <a16:creationId xmlns:a16="http://schemas.microsoft.com/office/drawing/2014/main" id="{2291C7FD-6545-B41D-644D-8D72B8B9C66F}"/>
              </a:ext>
            </a:extLst>
          </p:cNvPr>
          <p:cNvGrpSpPr/>
          <p:nvPr/>
        </p:nvGrpSpPr>
        <p:grpSpPr>
          <a:xfrm>
            <a:off x="8737421" y="4004402"/>
            <a:ext cx="2204165" cy="396230"/>
            <a:chOff x="1250415" y="1570839"/>
            <a:chExt cx="2204165" cy="396230"/>
          </a:xfrm>
        </p:grpSpPr>
        <p:sp>
          <p:nvSpPr>
            <p:cNvPr id="33" name="사각형: 둥근 모서리 32">
              <a:extLst>
                <a:ext uri="{FF2B5EF4-FFF2-40B4-BE49-F238E27FC236}">
                  <a16:creationId xmlns:a16="http://schemas.microsoft.com/office/drawing/2014/main" id="{5FF294FE-D31A-8928-6AE3-1C9FC1F8B129}"/>
                </a:ext>
              </a:extLst>
            </p:cNvPr>
            <p:cNvSpPr/>
            <p:nvPr/>
          </p:nvSpPr>
          <p:spPr>
            <a:xfrm>
              <a:off x="1250415" y="1570839"/>
              <a:ext cx="2204165" cy="396230"/>
            </a:xfrm>
            <a:prstGeom prst="roundRect">
              <a:avLst>
                <a:gd name="adj" fmla="val 50000"/>
              </a:avLst>
            </a:prstGeom>
            <a:solidFill>
              <a:schemeClr val="bg1"/>
            </a:solidFill>
            <a:ln w="539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TextBox 33">
              <a:extLst>
                <a:ext uri="{FF2B5EF4-FFF2-40B4-BE49-F238E27FC236}">
                  <a16:creationId xmlns:a16="http://schemas.microsoft.com/office/drawing/2014/main" id="{AF50CE3B-181D-C855-B451-0C5E88A6597A}"/>
                </a:ext>
              </a:extLst>
            </p:cNvPr>
            <p:cNvSpPr txBox="1"/>
            <p:nvPr/>
          </p:nvSpPr>
          <p:spPr>
            <a:xfrm>
              <a:off x="1641444" y="1599677"/>
              <a:ext cx="1422106" cy="338554"/>
            </a:xfrm>
            <a:prstGeom prst="rect">
              <a:avLst/>
            </a:prstGeom>
            <a:noFill/>
          </p:spPr>
          <p:txBody>
            <a:bodyPr wrap="square" rtlCol="0">
              <a:spAutoFit/>
            </a:bodyPr>
            <a:lstStyle/>
            <a:p>
              <a:pPr algn="ctr"/>
              <a:r>
                <a:rPr lang="en-US" altLang="ko-KR" sz="1600">
                  <a:latin typeface="Montserrat ExtraBold" pitchFamily="2" charset="0"/>
                  <a:ea typeface="G마켓 산스 TTF Medium" panose="02000000000000000000" pitchFamily="2" charset="-127"/>
                </a:rPr>
                <a:t>Title Here</a:t>
              </a:r>
              <a:endParaRPr lang="ko-KR" altLang="en-US" sz="1600" dirty="0">
                <a:latin typeface="Montserrat ExtraBold" pitchFamily="2" charset="0"/>
                <a:ea typeface="G마켓 산스 TTF Medium" panose="02000000000000000000" pitchFamily="2" charset="-127"/>
              </a:endParaRPr>
            </a:p>
          </p:txBody>
        </p:sp>
      </p:grpSp>
      <p:sp>
        <p:nvSpPr>
          <p:cNvPr id="35" name="TextBox 34">
            <a:extLst>
              <a:ext uri="{FF2B5EF4-FFF2-40B4-BE49-F238E27FC236}">
                <a16:creationId xmlns:a16="http://schemas.microsoft.com/office/drawing/2014/main" id="{C28295BA-B69C-B8CA-2036-4D7007A4FAD3}"/>
              </a:ext>
            </a:extLst>
          </p:cNvPr>
          <p:cNvSpPr txBox="1">
            <a:spLocks/>
          </p:cNvSpPr>
          <p:nvPr/>
        </p:nvSpPr>
        <p:spPr>
          <a:xfrm>
            <a:off x="8510673" y="2109998"/>
            <a:ext cx="2657660" cy="825482"/>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36" name="TextBox 35">
            <a:extLst>
              <a:ext uri="{FF2B5EF4-FFF2-40B4-BE49-F238E27FC236}">
                <a16:creationId xmlns:a16="http://schemas.microsoft.com/office/drawing/2014/main" id="{8589AD6A-C906-A63E-0E50-AD3723CC0AD6}"/>
              </a:ext>
            </a:extLst>
          </p:cNvPr>
          <p:cNvSpPr txBox="1">
            <a:spLocks/>
          </p:cNvSpPr>
          <p:nvPr/>
        </p:nvSpPr>
        <p:spPr>
          <a:xfrm>
            <a:off x="8510673" y="4644072"/>
            <a:ext cx="2657660" cy="825482"/>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3677001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직사각형 13">
            <a:extLst>
              <a:ext uri="{FF2B5EF4-FFF2-40B4-BE49-F238E27FC236}">
                <a16:creationId xmlns:a16="http://schemas.microsoft.com/office/drawing/2014/main" id="{5587A3BE-A502-F288-055D-D6064823E669}"/>
              </a:ext>
            </a:extLst>
          </p:cNvPr>
          <p:cNvSpPr/>
          <p:nvPr/>
        </p:nvSpPr>
        <p:spPr>
          <a:xfrm>
            <a:off x="0" y="0"/>
            <a:ext cx="12192000" cy="2890811"/>
          </a:xfrm>
          <a:prstGeom prst="rect">
            <a:avLst/>
          </a:prstGeom>
          <a:gradFill>
            <a:gsLst>
              <a:gs pos="17000">
                <a:schemeClr val="bg1">
                  <a:alpha val="20000"/>
                </a:schemeClr>
              </a:gs>
              <a:gs pos="91000">
                <a:srgbClr val="ED7D31">
                  <a:alpha val="40000"/>
                </a:srgbClr>
              </a:gs>
            </a:gsLst>
            <a:lin ang="5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a:extLst>
              <a:ext uri="{FF2B5EF4-FFF2-40B4-BE49-F238E27FC236}">
                <a16:creationId xmlns:a16="http://schemas.microsoft.com/office/drawing/2014/main" id="{74F05E62-F452-572C-BE98-32D6EDFBB9F6}"/>
              </a:ext>
            </a:extLst>
          </p:cNvPr>
          <p:cNvSpPr txBox="1"/>
          <p:nvPr/>
        </p:nvSpPr>
        <p:spPr>
          <a:xfrm>
            <a:off x="978195" y="3301671"/>
            <a:ext cx="2807224" cy="469359"/>
          </a:xfrm>
          <a:prstGeom prst="rect">
            <a:avLst/>
          </a:prstGeom>
          <a:noFill/>
        </p:spPr>
        <p:txBody>
          <a:bodyPr wrap="square" rtlCol="0">
            <a:spAutoFit/>
          </a:bodyPr>
          <a:lstStyle/>
          <a:p>
            <a:pPr>
              <a:lnSpc>
                <a:spcPct val="130000"/>
              </a:lnSpc>
            </a:pPr>
            <a:r>
              <a:rPr lang="en-US" altLang="ko-KR" sz="2000">
                <a:latin typeface="Montserrat SemiBold" pitchFamily="2" charset="0"/>
                <a:ea typeface="G마켓 산스 TTF Bold" panose="02000000000000000000" pitchFamily="2" charset="-127"/>
              </a:rPr>
              <a:t>Graph</a:t>
            </a:r>
            <a:endParaRPr lang="ko-KR" altLang="en-US" sz="2000" dirty="0">
              <a:latin typeface="Montserrat SemiBold" pitchFamily="2" charset="0"/>
              <a:ea typeface="G마켓 산스 TTF Bold" panose="02000000000000000000" pitchFamily="2" charset="-127"/>
            </a:endParaRPr>
          </a:p>
        </p:txBody>
      </p:sp>
      <p:sp>
        <p:nvSpPr>
          <p:cNvPr id="19" name="TextBox 18">
            <a:extLst>
              <a:ext uri="{FF2B5EF4-FFF2-40B4-BE49-F238E27FC236}">
                <a16:creationId xmlns:a16="http://schemas.microsoft.com/office/drawing/2014/main" id="{5ED34856-CB80-10C7-2327-00E6F8711387}"/>
              </a:ext>
            </a:extLst>
          </p:cNvPr>
          <p:cNvSpPr txBox="1"/>
          <p:nvPr/>
        </p:nvSpPr>
        <p:spPr>
          <a:xfrm>
            <a:off x="717755" y="1354875"/>
            <a:ext cx="3864636" cy="431657"/>
          </a:xfrm>
          <a:prstGeom prst="rect">
            <a:avLst/>
          </a:prstGeom>
          <a:noFill/>
        </p:spPr>
        <p:txBody>
          <a:bodyPr wrap="square" rtlCol="0">
            <a:spAutoFit/>
          </a:bodyPr>
          <a:lstStyle/>
          <a:p>
            <a:pPr>
              <a:lnSpc>
                <a:spcPct val="130000"/>
              </a:lnSpc>
            </a:pPr>
            <a:r>
              <a:rPr lang="en-US" altLang="ko-KR">
                <a:solidFill>
                  <a:srgbClr val="EB6C15"/>
                </a:solidFill>
                <a:latin typeface="Montserrat SemiBold" pitchFamily="2" charset="0"/>
                <a:ea typeface="G마켓 산스 TTF Bold" panose="02000000000000000000" pitchFamily="2" charset="-127"/>
              </a:rPr>
              <a:t>Graph description</a:t>
            </a:r>
            <a:endParaRPr lang="ko-KR" altLang="en-US" dirty="0">
              <a:solidFill>
                <a:srgbClr val="EB6C15"/>
              </a:solidFill>
              <a:latin typeface="Montserrat SemiBold" pitchFamily="2" charset="0"/>
              <a:ea typeface="G마켓 산스 TTF Bold" panose="02000000000000000000" pitchFamily="2" charset="-127"/>
            </a:endParaRPr>
          </a:p>
        </p:txBody>
      </p:sp>
      <p:sp>
        <p:nvSpPr>
          <p:cNvPr id="20" name="TextBox 19">
            <a:extLst>
              <a:ext uri="{FF2B5EF4-FFF2-40B4-BE49-F238E27FC236}">
                <a16:creationId xmlns:a16="http://schemas.microsoft.com/office/drawing/2014/main" id="{58BC8858-AA68-58F6-E31D-940E6D61AA01}"/>
              </a:ext>
            </a:extLst>
          </p:cNvPr>
          <p:cNvSpPr txBox="1"/>
          <p:nvPr/>
        </p:nvSpPr>
        <p:spPr>
          <a:xfrm>
            <a:off x="4867759" y="1354875"/>
            <a:ext cx="3864636" cy="431657"/>
          </a:xfrm>
          <a:prstGeom prst="rect">
            <a:avLst/>
          </a:prstGeom>
          <a:noFill/>
        </p:spPr>
        <p:txBody>
          <a:bodyPr wrap="square" rtlCol="0">
            <a:spAutoFit/>
          </a:bodyPr>
          <a:lstStyle/>
          <a:p>
            <a:pPr>
              <a:lnSpc>
                <a:spcPct val="130000"/>
              </a:lnSpc>
            </a:pPr>
            <a:r>
              <a:rPr lang="en-US" altLang="ko-KR">
                <a:latin typeface="Montserrat SemiBold" pitchFamily="2" charset="0"/>
                <a:ea typeface="G마켓 산스 TTF Bold" panose="02000000000000000000" pitchFamily="2" charset="-127"/>
              </a:rPr>
              <a:t>Graph description</a:t>
            </a:r>
            <a:endParaRPr lang="ko-KR" altLang="en-US" dirty="0">
              <a:latin typeface="Montserrat SemiBold" pitchFamily="2" charset="0"/>
              <a:ea typeface="G마켓 산스 TTF Bold" panose="02000000000000000000" pitchFamily="2" charset="-127"/>
            </a:endParaRPr>
          </a:p>
        </p:txBody>
      </p:sp>
      <p:sp>
        <p:nvSpPr>
          <p:cNvPr id="24" name="TextBox 23">
            <a:extLst>
              <a:ext uri="{FF2B5EF4-FFF2-40B4-BE49-F238E27FC236}">
                <a16:creationId xmlns:a16="http://schemas.microsoft.com/office/drawing/2014/main" id="{491A044A-DD7A-4A4E-0959-C80F6DEC8C6F}"/>
              </a:ext>
            </a:extLst>
          </p:cNvPr>
          <p:cNvSpPr txBox="1"/>
          <p:nvPr/>
        </p:nvSpPr>
        <p:spPr>
          <a:xfrm>
            <a:off x="9352358" y="1631320"/>
            <a:ext cx="1723216" cy="695575"/>
          </a:xfrm>
          <a:prstGeom prst="rect">
            <a:avLst/>
          </a:prstGeom>
          <a:noFill/>
        </p:spPr>
        <p:txBody>
          <a:bodyPr wrap="square" rtlCol="0">
            <a:spAutoFit/>
          </a:bodyPr>
          <a:lstStyle/>
          <a:p>
            <a:pPr>
              <a:lnSpc>
                <a:spcPct val="130000"/>
              </a:lnSpc>
            </a:pPr>
            <a:r>
              <a:rPr lang="en-US" altLang="ko-KR" sz="3200">
                <a:latin typeface="Montserrat ExtraBold" pitchFamily="2" charset="0"/>
                <a:ea typeface="G마켓 산스 TTF Bold" panose="02000000000000000000" pitchFamily="2" charset="-127"/>
              </a:rPr>
              <a:t>00%</a:t>
            </a:r>
            <a:endParaRPr lang="ko-KR" altLang="en-US" sz="3200" dirty="0">
              <a:latin typeface="Montserrat ExtraBold" pitchFamily="2" charset="0"/>
              <a:ea typeface="G마켓 산스 TTF Bold" panose="02000000000000000000" pitchFamily="2" charset="-127"/>
            </a:endParaRPr>
          </a:p>
        </p:txBody>
      </p:sp>
      <p:sp>
        <p:nvSpPr>
          <p:cNvPr id="25" name="화살표: 아래쪽 24">
            <a:extLst>
              <a:ext uri="{FF2B5EF4-FFF2-40B4-BE49-F238E27FC236}">
                <a16:creationId xmlns:a16="http://schemas.microsoft.com/office/drawing/2014/main" id="{ED31F89B-F20D-E9F2-74E3-A73AB2D5955A}"/>
              </a:ext>
            </a:extLst>
          </p:cNvPr>
          <p:cNvSpPr/>
          <p:nvPr/>
        </p:nvSpPr>
        <p:spPr>
          <a:xfrm rot="10800000">
            <a:off x="10807600" y="1663219"/>
            <a:ext cx="769865" cy="542731"/>
          </a:xfrm>
          <a:prstGeom prst="downArrow">
            <a:avLst/>
          </a:prstGeom>
          <a:gradFill>
            <a:gsLst>
              <a:gs pos="17000">
                <a:schemeClr val="accent2">
                  <a:alpha val="20000"/>
                </a:schemeClr>
              </a:gs>
              <a:gs pos="74000">
                <a:srgbClr val="ED7D31"/>
              </a:gs>
            </a:gsLst>
            <a:lin ang="5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직사각형 25">
            <a:extLst>
              <a:ext uri="{FF2B5EF4-FFF2-40B4-BE49-F238E27FC236}">
                <a16:creationId xmlns:a16="http://schemas.microsoft.com/office/drawing/2014/main" id="{731F9181-759B-A3D5-5026-E63B40960EC2}"/>
              </a:ext>
            </a:extLst>
          </p:cNvPr>
          <p:cNvSpPr/>
          <p:nvPr/>
        </p:nvSpPr>
        <p:spPr>
          <a:xfrm>
            <a:off x="829340" y="3374597"/>
            <a:ext cx="85065" cy="311091"/>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직사각형 40">
            <a:extLst>
              <a:ext uri="{FF2B5EF4-FFF2-40B4-BE49-F238E27FC236}">
                <a16:creationId xmlns:a16="http://schemas.microsoft.com/office/drawing/2014/main" id="{AC6A31C9-5F75-EF0E-029C-9D119F58F15B}"/>
              </a:ext>
            </a:extLst>
          </p:cNvPr>
          <p:cNvSpPr/>
          <p:nvPr/>
        </p:nvSpPr>
        <p:spPr>
          <a:xfrm>
            <a:off x="1281166" y="5323103"/>
            <a:ext cx="510363" cy="542261"/>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직사각형 41">
            <a:extLst>
              <a:ext uri="{FF2B5EF4-FFF2-40B4-BE49-F238E27FC236}">
                <a16:creationId xmlns:a16="http://schemas.microsoft.com/office/drawing/2014/main" id="{427C4B1F-D8C0-6C5C-837D-2A264FBC73B3}"/>
              </a:ext>
            </a:extLst>
          </p:cNvPr>
          <p:cNvSpPr/>
          <p:nvPr/>
        </p:nvSpPr>
        <p:spPr>
          <a:xfrm>
            <a:off x="2264442" y="5008801"/>
            <a:ext cx="510363" cy="856564"/>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직사각형 42">
            <a:extLst>
              <a:ext uri="{FF2B5EF4-FFF2-40B4-BE49-F238E27FC236}">
                <a16:creationId xmlns:a16="http://schemas.microsoft.com/office/drawing/2014/main" id="{0148CCB3-B846-3D6F-EFF1-1D3C7BFCE05B}"/>
              </a:ext>
            </a:extLst>
          </p:cNvPr>
          <p:cNvSpPr/>
          <p:nvPr/>
        </p:nvSpPr>
        <p:spPr>
          <a:xfrm>
            <a:off x="3247718" y="4504397"/>
            <a:ext cx="510363" cy="1360968"/>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직사각형 43">
            <a:extLst>
              <a:ext uri="{FF2B5EF4-FFF2-40B4-BE49-F238E27FC236}">
                <a16:creationId xmlns:a16="http://schemas.microsoft.com/office/drawing/2014/main" id="{8B74FA00-3E00-9334-39F8-0226967DEC82}"/>
              </a:ext>
            </a:extLst>
          </p:cNvPr>
          <p:cNvSpPr/>
          <p:nvPr/>
        </p:nvSpPr>
        <p:spPr>
          <a:xfrm>
            <a:off x="4230994" y="4770211"/>
            <a:ext cx="510363" cy="1095154"/>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5" name="직사각형 44">
            <a:extLst>
              <a:ext uri="{FF2B5EF4-FFF2-40B4-BE49-F238E27FC236}">
                <a16:creationId xmlns:a16="http://schemas.microsoft.com/office/drawing/2014/main" id="{B96D4900-9A2A-AD9C-E110-9965B3DE8D7D}"/>
              </a:ext>
            </a:extLst>
          </p:cNvPr>
          <p:cNvSpPr/>
          <p:nvPr/>
        </p:nvSpPr>
        <p:spPr>
          <a:xfrm>
            <a:off x="5214270" y="4653253"/>
            <a:ext cx="510363" cy="1212112"/>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6" name="직사각형 45">
            <a:extLst>
              <a:ext uri="{FF2B5EF4-FFF2-40B4-BE49-F238E27FC236}">
                <a16:creationId xmlns:a16="http://schemas.microsoft.com/office/drawing/2014/main" id="{E0F6F729-4E7E-A27B-E894-917423E95A9C}"/>
              </a:ext>
            </a:extLst>
          </p:cNvPr>
          <p:cNvSpPr/>
          <p:nvPr/>
        </p:nvSpPr>
        <p:spPr>
          <a:xfrm>
            <a:off x="6197546" y="4313291"/>
            <a:ext cx="510363" cy="1552073"/>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직사각형 46">
            <a:extLst>
              <a:ext uri="{FF2B5EF4-FFF2-40B4-BE49-F238E27FC236}">
                <a16:creationId xmlns:a16="http://schemas.microsoft.com/office/drawing/2014/main" id="{FD82BCCE-34D4-680A-C183-EAB464CA8494}"/>
              </a:ext>
            </a:extLst>
          </p:cNvPr>
          <p:cNvSpPr/>
          <p:nvPr/>
        </p:nvSpPr>
        <p:spPr>
          <a:xfrm>
            <a:off x="7180822" y="4062093"/>
            <a:ext cx="510363" cy="1803271"/>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직사각형 47">
            <a:extLst>
              <a:ext uri="{FF2B5EF4-FFF2-40B4-BE49-F238E27FC236}">
                <a16:creationId xmlns:a16="http://schemas.microsoft.com/office/drawing/2014/main" id="{22E12CC6-7F16-21FC-6198-82FC633FBEE3}"/>
              </a:ext>
            </a:extLst>
          </p:cNvPr>
          <p:cNvSpPr/>
          <p:nvPr/>
        </p:nvSpPr>
        <p:spPr>
          <a:xfrm>
            <a:off x="8164096" y="3771031"/>
            <a:ext cx="510363" cy="209433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1" name="그룹 30">
            <a:extLst>
              <a:ext uri="{FF2B5EF4-FFF2-40B4-BE49-F238E27FC236}">
                <a16:creationId xmlns:a16="http://schemas.microsoft.com/office/drawing/2014/main" id="{5B09E14C-8F29-25D5-F4BD-F875CFCD6036}"/>
              </a:ext>
            </a:extLst>
          </p:cNvPr>
          <p:cNvGrpSpPr/>
          <p:nvPr/>
        </p:nvGrpSpPr>
        <p:grpSpPr>
          <a:xfrm>
            <a:off x="494471" y="5865364"/>
            <a:ext cx="8670311" cy="311091"/>
            <a:chOff x="494471" y="6262577"/>
            <a:chExt cx="8670311" cy="311091"/>
          </a:xfrm>
        </p:grpSpPr>
        <p:sp>
          <p:nvSpPr>
            <p:cNvPr id="27" name="직사각형 26">
              <a:extLst>
                <a:ext uri="{FF2B5EF4-FFF2-40B4-BE49-F238E27FC236}">
                  <a16:creationId xmlns:a16="http://schemas.microsoft.com/office/drawing/2014/main" id="{14C304AF-894C-9644-E531-1371C989C1CD}"/>
                </a:ext>
              </a:extLst>
            </p:cNvPr>
            <p:cNvSpPr/>
            <p:nvPr/>
          </p:nvSpPr>
          <p:spPr>
            <a:xfrm>
              <a:off x="829340" y="6262577"/>
              <a:ext cx="8165804" cy="270958"/>
            </a:xfrm>
            <a:prstGeom prst="rect">
              <a:avLst/>
            </a:prstGeom>
            <a:solidFill>
              <a:schemeClr val="bg1"/>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직사각형 28">
              <a:extLst>
                <a:ext uri="{FF2B5EF4-FFF2-40B4-BE49-F238E27FC236}">
                  <a16:creationId xmlns:a16="http://schemas.microsoft.com/office/drawing/2014/main" id="{997133A2-8820-D09D-3EF2-22D5FCA3E1BD}"/>
                </a:ext>
              </a:extLst>
            </p:cNvPr>
            <p:cNvSpPr/>
            <p:nvPr/>
          </p:nvSpPr>
          <p:spPr>
            <a:xfrm>
              <a:off x="8712956" y="6262577"/>
              <a:ext cx="451826" cy="3110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직사각형 29">
              <a:extLst>
                <a:ext uri="{FF2B5EF4-FFF2-40B4-BE49-F238E27FC236}">
                  <a16:creationId xmlns:a16="http://schemas.microsoft.com/office/drawing/2014/main" id="{DD7F8FEB-F34F-270C-1B66-8B0DE5A252B0}"/>
                </a:ext>
              </a:extLst>
            </p:cNvPr>
            <p:cNvSpPr/>
            <p:nvPr/>
          </p:nvSpPr>
          <p:spPr>
            <a:xfrm>
              <a:off x="494471" y="6262577"/>
              <a:ext cx="451826" cy="3110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3" name="TextBox 32">
            <a:extLst>
              <a:ext uri="{FF2B5EF4-FFF2-40B4-BE49-F238E27FC236}">
                <a16:creationId xmlns:a16="http://schemas.microsoft.com/office/drawing/2014/main" id="{F97B2CC2-C3D5-76B8-1E72-558474077144}"/>
              </a:ext>
            </a:extLst>
          </p:cNvPr>
          <p:cNvSpPr txBox="1"/>
          <p:nvPr/>
        </p:nvSpPr>
        <p:spPr>
          <a:xfrm>
            <a:off x="1111044"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Jan</a:t>
            </a:r>
            <a:endParaRPr lang="ko-KR" altLang="en-US" sz="1400" dirty="0">
              <a:latin typeface="Montserrat SemiBold" pitchFamily="2" charset="0"/>
              <a:ea typeface="G마켓 산스 TTF Medium" panose="02000000000000000000" pitchFamily="2" charset="-127"/>
            </a:endParaRPr>
          </a:p>
        </p:txBody>
      </p:sp>
      <p:sp>
        <p:nvSpPr>
          <p:cNvPr id="34" name="TextBox 33">
            <a:extLst>
              <a:ext uri="{FF2B5EF4-FFF2-40B4-BE49-F238E27FC236}">
                <a16:creationId xmlns:a16="http://schemas.microsoft.com/office/drawing/2014/main" id="{A1717877-A4F7-ADD8-0F29-8AE075A02D22}"/>
              </a:ext>
            </a:extLst>
          </p:cNvPr>
          <p:cNvSpPr txBox="1"/>
          <p:nvPr/>
        </p:nvSpPr>
        <p:spPr>
          <a:xfrm>
            <a:off x="2097820"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Feb</a:t>
            </a:r>
            <a:endParaRPr lang="ko-KR" altLang="en-US" sz="1400" dirty="0">
              <a:latin typeface="Montserrat SemiBold" pitchFamily="2" charset="0"/>
              <a:ea typeface="G마켓 산스 TTF Medium" panose="02000000000000000000" pitchFamily="2" charset="-127"/>
            </a:endParaRPr>
          </a:p>
        </p:txBody>
      </p:sp>
      <p:sp>
        <p:nvSpPr>
          <p:cNvPr id="35" name="TextBox 34">
            <a:extLst>
              <a:ext uri="{FF2B5EF4-FFF2-40B4-BE49-F238E27FC236}">
                <a16:creationId xmlns:a16="http://schemas.microsoft.com/office/drawing/2014/main" id="{73F543CA-004F-EAD3-BAE9-9B69D180934A}"/>
              </a:ext>
            </a:extLst>
          </p:cNvPr>
          <p:cNvSpPr txBox="1"/>
          <p:nvPr/>
        </p:nvSpPr>
        <p:spPr>
          <a:xfrm>
            <a:off x="3084596"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Mar</a:t>
            </a:r>
            <a:endParaRPr lang="ko-KR" altLang="en-US" sz="1400" dirty="0">
              <a:latin typeface="Montserrat SemiBold" pitchFamily="2" charset="0"/>
              <a:ea typeface="G마켓 산스 TTF Medium" panose="02000000000000000000" pitchFamily="2" charset="-127"/>
            </a:endParaRPr>
          </a:p>
        </p:txBody>
      </p:sp>
      <p:sp>
        <p:nvSpPr>
          <p:cNvPr id="36" name="TextBox 35">
            <a:extLst>
              <a:ext uri="{FF2B5EF4-FFF2-40B4-BE49-F238E27FC236}">
                <a16:creationId xmlns:a16="http://schemas.microsoft.com/office/drawing/2014/main" id="{712F2BEE-DD8F-B99B-68A0-5CDB5671DC65}"/>
              </a:ext>
            </a:extLst>
          </p:cNvPr>
          <p:cNvSpPr txBox="1"/>
          <p:nvPr/>
        </p:nvSpPr>
        <p:spPr>
          <a:xfrm>
            <a:off x="4071372"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Apr</a:t>
            </a:r>
            <a:endParaRPr lang="ko-KR" altLang="en-US" sz="1400" dirty="0">
              <a:latin typeface="Montserrat SemiBold" pitchFamily="2" charset="0"/>
              <a:ea typeface="G마켓 산스 TTF Medium" panose="02000000000000000000" pitchFamily="2" charset="-127"/>
            </a:endParaRPr>
          </a:p>
        </p:txBody>
      </p:sp>
      <p:sp>
        <p:nvSpPr>
          <p:cNvPr id="37" name="TextBox 36">
            <a:extLst>
              <a:ext uri="{FF2B5EF4-FFF2-40B4-BE49-F238E27FC236}">
                <a16:creationId xmlns:a16="http://schemas.microsoft.com/office/drawing/2014/main" id="{25A0F913-F829-E7A7-087F-B712FC9ADD12}"/>
              </a:ext>
            </a:extLst>
          </p:cNvPr>
          <p:cNvSpPr txBox="1"/>
          <p:nvPr/>
        </p:nvSpPr>
        <p:spPr>
          <a:xfrm>
            <a:off x="5058148"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May</a:t>
            </a:r>
            <a:endParaRPr lang="ko-KR" altLang="en-US" sz="1400" dirty="0">
              <a:latin typeface="Montserrat SemiBold" pitchFamily="2" charset="0"/>
              <a:ea typeface="G마켓 산스 TTF Medium" panose="02000000000000000000" pitchFamily="2" charset="-127"/>
            </a:endParaRPr>
          </a:p>
        </p:txBody>
      </p:sp>
      <p:sp>
        <p:nvSpPr>
          <p:cNvPr id="38" name="TextBox 37">
            <a:extLst>
              <a:ext uri="{FF2B5EF4-FFF2-40B4-BE49-F238E27FC236}">
                <a16:creationId xmlns:a16="http://schemas.microsoft.com/office/drawing/2014/main" id="{1D60F984-B6AE-06EB-A8A6-1DA665962CF0}"/>
              </a:ext>
            </a:extLst>
          </p:cNvPr>
          <p:cNvSpPr txBox="1"/>
          <p:nvPr/>
        </p:nvSpPr>
        <p:spPr>
          <a:xfrm>
            <a:off x="6044924"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Jun</a:t>
            </a:r>
            <a:endParaRPr lang="ko-KR" altLang="en-US" sz="1400" dirty="0">
              <a:latin typeface="Montserrat SemiBold" pitchFamily="2" charset="0"/>
              <a:ea typeface="G마켓 산스 TTF Medium" panose="02000000000000000000" pitchFamily="2" charset="-127"/>
            </a:endParaRPr>
          </a:p>
        </p:txBody>
      </p:sp>
      <p:sp>
        <p:nvSpPr>
          <p:cNvPr id="39" name="TextBox 38">
            <a:extLst>
              <a:ext uri="{FF2B5EF4-FFF2-40B4-BE49-F238E27FC236}">
                <a16:creationId xmlns:a16="http://schemas.microsoft.com/office/drawing/2014/main" id="{F13DCB40-D94E-3C08-6EBA-03DD95B6C07A}"/>
              </a:ext>
            </a:extLst>
          </p:cNvPr>
          <p:cNvSpPr txBox="1"/>
          <p:nvPr/>
        </p:nvSpPr>
        <p:spPr>
          <a:xfrm>
            <a:off x="7031700"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Jul</a:t>
            </a:r>
            <a:endParaRPr lang="ko-KR" altLang="en-US" sz="1400" dirty="0">
              <a:latin typeface="Montserrat SemiBold" pitchFamily="2" charset="0"/>
              <a:ea typeface="G마켓 산스 TTF Medium" panose="02000000000000000000" pitchFamily="2" charset="-127"/>
            </a:endParaRPr>
          </a:p>
        </p:txBody>
      </p:sp>
      <p:sp>
        <p:nvSpPr>
          <p:cNvPr id="40" name="TextBox 39">
            <a:extLst>
              <a:ext uri="{FF2B5EF4-FFF2-40B4-BE49-F238E27FC236}">
                <a16:creationId xmlns:a16="http://schemas.microsoft.com/office/drawing/2014/main" id="{18A584B8-1424-47B2-924E-180288824179}"/>
              </a:ext>
            </a:extLst>
          </p:cNvPr>
          <p:cNvSpPr txBox="1"/>
          <p:nvPr/>
        </p:nvSpPr>
        <p:spPr>
          <a:xfrm>
            <a:off x="8018473" y="5978263"/>
            <a:ext cx="786579" cy="356251"/>
          </a:xfrm>
          <a:prstGeom prst="rect">
            <a:avLst/>
          </a:prstGeom>
          <a:noFill/>
        </p:spPr>
        <p:txBody>
          <a:bodyPr wrap="square" rtlCol="0">
            <a:spAutoFit/>
          </a:bodyPr>
          <a:lstStyle/>
          <a:p>
            <a:pPr algn="ctr">
              <a:lnSpc>
                <a:spcPct val="130000"/>
              </a:lnSpc>
            </a:pPr>
            <a:r>
              <a:rPr lang="en-US" altLang="ko-KR" sz="1400" dirty="0">
                <a:latin typeface="Montserrat SemiBold" pitchFamily="2" charset="0"/>
                <a:ea typeface="G마켓 산스 TTF Medium" panose="02000000000000000000" pitchFamily="2" charset="-127"/>
              </a:rPr>
              <a:t>Aug</a:t>
            </a:r>
            <a:endParaRPr lang="ko-KR" altLang="en-US" sz="1400" dirty="0">
              <a:latin typeface="Montserrat SemiBold" pitchFamily="2" charset="0"/>
              <a:ea typeface="G마켓 산스 TTF Medium" panose="02000000000000000000" pitchFamily="2" charset="-127"/>
            </a:endParaRPr>
          </a:p>
        </p:txBody>
      </p:sp>
      <p:sp>
        <p:nvSpPr>
          <p:cNvPr id="49" name="TextBox 48">
            <a:extLst>
              <a:ext uri="{FF2B5EF4-FFF2-40B4-BE49-F238E27FC236}">
                <a16:creationId xmlns:a16="http://schemas.microsoft.com/office/drawing/2014/main" id="{795CD6E1-6EDB-49EF-547C-749546C30773}"/>
              </a:ext>
            </a:extLst>
          </p:cNvPr>
          <p:cNvSpPr txBox="1"/>
          <p:nvPr/>
        </p:nvSpPr>
        <p:spPr>
          <a:xfrm>
            <a:off x="1111044" y="4956221"/>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0" name="TextBox 49">
            <a:extLst>
              <a:ext uri="{FF2B5EF4-FFF2-40B4-BE49-F238E27FC236}">
                <a16:creationId xmlns:a16="http://schemas.microsoft.com/office/drawing/2014/main" id="{53C9E28C-1D7B-A443-D4F6-98C73F9253CC}"/>
              </a:ext>
            </a:extLst>
          </p:cNvPr>
          <p:cNvSpPr txBox="1"/>
          <p:nvPr/>
        </p:nvSpPr>
        <p:spPr>
          <a:xfrm>
            <a:off x="2097820" y="4640071"/>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1" name="TextBox 50">
            <a:extLst>
              <a:ext uri="{FF2B5EF4-FFF2-40B4-BE49-F238E27FC236}">
                <a16:creationId xmlns:a16="http://schemas.microsoft.com/office/drawing/2014/main" id="{E9E24AAA-B03B-3073-8C07-F4DBA2F3BF0E}"/>
              </a:ext>
            </a:extLst>
          </p:cNvPr>
          <p:cNvSpPr txBox="1"/>
          <p:nvPr/>
        </p:nvSpPr>
        <p:spPr>
          <a:xfrm>
            <a:off x="3084596" y="4148146"/>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2" name="TextBox 51">
            <a:extLst>
              <a:ext uri="{FF2B5EF4-FFF2-40B4-BE49-F238E27FC236}">
                <a16:creationId xmlns:a16="http://schemas.microsoft.com/office/drawing/2014/main" id="{1539C5B2-25BF-2E34-8A9B-D1EE94EFCF00}"/>
              </a:ext>
            </a:extLst>
          </p:cNvPr>
          <p:cNvSpPr txBox="1"/>
          <p:nvPr/>
        </p:nvSpPr>
        <p:spPr>
          <a:xfrm>
            <a:off x="4071372" y="4413959"/>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3" name="TextBox 52">
            <a:extLst>
              <a:ext uri="{FF2B5EF4-FFF2-40B4-BE49-F238E27FC236}">
                <a16:creationId xmlns:a16="http://schemas.microsoft.com/office/drawing/2014/main" id="{FE4F9DE0-D895-79BB-AC04-D1D58FC562A3}"/>
              </a:ext>
            </a:extLst>
          </p:cNvPr>
          <p:cNvSpPr txBox="1"/>
          <p:nvPr/>
        </p:nvSpPr>
        <p:spPr>
          <a:xfrm>
            <a:off x="5058148" y="4297002"/>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4" name="TextBox 53">
            <a:extLst>
              <a:ext uri="{FF2B5EF4-FFF2-40B4-BE49-F238E27FC236}">
                <a16:creationId xmlns:a16="http://schemas.microsoft.com/office/drawing/2014/main" id="{C900C157-3CAF-13FD-EFB5-FB170B77F0F5}"/>
              </a:ext>
            </a:extLst>
          </p:cNvPr>
          <p:cNvSpPr txBox="1"/>
          <p:nvPr/>
        </p:nvSpPr>
        <p:spPr>
          <a:xfrm>
            <a:off x="6044924" y="3936693"/>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5" name="TextBox 54">
            <a:extLst>
              <a:ext uri="{FF2B5EF4-FFF2-40B4-BE49-F238E27FC236}">
                <a16:creationId xmlns:a16="http://schemas.microsoft.com/office/drawing/2014/main" id="{BC287534-EEF2-3542-7F19-2E030C347AAB}"/>
              </a:ext>
            </a:extLst>
          </p:cNvPr>
          <p:cNvSpPr txBox="1"/>
          <p:nvPr/>
        </p:nvSpPr>
        <p:spPr>
          <a:xfrm>
            <a:off x="7031700" y="3687006"/>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6" name="TextBox 55">
            <a:extLst>
              <a:ext uri="{FF2B5EF4-FFF2-40B4-BE49-F238E27FC236}">
                <a16:creationId xmlns:a16="http://schemas.microsoft.com/office/drawing/2014/main" id="{C5C17CDF-49C4-28CA-BCD8-ECDCBF571093}"/>
              </a:ext>
            </a:extLst>
          </p:cNvPr>
          <p:cNvSpPr txBox="1"/>
          <p:nvPr/>
        </p:nvSpPr>
        <p:spPr>
          <a:xfrm>
            <a:off x="8018473" y="3414779"/>
            <a:ext cx="786579" cy="356251"/>
          </a:xfrm>
          <a:prstGeom prst="rect">
            <a:avLst/>
          </a:prstGeom>
          <a:noFill/>
        </p:spPr>
        <p:txBody>
          <a:bodyPr wrap="square" rtlCol="0">
            <a:spAutoFit/>
          </a:bodyPr>
          <a:lstStyle/>
          <a:p>
            <a:pPr algn="ctr">
              <a:lnSpc>
                <a:spcPct val="130000"/>
              </a:lnSpc>
            </a:pPr>
            <a:r>
              <a:rPr lang="en-US" altLang="ko-KR" sz="1400" dirty="0">
                <a:latin typeface="Montserrat ExtraBold" pitchFamily="2" charset="0"/>
                <a:ea typeface="G마켓 산스 TTF Medium" panose="02000000000000000000" pitchFamily="2" charset="-127"/>
              </a:rPr>
              <a:t>00%</a:t>
            </a:r>
            <a:endParaRPr lang="ko-KR" altLang="en-US" sz="1400" dirty="0">
              <a:latin typeface="Montserrat ExtraBold" pitchFamily="2" charset="0"/>
              <a:ea typeface="G마켓 산스 TTF Medium" panose="02000000000000000000" pitchFamily="2" charset="-127"/>
            </a:endParaRPr>
          </a:p>
        </p:txBody>
      </p:sp>
      <p:sp>
        <p:nvSpPr>
          <p:cNvPr id="57" name="사각형: 둥근 모서리 56">
            <a:extLst>
              <a:ext uri="{FF2B5EF4-FFF2-40B4-BE49-F238E27FC236}">
                <a16:creationId xmlns:a16="http://schemas.microsoft.com/office/drawing/2014/main" id="{97167972-780B-7A69-7BAD-DCF8F4BB5344}"/>
              </a:ext>
            </a:extLst>
          </p:cNvPr>
          <p:cNvSpPr/>
          <p:nvPr/>
        </p:nvSpPr>
        <p:spPr>
          <a:xfrm>
            <a:off x="9352358" y="3771030"/>
            <a:ext cx="2377063" cy="2094334"/>
          </a:xfrm>
          <a:prstGeom prst="roundRect">
            <a:avLst>
              <a:gd name="adj" fmla="val 10374"/>
            </a:avLst>
          </a:prstGeom>
          <a:solidFill>
            <a:schemeClr val="accent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8" name="TextBox 57">
            <a:extLst>
              <a:ext uri="{FF2B5EF4-FFF2-40B4-BE49-F238E27FC236}">
                <a16:creationId xmlns:a16="http://schemas.microsoft.com/office/drawing/2014/main" id="{B5FC562C-871A-F35D-25CA-101306BA4F5B}"/>
              </a:ext>
            </a:extLst>
          </p:cNvPr>
          <p:cNvSpPr txBox="1"/>
          <p:nvPr/>
        </p:nvSpPr>
        <p:spPr>
          <a:xfrm>
            <a:off x="9557038" y="4275260"/>
            <a:ext cx="1967702" cy="1085875"/>
          </a:xfrm>
          <a:prstGeom prst="rect">
            <a:avLst/>
          </a:prstGeom>
          <a:noFill/>
        </p:spPr>
        <p:txBody>
          <a:bodyPr wrap="square" rtlCol="0">
            <a:spAutoFit/>
          </a:bodyPr>
          <a:lstStyle/>
          <a:p>
            <a:pPr algn="ctr">
              <a:lnSpc>
                <a:spcPct val="120000"/>
              </a:lnSpc>
            </a:pPr>
            <a:r>
              <a:rPr lang="en-US" altLang="ko-KR" sz="2800">
                <a:solidFill>
                  <a:schemeClr val="bg1"/>
                </a:solidFill>
                <a:latin typeface="Montserrat ExtraBold" pitchFamily="2" charset="0"/>
                <a:ea typeface="G마켓 산스 TTF Medium" panose="02000000000000000000" pitchFamily="2" charset="-127"/>
              </a:rPr>
              <a:t>Insert</a:t>
            </a:r>
          </a:p>
          <a:p>
            <a:pPr algn="ctr">
              <a:lnSpc>
                <a:spcPct val="120000"/>
              </a:lnSpc>
            </a:pPr>
            <a:r>
              <a:rPr lang="en-US" altLang="ko-KR" sz="2800">
                <a:solidFill>
                  <a:schemeClr val="bg1"/>
                </a:solidFill>
                <a:latin typeface="Montserrat ExtraBold" pitchFamily="2" charset="0"/>
                <a:ea typeface="G마켓 산스 TTF Medium" panose="02000000000000000000" pitchFamily="2" charset="-127"/>
              </a:rPr>
              <a:t>insight</a:t>
            </a:r>
            <a:endParaRPr lang="ko-KR" altLang="en-US" sz="2800" dirty="0">
              <a:solidFill>
                <a:schemeClr val="bg1"/>
              </a:solidFill>
              <a:latin typeface="Montserrat ExtraBold" pitchFamily="2" charset="0"/>
              <a:ea typeface="G마켓 산스 TTF Medium" panose="02000000000000000000" pitchFamily="2" charset="-127"/>
            </a:endParaRPr>
          </a:p>
        </p:txBody>
      </p:sp>
      <p:sp>
        <p:nvSpPr>
          <p:cNvPr id="7" name="TextBox 6">
            <a:extLst>
              <a:ext uri="{FF2B5EF4-FFF2-40B4-BE49-F238E27FC236}">
                <a16:creationId xmlns:a16="http://schemas.microsoft.com/office/drawing/2014/main" id="{5277FE11-3EB6-CEC7-6F68-6AEDD294DB56}"/>
              </a:ext>
            </a:extLst>
          </p:cNvPr>
          <p:cNvSpPr txBox="1">
            <a:spLocks/>
          </p:cNvSpPr>
          <p:nvPr/>
        </p:nvSpPr>
        <p:spPr>
          <a:xfrm>
            <a:off x="655698" y="1887009"/>
            <a:ext cx="3864636" cy="639278"/>
          </a:xfrm>
          <a:prstGeom prst="rect">
            <a:avLst/>
          </a:prstGeom>
          <a:noFill/>
        </p:spPr>
        <p:txBody>
          <a:bodyPr wrap="square" rtlCol="0">
            <a:spAutoFit/>
          </a:bodyPr>
          <a:lstStyle/>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8" name="TextBox 7">
            <a:extLst>
              <a:ext uri="{FF2B5EF4-FFF2-40B4-BE49-F238E27FC236}">
                <a16:creationId xmlns:a16="http://schemas.microsoft.com/office/drawing/2014/main" id="{08115AA3-447F-01E4-4720-AE71A328083E}"/>
              </a:ext>
            </a:extLst>
          </p:cNvPr>
          <p:cNvSpPr txBox="1">
            <a:spLocks/>
          </p:cNvSpPr>
          <p:nvPr/>
        </p:nvSpPr>
        <p:spPr>
          <a:xfrm>
            <a:off x="4867759" y="1887009"/>
            <a:ext cx="3864636" cy="639278"/>
          </a:xfrm>
          <a:prstGeom prst="rect">
            <a:avLst/>
          </a:prstGeom>
          <a:noFill/>
        </p:spPr>
        <p:txBody>
          <a:bodyPr wrap="square" rtlCol="0">
            <a:spAutoFit/>
          </a:bodyPr>
          <a:lstStyle/>
          <a:p>
            <a:pP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831374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타원 7">
            <a:extLst>
              <a:ext uri="{FF2B5EF4-FFF2-40B4-BE49-F238E27FC236}">
                <a16:creationId xmlns:a16="http://schemas.microsoft.com/office/drawing/2014/main" id="{68BF5EF0-3F3E-2624-0A80-091E9A4EE50D}"/>
              </a:ext>
            </a:extLst>
          </p:cNvPr>
          <p:cNvSpPr/>
          <p:nvPr/>
        </p:nvSpPr>
        <p:spPr>
          <a:xfrm>
            <a:off x="8646444" y="1749677"/>
            <a:ext cx="2169042" cy="2169042"/>
          </a:xfrm>
          <a:prstGeom prst="ellipse">
            <a:avLst/>
          </a:prstGeom>
          <a:gradFill>
            <a:gsLst>
              <a:gs pos="17000">
                <a:srgbClr val="E9591F"/>
              </a:gs>
              <a:gs pos="81000">
                <a:srgbClr val="ED7D31"/>
              </a:gs>
            </a:gsLst>
            <a:lin ang="2700000" scaled="0"/>
          </a:gradFill>
          <a:ln>
            <a:noFill/>
          </a:ln>
          <a:effectLst>
            <a:outerShdw blurRad="50800" dist="38100" dir="2700000" algn="tl" rotWithShape="0">
              <a:prstClr val="black">
                <a:alpha val="40000"/>
              </a:prstClr>
            </a:outerShdw>
            <a:softEdge rad="190500"/>
          </a:effectLst>
          <a:scene3d>
            <a:camera prst="orthographicFront"/>
            <a:lightRig rig="threePt" dir="t"/>
          </a:scene3d>
          <a:sp3d extrusionH="76200" contourW="12700">
            <a:bevelT prst="angle"/>
            <a:extrusionClr>
              <a:schemeClr val="accent2"/>
            </a:extrusionClr>
            <a:contourClr>
              <a:schemeClr val="accent2"/>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15">
            <a:extLst>
              <a:ext uri="{FF2B5EF4-FFF2-40B4-BE49-F238E27FC236}">
                <a16:creationId xmlns:a16="http://schemas.microsoft.com/office/drawing/2014/main" id="{AFB234B2-F665-88E4-9B29-CC0A1D33E2F8}"/>
              </a:ext>
            </a:extLst>
          </p:cNvPr>
          <p:cNvGrpSpPr/>
          <p:nvPr/>
        </p:nvGrpSpPr>
        <p:grpSpPr>
          <a:xfrm>
            <a:off x="3912781" y="2435477"/>
            <a:ext cx="4486939" cy="398721"/>
            <a:chOff x="3912781" y="3163186"/>
            <a:chExt cx="4486939" cy="398721"/>
          </a:xfrm>
        </p:grpSpPr>
        <p:sp>
          <p:nvSpPr>
            <p:cNvPr id="10" name="화살표: 오른쪽 9">
              <a:extLst>
                <a:ext uri="{FF2B5EF4-FFF2-40B4-BE49-F238E27FC236}">
                  <a16:creationId xmlns:a16="http://schemas.microsoft.com/office/drawing/2014/main" id="{0FC5AB5A-64B4-D59C-A97F-ABBFA4B2A7D2}"/>
                </a:ext>
              </a:extLst>
            </p:cNvPr>
            <p:cNvSpPr/>
            <p:nvPr/>
          </p:nvSpPr>
          <p:spPr>
            <a:xfrm>
              <a:off x="3912781" y="3163186"/>
              <a:ext cx="1105786" cy="398721"/>
            </a:xfrm>
            <a:prstGeom prst="rightArrow">
              <a:avLst/>
            </a:prstGeom>
            <a:gradFill>
              <a:gsLst>
                <a:gs pos="17000">
                  <a:schemeClr val="bg1">
                    <a:alpha val="20000"/>
                  </a:schemeClr>
                </a:gs>
                <a:gs pos="81000">
                  <a:srgbClr val="ED7D3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화살표: 오른쪽 10">
              <a:extLst>
                <a:ext uri="{FF2B5EF4-FFF2-40B4-BE49-F238E27FC236}">
                  <a16:creationId xmlns:a16="http://schemas.microsoft.com/office/drawing/2014/main" id="{445AC60F-5120-E4BD-34B9-EE7931AFEB59}"/>
                </a:ext>
              </a:extLst>
            </p:cNvPr>
            <p:cNvSpPr/>
            <p:nvPr/>
          </p:nvSpPr>
          <p:spPr>
            <a:xfrm>
              <a:off x="7293934" y="3163186"/>
              <a:ext cx="1105786" cy="398721"/>
            </a:xfrm>
            <a:prstGeom prst="rightArrow">
              <a:avLst/>
            </a:prstGeom>
            <a:gradFill>
              <a:gsLst>
                <a:gs pos="17000">
                  <a:schemeClr val="bg1">
                    <a:alpha val="20000"/>
                  </a:schemeClr>
                </a:gs>
                <a:gs pos="81000">
                  <a:srgbClr val="ED7D3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7" name="그룹 16">
            <a:extLst>
              <a:ext uri="{FF2B5EF4-FFF2-40B4-BE49-F238E27FC236}">
                <a16:creationId xmlns:a16="http://schemas.microsoft.com/office/drawing/2014/main" id="{7A536646-93EC-4324-3E63-29EAB64098AF}"/>
              </a:ext>
            </a:extLst>
          </p:cNvPr>
          <p:cNvGrpSpPr/>
          <p:nvPr/>
        </p:nvGrpSpPr>
        <p:grpSpPr>
          <a:xfrm flipH="1">
            <a:off x="4040373" y="2952498"/>
            <a:ext cx="4486939" cy="398721"/>
            <a:chOff x="3912781" y="3163186"/>
            <a:chExt cx="4486939" cy="398721"/>
          </a:xfrm>
        </p:grpSpPr>
        <p:sp>
          <p:nvSpPr>
            <p:cNvPr id="18" name="화살표: 오른쪽 17">
              <a:extLst>
                <a:ext uri="{FF2B5EF4-FFF2-40B4-BE49-F238E27FC236}">
                  <a16:creationId xmlns:a16="http://schemas.microsoft.com/office/drawing/2014/main" id="{02F24184-E9BC-018E-9A5A-CA6A40FE4B0C}"/>
                </a:ext>
              </a:extLst>
            </p:cNvPr>
            <p:cNvSpPr/>
            <p:nvPr/>
          </p:nvSpPr>
          <p:spPr>
            <a:xfrm>
              <a:off x="3912781" y="3163186"/>
              <a:ext cx="1105786" cy="398721"/>
            </a:xfrm>
            <a:prstGeom prst="rightArrow">
              <a:avLst/>
            </a:prstGeom>
            <a:gradFill>
              <a:gsLst>
                <a:gs pos="17000">
                  <a:schemeClr val="bg1">
                    <a:alpha val="20000"/>
                  </a:schemeClr>
                </a:gs>
                <a:gs pos="81000">
                  <a:srgbClr val="ED7D3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화살표: 오른쪽 18">
              <a:extLst>
                <a:ext uri="{FF2B5EF4-FFF2-40B4-BE49-F238E27FC236}">
                  <a16:creationId xmlns:a16="http://schemas.microsoft.com/office/drawing/2014/main" id="{11C7CF6B-3731-A171-03B6-79AAB14CBD3D}"/>
                </a:ext>
              </a:extLst>
            </p:cNvPr>
            <p:cNvSpPr/>
            <p:nvPr/>
          </p:nvSpPr>
          <p:spPr>
            <a:xfrm>
              <a:off x="7293934" y="3163186"/>
              <a:ext cx="1105786" cy="398721"/>
            </a:xfrm>
            <a:prstGeom prst="rightArrow">
              <a:avLst/>
            </a:prstGeom>
            <a:gradFill>
              <a:gsLst>
                <a:gs pos="17000">
                  <a:schemeClr val="bg1">
                    <a:alpha val="20000"/>
                  </a:schemeClr>
                </a:gs>
                <a:gs pos="81000">
                  <a:srgbClr val="ED7D3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9" name="사각형: 둥근 모서리 8">
            <a:extLst>
              <a:ext uri="{FF2B5EF4-FFF2-40B4-BE49-F238E27FC236}">
                <a16:creationId xmlns:a16="http://schemas.microsoft.com/office/drawing/2014/main" id="{B0368DC0-F87F-5706-664F-9B5160568F76}"/>
              </a:ext>
            </a:extLst>
          </p:cNvPr>
          <p:cNvSpPr/>
          <p:nvPr/>
        </p:nvSpPr>
        <p:spPr>
          <a:xfrm>
            <a:off x="5312735" y="1271236"/>
            <a:ext cx="1566530" cy="3509613"/>
          </a:xfrm>
          <a:prstGeom prst="roundRect">
            <a:avLst>
              <a:gd name="adj" fmla="val 11916"/>
            </a:avLst>
          </a:prstGeom>
          <a:gradFill>
            <a:gsLst>
              <a:gs pos="17000">
                <a:srgbClr val="E9591F"/>
              </a:gs>
              <a:gs pos="81000">
                <a:srgbClr val="ED7D31"/>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atin typeface="Montserrat Light" pitchFamily="2" charset="0"/>
            </a:endParaRPr>
          </a:p>
        </p:txBody>
      </p:sp>
      <p:cxnSp>
        <p:nvCxnSpPr>
          <p:cNvPr id="21" name="직선 연결선 20">
            <a:extLst>
              <a:ext uri="{FF2B5EF4-FFF2-40B4-BE49-F238E27FC236}">
                <a16:creationId xmlns:a16="http://schemas.microsoft.com/office/drawing/2014/main" id="{3ED9D63D-B609-431B-0466-3B998CBCD715}"/>
              </a:ext>
            </a:extLst>
          </p:cNvPr>
          <p:cNvCxnSpPr/>
          <p:nvPr/>
        </p:nvCxnSpPr>
        <p:spPr>
          <a:xfrm>
            <a:off x="5475767" y="1808908"/>
            <a:ext cx="1222745" cy="0"/>
          </a:xfrm>
          <a:prstGeom prst="line">
            <a:avLst/>
          </a:prstGeom>
          <a:ln w="19050">
            <a:solidFill>
              <a:schemeClr val="bg1">
                <a:alpha val="71000"/>
              </a:schemeClr>
            </a:solidFill>
          </a:ln>
        </p:spPr>
        <p:style>
          <a:lnRef idx="1">
            <a:schemeClr val="accent1"/>
          </a:lnRef>
          <a:fillRef idx="0">
            <a:schemeClr val="accent1"/>
          </a:fillRef>
          <a:effectRef idx="0">
            <a:schemeClr val="accent1"/>
          </a:effectRef>
          <a:fontRef idx="minor">
            <a:schemeClr val="tx1"/>
          </a:fontRef>
        </p:style>
      </p:cxnSp>
      <p:cxnSp>
        <p:nvCxnSpPr>
          <p:cNvPr id="24" name="직선 연결선 23">
            <a:extLst>
              <a:ext uri="{FF2B5EF4-FFF2-40B4-BE49-F238E27FC236}">
                <a16:creationId xmlns:a16="http://schemas.microsoft.com/office/drawing/2014/main" id="{31C3F3F9-95FA-08C4-2089-3B10770FD0FF}"/>
              </a:ext>
            </a:extLst>
          </p:cNvPr>
          <p:cNvCxnSpPr/>
          <p:nvPr/>
        </p:nvCxnSpPr>
        <p:spPr>
          <a:xfrm>
            <a:off x="5475767" y="2294179"/>
            <a:ext cx="1222745" cy="0"/>
          </a:xfrm>
          <a:prstGeom prst="line">
            <a:avLst/>
          </a:prstGeom>
          <a:ln w="19050">
            <a:solidFill>
              <a:schemeClr val="bg1">
                <a:alpha val="71000"/>
              </a:schemeClr>
            </a:solidFill>
          </a:ln>
        </p:spPr>
        <p:style>
          <a:lnRef idx="1">
            <a:schemeClr val="accent1"/>
          </a:lnRef>
          <a:fillRef idx="0">
            <a:schemeClr val="accent1"/>
          </a:fillRef>
          <a:effectRef idx="0">
            <a:schemeClr val="accent1"/>
          </a:effectRef>
          <a:fontRef idx="minor">
            <a:schemeClr val="tx1"/>
          </a:fontRef>
        </p:style>
      </p:cxnSp>
      <p:cxnSp>
        <p:nvCxnSpPr>
          <p:cNvPr id="25" name="직선 연결선 24">
            <a:extLst>
              <a:ext uri="{FF2B5EF4-FFF2-40B4-BE49-F238E27FC236}">
                <a16:creationId xmlns:a16="http://schemas.microsoft.com/office/drawing/2014/main" id="{424B2FD3-B556-64D8-1DF1-290A728C7E36}"/>
              </a:ext>
            </a:extLst>
          </p:cNvPr>
          <p:cNvCxnSpPr/>
          <p:nvPr/>
        </p:nvCxnSpPr>
        <p:spPr>
          <a:xfrm>
            <a:off x="5475767" y="2779450"/>
            <a:ext cx="1222745" cy="0"/>
          </a:xfrm>
          <a:prstGeom prst="line">
            <a:avLst/>
          </a:prstGeom>
          <a:ln w="19050">
            <a:solidFill>
              <a:schemeClr val="bg1">
                <a:alpha val="71000"/>
              </a:schemeClr>
            </a:solidFill>
          </a:ln>
        </p:spPr>
        <p:style>
          <a:lnRef idx="1">
            <a:schemeClr val="accent1"/>
          </a:lnRef>
          <a:fillRef idx="0">
            <a:schemeClr val="accent1"/>
          </a:fillRef>
          <a:effectRef idx="0">
            <a:schemeClr val="accent1"/>
          </a:effectRef>
          <a:fontRef idx="minor">
            <a:schemeClr val="tx1"/>
          </a:fontRef>
        </p:style>
      </p:cxnSp>
      <p:cxnSp>
        <p:nvCxnSpPr>
          <p:cNvPr id="26" name="직선 연결선 25">
            <a:extLst>
              <a:ext uri="{FF2B5EF4-FFF2-40B4-BE49-F238E27FC236}">
                <a16:creationId xmlns:a16="http://schemas.microsoft.com/office/drawing/2014/main" id="{61BFB66F-4367-D43E-9FE5-455F4E28B3E9}"/>
              </a:ext>
            </a:extLst>
          </p:cNvPr>
          <p:cNvCxnSpPr/>
          <p:nvPr/>
        </p:nvCxnSpPr>
        <p:spPr>
          <a:xfrm>
            <a:off x="5475767" y="3264721"/>
            <a:ext cx="1222745" cy="0"/>
          </a:xfrm>
          <a:prstGeom prst="line">
            <a:avLst/>
          </a:prstGeom>
          <a:ln w="19050">
            <a:solidFill>
              <a:schemeClr val="bg1">
                <a:alpha val="71000"/>
              </a:schemeClr>
            </a:solidFill>
          </a:ln>
        </p:spPr>
        <p:style>
          <a:lnRef idx="1">
            <a:schemeClr val="accent1"/>
          </a:lnRef>
          <a:fillRef idx="0">
            <a:schemeClr val="accent1"/>
          </a:fillRef>
          <a:effectRef idx="0">
            <a:schemeClr val="accent1"/>
          </a:effectRef>
          <a:fontRef idx="minor">
            <a:schemeClr val="tx1"/>
          </a:fontRef>
        </p:style>
      </p:cxnSp>
      <p:cxnSp>
        <p:nvCxnSpPr>
          <p:cNvPr id="27" name="직선 연결선 26">
            <a:extLst>
              <a:ext uri="{FF2B5EF4-FFF2-40B4-BE49-F238E27FC236}">
                <a16:creationId xmlns:a16="http://schemas.microsoft.com/office/drawing/2014/main" id="{AC5E51E9-E215-CCD3-598B-8D0F04C6E3BE}"/>
              </a:ext>
            </a:extLst>
          </p:cNvPr>
          <p:cNvCxnSpPr/>
          <p:nvPr/>
        </p:nvCxnSpPr>
        <p:spPr>
          <a:xfrm>
            <a:off x="5475767" y="3749992"/>
            <a:ext cx="1222745" cy="0"/>
          </a:xfrm>
          <a:prstGeom prst="line">
            <a:avLst/>
          </a:prstGeom>
          <a:ln w="19050">
            <a:solidFill>
              <a:schemeClr val="bg1">
                <a:alpha val="71000"/>
              </a:schemeClr>
            </a:solidFill>
          </a:ln>
        </p:spPr>
        <p:style>
          <a:lnRef idx="1">
            <a:schemeClr val="accent1"/>
          </a:lnRef>
          <a:fillRef idx="0">
            <a:schemeClr val="accent1"/>
          </a:fillRef>
          <a:effectRef idx="0">
            <a:schemeClr val="accent1"/>
          </a:effectRef>
          <a:fontRef idx="minor">
            <a:schemeClr val="tx1"/>
          </a:fontRef>
        </p:style>
      </p:cxnSp>
      <p:cxnSp>
        <p:nvCxnSpPr>
          <p:cNvPr id="28" name="직선 연결선 27">
            <a:extLst>
              <a:ext uri="{FF2B5EF4-FFF2-40B4-BE49-F238E27FC236}">
                <a16:creationId xmlns:a16="http://schemas.microsoft.com/office/drawing/2014/main" id="{DD39D821-EB69-ABBF-C534-AC7AA6028D9D}"/>
              </a:ext>
            </a:extLst>
          </p:cNvPr>
          <p:cNvCxnSpPr/>
          <p:nvPr/>
        </p:nvCxnSpPr>
        <p:spPr>
          <a:xfrm>
            <a:off x="5475767" y="4235263"/>
            <a:ext cx="1222745" cy="0"/>
          </a:xfrm>
          <a:prstGeom prst="line">
            <a:avLst/>
          </a:prstGeom>
          <a:ln w="19050">
            <a:solidFill>
              <a:schemeClr val="bg1">
                <a:alpha val="71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5BB45FF-0324-A9F1-1FC7-C3104CB42FEA}"/>
              </a:ext>
            </a:extLst>
          </p:cNvPr>
          <p:cNvSpPr txBox="1"/>
          <p:nvPr/>
        </p:nvSpPr>
        <p:spPr>
          <a:xfrm>
            <a:off x="5599183" y="1412384"/>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1" name="TextBox 30">
            <a:extLst>
              <a:ext uri="{FF2B5EF4-FFF2-40B4-BE49-F238E27FC236}">
                <a16:creationId xmlns:a16="http://schemas.microsoft.com/office/drawing/2014/main" id="{7028907C-C5D5-2349-C1AB-1D408C02ABEC}"/>
              </a:ext>
            </a:extLst>
          </p:cNvPr>
          <p:cNvSpPr txBox="1"/>
          <p:nvPr/>
        </p:nvSpPr>
        <p:spPr>
          <a:xfrm>
            <a:off x="5599183" y="1897655"/>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2" name="TextBox 31">
            <a:extLst>
              <a:ext uri="{FF2B5EF4-FFF2-40B4-BE49-F238E27FC236}">
                <a16:creationId xmlns:a16="http://schemas.microsoft.com/office/drawing/2014/main" id="{34E15151-F49C-0A25-61A4-364D57BB20CC}"/>
              </a:ext>
            </a:extLst>
          </p:cNvPr>
          <p:cNvSpPr txBox="1"/>
          <p:nvPr/>
        </p:nvSpPr>
        <p:spPr>
          <a:xfrm>
            <a:off x="5599183" y="2382926"/>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3" name="TextBox 32">
            <a:extLst>
              <a:ext uri="{FF2B5EF4-FFF2-40B4-BE49-F238E27FC236}">
                <a16:creationId xmlns:a16="http://schemas.microsoft.com/office/drawing/2014/main" id="{ED85D111-8686-8D16-82F7-A5AEB9D2129D}"/>
              </a:ext>
            </a:extLst>
          </p:cNvPr>
          <p:cNvSpPr txBox="1"/>
          <p:nvPr/>
        </p:nvSpPr>
        <p:spPr>
          <a:xfrm>
            <a:off x="5599183" y="2868197"/>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4" name="TextBox 33">
            <a:extLst>
              <a:ext uri="{FF2B5EF4-FFF2-40B4-BE49-F238E27FC236}">
                <a16:creationId xmlns:a16="http://schemas.microsoft.com/office/drawing/2014/main" id="{0812CDF1-89EB-6171-3214-4626B011C460}"/>
              </a:ext>
            </a:extLst>
          </p:cNvPr>
          <p:cNvSpPr txBox="1"/>
          <p:nvPr/>
        </p:nvSpPr>
        <p:spPr>
          <a:xfrm>
            <a:off x="5599183" y="3353468"/>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5" name="TextBox 34">
            <a:extLst>
              <a:ext uri="{FF2B5EF4-FFF2-40B4-BE49-F238E27FC236}">
                <a16:creationId xmlns:a16="http://schemas.microsoft.com/office/drawing/2014/main" id="{51721002-E0C5-A96E-6937-2A9FAEB35C9E}"/>
              </a:ext>
            </a:extLst>
          </p:cNvPr>
          <p:cNvSpPr txBox="1"/>
          <p:nvPr/>
        </p:nvSpPr>
        <p:spPr>
          <a:xfrm>
            <a:off x="5599183" y="3838739"/>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6" name="TextBox 35">
            <a:extLst>
              <a:ext uri="{FF2B5EF4-FFF2-40B4-BE49-F238E27FC236}">
                <a16:creationId xmlns:a16="http://schemas.microsoft.com/office/drawing/2014/main" id="{0A12C5C8-63E9-DF57-2E99-9228E27DA0AA}"/>
              </a:ext>
            </a:extLst>
          </p:cNvPr>
          <p:cNvSpPr txBox="1"/>
          <p:nvPr/>
        </p:nvSpPr>
        <p:spPr>
          <a:xfrm>
            <a:off x="5599183" y="4324010"/>
            <a:ext cx="975912" cy="307777"/>
          </a:xfrm>
          <a:prstGeom prst="rect">
            <a:avLst/>
          </a:prstGeom>
          <a:noFill/>
        </p:spPr>
        <p:txBody>
          <a:bodyPr wrap="square" rtlCol="0">
            <a:spAutoFit/>
          </a:bodyPr>
          <a:lstStyle/>
          <a:p>
            <a:pPr algn="ctr"/>
            <a:r>
              <a:rPr lang="en-US" altLang="ko-KR" sz="1400">
                <a:solidFill>
                  <a:schemeClr val="bg1"/>
                </a:solidFill>
                <a:latin typeface="Montserrat Light" pitchFamily="2" charset="0"/>
                <a:ea typeface="G마켓 산스 TTF Medium" panose="02000000000000000000" pitchFamily="2" charset="-127"/>
              </a:rPr>
              <a:t>Factor</a:t>
            </a:r>
            <a:endParaRPr lang="ko-KR" altLang="en-US" sz="1400" dirty="0">
              <a:solidFill>
                <a:schemeClr val="bg1"/>
              </a:solidFill>
              <a:latin typeface="Montserrat Light" pitchFamily="2" charset="0"/>
              <a:ea typeface="G마켓 산스 TTF Medium" panose="02000000000000000000" pitchFamily="2" charset="-127"/>
            </a:endParaRPr>
          </a:p>
        </p:txBody>
      </p:sp>
      <p:sp>
        <p:nvSpPr>
          <p:cNvPr id="38" name="타원 37">
            <a:extLst>
              <a:ext uri="{FF2B5EF4-FFF2-40B4-BE49-F238E27FC236}">
                <a16:creationId xmlns:a16="http://schemas.microsoft.com/office/drawing/2014/main" id="{E5B8CD43-0560-5F1C-4342-384395F36AC6}"/>
              </a:ext>
            </a:extLst>
          </p:cNvPr>
          <p:cNvSpPr/>
          <p:nvPr/>
        </p:nvSpPr>
        <p:spPr>
          <a:xfrm>
            <a:off x="1376514" y="1749677"/>
            <a:ext cx="2169042" cy="2169042"/>
          </a:xfrm>
          <a:prstGeom prst="ellipse">
            <a:avLst/>
          </a:prstGeom>
          <a:gradFill>
            <a:gsLst>
              <a:gs pos="17000">
                <a:srgbClr val="F08D66"/>
              </a:gs>
              <a:gs pos="81000">
                <a:srgbClr val="ED7D31"/>
              </a:gs>
            </a:gsLst>
            <a:lin ang="2700000" scaled="0"/>
          </a:gradFill>
          <a:ln>
            <a:noFill/>
          </a:ln>
          <a:scene3d>
            <a:camera prst="orthographicFront"/>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타원 41">
            <a:extLst>
              <a:ext uri="{FF2B5EF4-FFF2-40B4-BE49-F238E27FC236}">
                <a16:creationId xmlns:a16="http://schemas.microsoft.com/office/drawing/2014/main" id="{9AE61C19-ED1D-1215-613A-219B6A04AB69}"/>
              </a:ext>
            </a:extLst>
          </p:cNvPr>
          <p:cNvSpPr/>
          <p:nvPr/>
        </p:nvSpPr>
        <p:spPr>
          <a:xfrm>
            <a:off x="1529874" y="4152971"/>
            <a:ext cx="1862321" cy="205245"/>
          </a:xfrm>
          <a:prstGeom prst="ellipse">
            <a:avLst/>
          </a:prstGeom>
          <a:gradFill>
            <a:gsLst>
              <a:gs pos="17000">
                <a:srgbClr val="F08D66"/>
              </a:gs>
              <a:gs pos="86000">
                <a:srgbClr val="ED7D31">
                  <a:alpha val="20000"/>
                </a:srgbClr>
              </a:gs>
            </a:gsLst>
            <a:lin ang="2700000" scaled="0"/>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타원 43">
            <a:extLst>
              <a:ext uri="{FF2B5EF4-FFF2-40B4-BE49-F238E27FC236}">
                <a16:creationId xmlns:a16="http://schemas.microsoft.com/office/drawing/2014/main" id="{D5EE78F5-1B6A-9146-1AE1-F90A9D93655C}"/>
              </a:ext>
            </a:extLst>
          </p:cNvPr>
          <p:cNvSpPr/>
          <p:nvPr/>
        </p:nvSpPr>
        <p:spPr>
          <a:xfrm>
            <a:off x="8799804" y="4152971"/>
            <a:ext cx="1862321" cy="205245"/>
          </a:xfrm>
          <a:prstGeom prst="ellipse">
            <a:avLst/>
          </a:prstGeom>
          <a:gradFill>
            <a:gsLst>
              <a:gs pos="17000">
                <a:srgbClr val="F08D66"/>
              </a:gs>
              <a:gs pos="86000">
                <a:srgbClr val="ED7D31">
                  <a:alpha val="20000"/>
                </a:srgbClr>
              </a:gs>
            </a:gsLst>
            <a:lin ang="2700000" scaled="0"/>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5" name="TextBox 44">
            <a:extLst>
              <a:ext uri="{FF2B5EF4-FFF2-40B4-BE49-F238E27FC236}">
                <a16:creationId xmlns:a16="http://schemas.microsoft.com/office/drawing/2014/main" id="{D9EB1AAD-59C7-FC9B-20C5-FF482CF0C3BC}"/>
              </a:ext>
            </a:extLst>
          </p:cNvPr>
          <p:cNvSpPr txBox="1"/>
          <p:nvPr/>
        </p:nvSpPr>
        <p:spPr>
          <a:xfrm>
            <a:off x="1973078" y="2625933"/>
            <a:ext cx="975912" cy="400110"/>
          </a:xfrm>
          <a:prstGeom prst="rect">
            <a:avLst/>
          </a:prstGeom>
          <a:noFill/>
        </p:spPr>
        <p:txBody>
          <a:bodyPr wrap="square" rtlCol="0">
            <a:spAutoFit/>
          </a:bodyPr>
          <a:lstStyle/>
          <a:p>
            <a:pPr algn="ctr"/>
            <a:r>
              <a:rPr lang="en-US" altLang="ko-KR" sz="2000" dirty="0">
                <a:solidFill>
                  <a:schemeClr val="bg1"/>
                </a:solidFill>
                <a:latin typeface="Montserrat SemiBold" pitchFamily="2" charset="0"/>
                <a:ea typeface="G마켓 산스 TTF Bold" panose="02000000000000000000" pitchFamily="2" charset="-127"/>
              </a:rPr>
              <a:t>Input</a:t>
            </a:r>
            <a:endParaRPr lang="ko-KR" altLang="en-US" sz="2000" dirty="0">
              <a:solidFill>
                <a:schemeClr val="bg1"/>
              </a:solidFill>
              <a:latin typeface="Montserrat SemiBold" pitchFamily="2" charset="0"/>
              <a:ea typeface="G마켓 산스 TTF Bold" panose="02000000000000000000" pitchFamily="2" charset="-127"/>
            </a:endParaRPr>
          </a:p>
        </p:txBody>
      </p:sp>
      <p:sp>
        <p:nvSpPr>
          <p:cNvPr id="46" name="TextBox 45">
            <a:extLst>
              <a:ext uri="{FF2B5EF4-FFF2-40B4-BE49-F238E27FC236}">
                <a16:creationId xmlns:a16="http://schemas.microsoft.com/office/drawing/2014/main" id="{8B24F9ED-D498-66DD-EF39-83651E498339}"/>
              </a:ext>
            </a:extLst>
          </p:cNvPr>
          <p:cNvSpPr txBox="1"/>
          <p:nvPr/>
        </p:nvSpPr>
        <p:spPr>
          <a:xfrm>
            <a:off x="9243008" y="2625933"/>
            <a:ext cx="975912" cy="400110"/>
          </a:xfrm>
          <a:prstGeom prst="rect">
            <a:avLst/>
          </a:prstGeom>
          <a:noFill/>
        </p:spPr>
        <p:txBody>
          <a:bodyPr wrap="square" rtlCol="0">
            <a:spAutoFit/>
          </a:bodyPr>
          <a:lstStyle/>
          <a:p>
            <a:pPr algn="ctr"/>
            <a:r>
              <a:rPr lang="en-US" altLang="ko-KR" sz="2000" dirty="0">
                <a:solidFill>
                  <a:schemeClr val="bg1"/>
                </a:solidFill>
                <a:latin typeface="Montserrat SemiBold" pitchFamily="2" charset="0"/>
                <a:ea typeface="G마켓 산스 TTF Bold" panose="02000000000000000000" pitchFamily="2" charset="-127"/>
              </a:rPr>
              <a:t>Input</a:t>
            </a:r>
            <a:endParaRPr lang="ko-KR" altLang="en-US" sz="2000" dirty="0">
              <a:solidFill>
                <a:schemeClr val="bg1"/>
              </a:solidFill>
              <a:latin typeface="Montserrat SemiBold" pitchFamily="2" charset="0"/>
              <a:ea typeface="G마켓 산스 TTF Bold" panose="02000000000000000000" pitchFamily="2" charset="-127"/>
            </a:endParaRPr>
          </a:p>
        </p:txBody>
      </p:sp>
      <p:sp>
        <p:nvSpPr>
          <p:cNvPr id="49" name="TextBox 48">
            <a:extLst>
              <a:ext uri="{FF2B5EF4-FFF2-40B4-BE49-F238E27FC236}">
                <a16:creationId xmlns:a16="http://schemas.microsoft.com/office/drawing/2014/main" id="{96BAAA07-24B7-2698-26AD-C5F279769B08}"/>
              </a:ext>
            </a:extLst>
          </p:cNvPr>
          <p:cNvSpPr txBox="1"/>
          <p:nvPr/>
        </p:nvSpPr>
        <p:spPr>
          <a:xfrm>
            <a:off x="1776429" y="4969737"/>
            <a:ext cx="8442492" cy="617028"/>
          </a:xfrm>
          <a:prstGeom prst="rect">
            <a:avLst/>
          </a:prstGeom>
          <a:noFill/>
        </p:spPr>
        <p:txBody>
          <a:bodyPr wrap="square" rtlCol="0">
            <a:spAutoFit/>
          </a:bodyPr>
          <a:lstStyle/>
          <a:p>
            <a:pPr algn="ctr">
              <a:lnSpc>
                <a:spcPct val="110000"/>
              </a:lnSpc>
            </a:pPr>
            <a:r>
              <a:rPr lang="en-US" altLang="ko-KR" sz="1600">
                <a:solidFill>
                  <a:srgbClr val="DF5E14"/>
                </a:solidFill>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2863925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70346E6-6F6F-429B-06CD-A562522F80AE}"/>
              </a:ext>
            </a:extLst>
          </p:cNvPr>
          <p:cNvSpPr txBox="1"/>
          <p:nvPr/>
        </p:nvSpPr>
        <p:spPr>
          <a:xfrm>
            <a:off x="1340804" y="1698871"/>
            <a:ext cx="3696929" cy="523220"/>
          </a:xfrm>
          <a:prstGeom prst="rect">
            <a:avLst/>
          </a:prstGeom>
          <a:noFill/>
        </p:spPr>
        <p:txBody>
          <a:bodyPr wrap="square" rtlCol="0">
            <a:spAutoFit/>
          </a:bodyPr>
          <a:lstStyle/>
          <a:p>
            <a:pPr algn="l"/>
            <a:r>
              <a:rPr lang="en-US" altLang="ko-KR" sz="2800">
                <a:latin typeface="Montserrat ExtraBold" pitchFamily="2" charset="0"/>
                <a:ea typeface="G마켓 산스 TTF Bold" panose="02000000000000000000" pitchFamily="2" charset="-127"/>
              </a:rPr>
              <a:t>Title here</a:t>
            </a:r>
            <a:endParaRPr lang="ko-KR" altLang="en-US" sz="2800" dirty="0">
              <a:latin typeface="Montserrat ExtraBold" pitchFamily="2" charset="0"/>
              <a:ea typeface="G마켓 산스 TTF Bold" panose="02000000000000000000" pitchFamily="2" charset="-127"/>
            </a:endParaRPr>
          </a:p>
        </p:txBody>
      </p:sp>
      <p:sp>
        <p:nvSpPr>
          <p:cNvPr id="9" name="TextBox 8">
            <a:extLst>
              <a:ext uri="{FF2B5EF4-FFF2-40B4-BE49-F238E27FC236}">
                <a16:creationId xmlns:a16="http://schemas.microsoft.com/office/drawing/2014/main" id="{E0146920-6371-887D-4487-64EDB2FD9A66}"/>
              </a:ext>
            </a:extLst>
          </p:cNvPr>
          <p:cNvSpPr txBox="1"/>
          <p:nvPr/>
        </p:nvSpPr>
        <p:spPr>
          <a:xfrm>
            <a:off x="1215010" y="3352107"/>
            <a:ext cx="4144390" cy="626775"/>
          </a:xfrm>
          <a:prstGeom prst="rect">
            <a:avLst/>
          </a:prstGeom>
          <a:noFill/>
        </p:spPr>
        <p:txBody>
          <a:bodyPr wrap="square" rtlCol="0">
            <a:spAutoFit/>
          </a:bodyPr>
          <a:lstStyle/>
          <a:p>
            <a:pPr marL="285750" indent="-285750" algn="l">
              <a:lnSpc>
                <a:spcPct val="130000"/>
              </a:lnSpc>
              <a:buFont typeface="Arial" panose="020B0604020202020204" pitchFamily="34" charset="0"/>
              <a:buChar char="•"/>
              <a:tabLst>
                <a:tab pos="890588" algn="l"/>
              </a:tabLst>
            </a:pPr>
            <a:r>
              <a:rPr lang="en-US" altLang="ko-KR" sz="1400">
                <a:latin typeface="Montserrat SemiBold" pitchFamily="2" charset="0"/>
                <a:ea typeface="G마켓 산스 TTF Medium" panose="02000000000000000000" pitchFamily="2" charset="-127"/>
              </a:rPr>
              <a:t>One : </a:t>
            </a:r>
            <a:r>
              <a:rPr lang="en-US" altLang="ko-KR" sz="1400">
                <a:latin typeface="Montserrat Light" pitchFamily="2" charset="0"/>
                <a:ea typeface="G마켓 산스 Medium" panose="02000000000000000000" pitchFamily="50" charset="-127"/>
              </a:rPr>
              <a:t>Lorem ipsum dolor sit amet, consectetur adipiscing elit</a:t>
            </a:r>
            <a:r>
              <a:rPr lang="en-US" altLang="ko-KR" sz="1400">
                <a:latin typeface="Montserrat SemiBold" pitchFamily="2" charset="0"/>
                <a:ea typeface="G마켓 산스 TTF Medium" panose="02000000000000000000" pitchFamily="2" charset="-127"/>
              </a:rPr>
              <a:t> </a:t>
            </a:r>
            <a:endParaRPr lang="ko-KR" altLang="en-US" sz="1400" dirty="0">
              <a:latin typeface="Montserrat SemiBold" pitchFamily="2" charset="0"/>
              <a:ea typeface="G마켓 산스 TTF Medium" panose="02000000000000000000" pitchFamily="2" charset="-127"/>
            </a:endParaRPr>
          </a:p>
        </p:txBody>
      </p:sp>
      <p:grpSp>
        <p:nvGrpSpPr>
          <p:cNvPr id="17" name="그룹 16">
            <a:extLst>
              <a:ext uri="{FF2B5EF4-FFF2-40B4-BE49-F238E27FC236}">
                <a16:creationId xmlns:a16="http://schemas.microsoft.com/office/drawing/2014/main" id="{3FDCC743-1BC5-EC24-C305-41E03ED73993}"/>
              </a:ext>
            </a:extLst>
          </p:cNvPr>
          <p:cNvGrpSpPr/>
          <p:nvPr/>
        </p:nvGrpSpPr>
        <p:grpSpPr>
          <a:xfrm rot="471395">
            <a:off x="6495805" y="1103920"/>
            <a:ext cx="4650160" cy="4650160"/>
            <a:chOff x="5685372" y="1425226"/>
            <a:chExt cx="5207067" cy="5207067"/>
          </a:xfrm>
        </p:grpSpPr>
        <p:sp>
          <p:nvSpPr>
            <p:cNvPr id="15" name="타원 14">
              <a:extLst>
                <a:ext uri="{FF2B5EF4-FFF2-40B4-BE49-F238E27FC236}">
                  <a16:creationId xmlns:a16="http://schemas.microsoft.com/office/drawing/2014/main" id="{108408E2-E6BE-EFB6-11DF-CEF26409CFD8}"/>
                </a:ext>
              </a:extLst>
            </p:cNvPr>
            <p:cNvSpPr/>
            <p:nvPr/>
          </p:nvSpPr>
          <p:spPr>
            <a:xfrm>
              <a:off x="5685372" y="1425226"/>
              <a:ext cx="5207067" cy="5207067"/>
            </a:xfrm>
            <a:prstGeom prst="ellipse">
              <a:avLst/>
            </a:prstGeom>
            <a:solidFill>
              <a:srgbClr val="F58C6D">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15">
              <a:extLst>
                <a:ext uri="{FF2B5EF4-FFF2-40B4-BE49-F238E27FC236}">
                  <a16:creationId xmlns:a16="http://schemas.microsoft.com/office/drawing/2014/main" id="{29C9D2C2-F16B-E954-4DE8-723D1221286C}"/>
                </a:ext>
              </a:extLst>
            </p:cNvPr>
            <p:cNvGrpSpPr/>
            <p:nvPr/>
          </p:nvGrpSpPr>
          <p:grpSpPr>
            <a:xfrm>
              <a:off x="6317270" y="1568005"/>
              <a:ext cx="4539587" cy="4741885"/>
              <a:chOff x="6532479" y="1562217"/>
              <a:chExt cx="4539587" cy="4741885"/>
            </a:xfrm>
          </p:grpSpPr>
          <p:sp>
            <p:nvSpPr>
              <p:cNvPr id="10" name="타원 9">
                <a:extLst>
                  <a:ext uri="{FF2B5EF4-FFF2-40B4-BE49-F238E27FC236}">
                    <a16:creationId xmlns:a16="http://schemas.microsoft.com/office/drawing/2014/main" id="{6813E945-EE91-5C54-0D39-E7E4F16135CA}"/>
                  </a:ext>
                </a:extLst>
              </p:cNvPr>
              <p:cNvSpPr/>
              <p:nvPr/>
            </p:nvSpPr>
            <p:spPr>
              <a:xfrm>
                <a:off x="6740292" y="1562217"/>
                <a:ext cx="2376730" cy="2376730"/>
              </a:xfrm>
              <a:prstGeom prst="ellipse">
                <a:avLst/>
              </a:prstGeom>
              <a:solidFill>
                <a:srgbClr val="F59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타원 10">
                <a:extLst>
                  <a:ext uri="{FF2B5EF4-FFF2-40B4-BE49-F238E27FC236}">
                    <a16:creationId xmlns:a16="http://schemas.microsoft.com/office/drawing/2014/main" id="{4E7E76D2-861B-B642-A585-4B7BE253C897}"/>
                  </a:ext>
                </a:extLst>
              </p:cNvPr>
              <p:cNvSpPr/>
              <p:nvPr/>
            </p:nvSpPr>
            <p:spPr>
              <a:xfrm>
                <a:off x="8695336" y="2934582"/>
                <a:ext cx="2376730" cy="2376730"/>
              </a:xfrm>
              <a:prstGeom prst="ellipse">
                <a:avLst/>
              </a:prstGeom>
              <a:solidFill>
                <a:srgbClr val="F58C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타원 11">
                <a:extLst>
                  <a:ext uri="{FF2B5EF4-FFF2-40B4-BE49-F238E27FC236}">
                    <a16:creationId xmlns:a16="http://schemas.microsoft.com/office/drawing/2014/main" id="{41329FC1-AC86-8153-9DAC-502DC15CFBEA}"/>
                  </a:ext>
                </a:extLst>
              </p:cNvPr>
              <p:cNvSpPr/>
              <p:nvPr/>
            </p:nvSpPr>
            <p:spPr>
              <a:xfrm>
                <a:off x="6532479" y="3927372"/>
                <a:ext cx="2376730" cy="2376730"/>
              </a:xfrm>
              <a:prstGeom prst="ellipse">
                <a:avLst/>
              </a:prstGeom>
              <a:solidFill>
                <a:srgbClr val="F5835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pic>
        <p:nvPicPr>
          <p:cNvPr id="18" name="그래픽 17" descr="조리개 단색으로 채워진">
            <a:extLst>
              <a:ext uri="{FF2B5EF4-FFF2-40B4-BE49-F238E27FC236}">
                <a16:creationId xmlns:a16="http://schemas.microsoft.com/office/drawing/2014/main" id="{9F321C06-24CE-C43A-DB7D-09643011C8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12777" y="1663332"/>
            <a:ext cx="720000" cy="720000"/>
          </a:xfrm>
          <a:prstGeom prst="rect">
            <a:avLst/>
          </a:prstGeom>
        </p:spPr>
      </p:pic>
      <p:pic>
        <p:nvPicPr>
          <p:cNvPr id="19" name="그래픽 18" descr="인공 지능 단색으로 채워진">
            <a:extLst>
              <a:ext uri="{FF2B5EF4-FFF2-40B4-BE49-F238E27FC236}">
                <a16:creationId xmlns:a16="http://schemas.microsoft.com/office/drawing/2014/main" id="{C6457BC8-AF95-AB90-9780-D0E591E9B9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40208" y="3728415"/>
            <a:ext cx="720000" cy="720000"/>
          </a:xfrm>
          <a:prstGeom prst="rect">
            <a:avLst/>
          </a:prstGeom>
        </p:spPr>
      </p:pic>
      <p:pic>
        <p:nvPicPr>
          <p:cNvPr id="20" name="그래픽 19" descr="블록체인 단색으로 채워진">
            <a:extLst>
              <a:ext uri="{FF2B5EF4-FFF2-40B4-BE49-F238E27FC236}">
                <a16:creationId xmlns:a16="http://schemas.microsoft.com/office/drawing/2014/main" id="{CBE1854A-142A-E182-C973-14C296B8146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92215" y="3075859"/>
            <a:ext cx="720000" cy="720000"/>
          </a:xfrm>
          <a:prstGeom prst="rect">
            <a:avLst/>
          </a:prstGeom>
        </p:spPr>
      </p:pic>
      <p:sp>
        <p:nvSpPr>
          <p:cNvPr id="21" name="TextBox 20">
            <a:extLst>
              <a:ext uri="{FF2B5EF4-FFF2-40B4-BE49-F238E27FC236}">
                <a16:creationId xmlns:a16="http://schemas.microsoft.com/office/drawing/2014/main" id="{2C4C8344-2160-CCA2-DA1B-BD7F2664BEA7}"/>
              </a:ext>
            </a:extLst>
          </p:cNvPr>
          <p:cNvSpPr txBox="1"/>
          <p:nvPr/>
        </p:nvSpPr>
        <p:spPr>
          <a:xfrm>
            <a:off x="7885162" y="2506409"/>
            <a:ext cx="1202486" cy="393954"/>
          </a:xfrm>
          <a:prstGeom prst="rect">
            <a:avLst/>
          </a:prstGeom>
          <a:noFill/>
        </p:spPr>
        <p:txBody>
          <a:bodyPr wrap="square" rtlCol="0">
            <a:spAutoFit/>
          </a:bodyPr>
          <a:lstStyle/>
          <a:p>
            <a:pPr algn="ctr">
              <a:lnSpc>
                <a:spcPct val="130000"/>
              </a:lnSpc>
            </a:pPr>
            <a:r>
              <a:rPr lang="en-US" altLang="ko-KR" sz="1600" dirty="0">
                <a:solidFill>
                  <a:schemeClr val="bg1"/>
                </a:solidFill>
                <a:latin typeface="Montserrat ExtraBold" pitchFamily="2" charset="0"/>
                <a:ea typeface="G마켓 산스 TTF Bold" panose="02000000000000000000" pitchFamily="2" charset="-127"/>
              </a:rPr>
              <a:t>Circle</a:t>
            </a:r>
            <a:endParaRPr lang="ko-KR" altLang="en-US" sz="1600" dirty="0">
              <a:solidFill>
                <a:schemeClr val="bg1"/>
              </a:solidFill>
              <a:latin typeface="Montserrat ExtraBold" pitchFamily="2" charset="0"/>
              <a:ea typeface="G마켓 산스 TTF Bold" panose="02000000000000000000" pitchFamily="2" charset="-127"/>
            </a:endParaRPr>
          </a:p>
        </p:txBody>
      </p:sp>
      <p:sp>
        <p:nvSpPr>
          <p:cNvPr id="22" name="TextBox 21">
            <a:extLst>
              <a:ext uri="{FF2B5EF4-FFF2-40B4-BE49-F238E27FC236}">
                <a16:creationId xmlns:a16="http://schemas.microsoft.com/office/drawing/2014/main" id="{EC0CA39D-B5D7-DCB5-38A3-57738656D8EC}"/>
              </a:ext>
            </a:extLst>
          </p:cNvPr>
          <p:cNvSpPr txBox="1"/>
          <p:nvPr/>
        </p:nvSpPr>
        <p:spPr>
          <a:xfrm>
            <a:off x="7129005" y="4566905"/>
            <a:ext cx="1703772" cy="498598"/>
          </a:xfrm>
          <a:prstGeom prst="rect">
            <a:avLst/>
          </a:prstGeom>
          <a:noFill/>
        </p:spPr>
        <p:txBody>
          <a:bodyPr wrap="square" rtlCol="0">
            <a:spAutoFit/>
          </a:bodyPr>
          <a:lstStyle/>
          <a:p>
            <a:pPr algn="ctr">
              <a:lnSpc>
                <a:spcPct val="80000"/>
              </a:lnSpc>
            </a:pPr>
            <a:r>
              <a:rPr lang="en-US" altLang="ko-KR" sz="1600" dirty="0">
                <a:solidFill>
                  <a:schemeClr val="bg1"/>
                </a:solidFill>
                <a:latin typeface="Montserrat ExtraBold" pitchFamily="2" charset="0"/>
                <a:ea typeface="G마켓 산스 TTF Bold" panose="02000000000000000000" pitchFamily="2" charset="-127"/>
              </a:rPr>
              <a:t>Machine Learning</a:t>
            </a:r>
            <a:endParaRPr lang="ko-KR" altLang="en-US" sz="1600" dirty="0">
              <a:solidFill>
                <a:schemeClr val="bg1"/>
              </a:solidFill>
              <a:latin typeface="Montserrat ExtraBold" pitchFamily="2" charset="0"/>
              <a:ea typeface="G마켓 산스 TTF Bold" panose="02000000000000000000" pitchFamily="2" charset="-127"/>
            </a:endParaRPr>
          </a:p>
        </p:txBody>
      </p:sp>
      <p:sp>
        <p:nvSpPr>
          <p:cNvPr id="23" name="TextBox 22">
            <a:extLst>
              <a:ext uri="{FF2B5EF4-FFF2-40B4-BE49-F238E27FC236}">
                <a16:creationId xmlns:a16="http://schemas.microsoft.com/office/drawing/2014/main" id="{F22D1B10-7B77-4546-196B-5B8233C74AC8}"/>
              </a:ext>
            </a:extLst>
          </p:cNvPr>
          <p:cNvSpPr txBox="1"/>
          <p:nvPr/>
        </p:nvSpPr>
        <p:spPr>
          <a:xfrm>
            <a:off x="9260585" y="3891438"/>
            <a:ext cx="1606790" cy="393954"/>
          </a:xfrm>
          <a:prstGeom prst="rect">
            <a:avLst/>
          </a:prstGeom>
          <a:noFill/>
        </p:spPr>
        <p:txBody>
          <a:bodyPr wrap="square" rtlCol="0">
            <a:spAutoFit/>
          </a:bodyPr>
          <a:lstStyle/>
          <a:p>
            <a:pPr algn="ctr">
              <a:lnSpc>
                <a:spcPct val="130000"/>
              </a:lnSpc>
            </a:pPr>
            <a:r>
              <a:rPr lang="en-US" altLang="ko-KR" sz="1600" dirty="0">
                <a:solidFill>
                  <a:schemeClr val="bg1"/>
                </a:solidFill>
                <a:latin typeface="Montserrat ExtraBold" pitchFamily="2" charset="0"/>
                <a:ea typeface="G마켓 산스 TTF Bold" panose="02000000000000000000" pitchFamily="2" charset="-127"/>
              </a:rPr>
              <a:t>Networking</a:t>
            </a:r>
            <a:endParaRPr lang="ko-KR" altLang="en-US" sz="1600" dirty="0">
              <a:solidFill>
                <a:schemeClr val="bg1"/>
              </a:solidFill>
              <a:latin typeface="Montserrat ExtraBold" pitchFamily="2" charset="0"/>
              <a:ea typeface="G마켓 산스 TTF Bold" panose="02000000000000000000" pitchFamily="2" charset="-127"/>
            </a:endParaRPr>
          </a:p>
        </p:txBody>
      </p:sp>
      <p:grpSp>
        <p:nvGrpSpPr>
          <p:cNvPr id="24" name="그룹 23">
            <a:extLst>
              <a:ext uri="{FF2B5EF4-FFF2-40B4-BE49-F238E27FC236}">
                <a16:creationId xmlns:a16="http://schemas.microsoft.com/office/drawing/2014/main" id="{7D3FA5B9-C344-D323-C916-A90543330CEC}"/>
              </a:ext>
            </a:extLst>
          </p:cNvPr>
          <p:cNvGrpSpPr/>
          <p:nvPr/>
        </p:nvGrpSpPr>
        <p:grpSpPr>
          <a:xfrm>
            <a:off x="1046036" y="1793251"/>
            <a:ext cx="294768" cy="294768"/>
            <a:chOff x="6605904" y="1705072"/>
            <a:chExt cx="294768" cy="294768"/>
          </a:xfrm>
        </p:grpSpPr>
        <p:sp>
          <p:nvSpPr>
            <p:cNvPr id="25" name="타원 24">
              <a:extLst>
                <a:ext uri="{FF2B5EF4-FFF2-40B4-BE49-F238E27FC236}">
                  <a16:creationId xmlns:a16="http://schemas.microsoft.com/office/drawing/2014/main" id="{73C2042E-4608-2A3A-0FD0-E2D6559DCFD3}"/>
                </a:ext>
              </a:extLst>
            </p:cNvPr>
            <p:cNvSpPr/>
            <p:nvPr/>
          </p:nvSpPr>
          <p:spPr>
            <a:xfrm>
              <a:off x="6605904" y="1705072"/>
              <a:ext cx="294768" cy="294768"/>
            </a:xfrm>
            <a:prstGeom prst="ellipse">
              <a:avLst/>
            </a:prstGeom>
            <a:solidFill>
              <a:schemeClr val="accent2">
                <a:alpha val="73000"/>
              </a:schemeClr>
            </a:solidFill>
            <a:ln>
              <a:no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타원 25">
              <a:extLst>
                <a:ext uri="{FF2B5EF4-FFF2-40B4-BE49-F238E27FC236}">
                  <a16:creationId xmlns:a16="http://schemas.microsoft.com/office/drawing/2014/main" id="{799A9CF0-4118-DD31-A340-6F0212AF3968}"/>
                </a:ext>
              </a:extLst>
            </p:cNvPr>
            <p:cNvSpPr/>
            <p:nvPr/>
          </p:nvSpPr>
          <p:spPr>
            <a:xfrm>
              <a:off x="6703440" y="1706804"/>
              <a:ext cx="197232" cy="19723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4" name="TextBox 13">
            <a:extLst>
              <a:ext uri="{FF2B5EF4-FFF2-40B4-BE49-F238E27FC236}">
                <a16:creationId xmlns:a16="http://schemas.microsoft.com/office/drawing/2014/main" id="{FD37BC52-91D3-518C-859C-E5D5738FA789}"/>
              </a:ext>
            </a:extLst>
          </p:cNvPr>
          <p:cNvSpPr txBox="1">
            <a:spLocks/>
          </p:cNvSpPr>
          <p:nvPr/>
        </p:nvSpPr>
        <p:spPr>
          <a:xfrm>
            <a:off x="1336709" y="2280940"/>
            <a:ext cx="4498941" cy="788357"/>
          </a:xfrm>
          <a:prstGeom prst="rect">
            <a:avLst/>
          </a:prstGeom>
          <a:noFill/>
        </p:spPr>
        <p:txBody>
          <a:bodyPr wrap="square" rtlCol="0">
            <a:spAutoFit/>
          </a:bodyPr>
          <a:lstStyle/>
          <a:p>
            <a:pP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27" name="TextBox 26">
            <a:extLst>
              <a:ext uri="{FF2B5EF4-FFF2-40B4-BE49-F238E27FC236}">
                <a16:creationId xmlns:a16="http://schemas.microsoft.com/office/drawing/2014/main" id="{AF2AE005-4FE5-C1D2-BF0F-95760D636E9A}"/>
              </a:ext>
            </a:extLst>
          </p:cNvPr>
          <p:cNvSpPr txBox="1"/>
          <p:nvPr/>
        </p:nvSpPr>
        <p:spPr>
          <a:xfrm>
            <a:off x="1215010" y="3962438"/>
            <a:ext cx="4144390" cy="626775"/>
          </a:xfrm>
          <a:prstGeom prst="rect">
            <a:avLst/>
          </a:prstGeom>
          <a:noFill/>
        </p:spPr>
        <p:txBody>
          <a:bodyPr wrap="square" rtlCol="0">
            <a:spAutoFit/>
          </a:bodyPr>
          <a:lstStyle/>
          <a:p>
            <a:pPr marL="285750" indent="-285750" algn="l">
              <a:lnSpc>
                <a:spcPct val="130000"/>
              </a:lnSpc>
              <a:buFont typeface="Arial" panose="020B0604020202020204" pitchFamily="34" charset="0"/>
              <a:buChar char="•"/>
              <a:tabLst>
                <a:tab pos="890588" algn="l"/>
              </a:tabLst>
            </a:pPr>
            <a:r>
              <a:rPr lang="en-US" altLang="ko-KR" sz="1400">
                <a:latin typeface="Montserrat SemiBold" pitchFamily="2" charset="0"/>
                <a:ea typeface="G마켓 산스 TTF Medium" panose="02000000000000000000" pitchFamily="2" charset="-127"/>
              </a:rPr>
              <a:t>One : </a:t>
            </a:r>
            <a:r>
              <a:rPr lang="en-US" altLang="ko-KR" sz="1400">
                <a:latin typeface="Montserrat Light" pitchFamily="2" charset="0"/>
                <a:ea typeface="G마켓 산스 Medium" panose="02000000000000000000" pitchFamily="50" charset="-127"/>
              </a:rPr>
              <a:t>Lorem ipsum dolor sit amet, consectetur adipiscing elit</a:t>
            </a:r>
            <a:r>
              <a:rPr lang="en-US" altLang="ko-KR" sz="1400">
                <a:latin typeface="Montserrat SemiBold" pitchFamily="2" charset="0"/>
                <a:ea typeface="G마켓 산스 TTF Medium" panose="02000000000000000000" pitchFamily="2" charset="-127"/>
              </a:rPr>
              <a:t> </a:t>
            </a:r>
            <a:endParaRPr lang="ko-KR" altLang="en-US" sz="1400" dirty="0">
              <a:latin typeface="Montserrat SemiBold" pitchFamily="2" charset="0"/>
              <a:ea typeface="G마켓 산스 TTF Medium" panose="02000000000000000000" pitchFamily="2" charset="-127"/>
            </a:endParaRPr>
          </a:p>
        </p:txBody>
      </p:sp>
      <p:sp>
        <p:nvSpPr>
          <p:cNvPr id="28" name="TextBox 27">
            <a:extLst>
              <a:ext uri="{FF2B5EF4-FFF2-40B4-BE49-F238E27FC236}">
                <a16:creationId xmlns:a16="http://schemas.microsoft.com/office/drawing/2014/main" id="{2A4D4B62-F35C-0DD8-1235-88EFB65EF98B}"/>
              </a:ext>
            </a:extLst>
          </p:cNvPr>
          <p:cNvSpPr txBox="1"/>
          <p:nvPr/>
        </p:nvSpPr>
        <p:spPr>
          <a:xfrm>
            <a:off x="1215010" y="4572769"/>
            <a:ext cx="4144390" cy="626775"/>
          </a:xfrm>
          <a:prstGeom prst="rect">
            <a:avLst/>
          </a:prstGeom>
          <a:noFill/>
        </p:spPr>
        <p:txBody>
          <a:bodyPr wrap="square" rtlCol="0">
            <a:spAutoFit/>
          </a:bodyPr>
          <a:lstStyle/>
          <a:p>
            <a:pPr marL="285750" indent="-285750" algn="l">
              <a:lnSpc>
                <a:spcPct val="130000"/>
              </a:lnSpc>
              <a:buFont typeface="Arial" panose="020B0604020202020204" pitchFamily="34" charset="0"/>
              <a:buChar char="•"/>
              <a:tabLst>
                <a:tab pos="890588" algn="l"/>
              </a:tabLst>
            </a:pPr>
            <a:r>
              <a:rPr lang="en-US" altLang="ko-KR" sz="1400">
                <a:latin typeface="Montserrat SemiBold" pitchFamily="2" charset="0"/>
                <a:ea typeface="G마켓 산스 TTF Medium" panose="02000000000000000000" pitchFamily="2" charset="-127"/>
              </a:rPr>
              <a:t>One : </a:t>
            </a:r>
            <a:r>
              <a:rPr lang="en-US" altLang="ko-KR" sz="1400">
                <a:latin typeface="Montserrat Light" pitchFamily="2" charset="0"/>
                <a:ea typeface="G마켓 산스 Medium" panose="02000000000000000000" pitchFamily="50" charset="-127"/>
              </a:rPr>
              <a:t>Lorem ipsum dolor sit amet, consectetur adipiscing elit</a:t>
            </a:r>
            <a:r>
              <a:rPr lang="en-US" altLang="ko-KR" sz="1400">
                <a:latin typeface="Montserrat SemiBold" pitchFamily="2" charset="0"/>
                <a:ea typeface="G마켓 산스 TTF Medium" panose="02000000000000000000" pitchFamily="2" charset="-127"/>
              </a:rPr>
              <a:t> </a:t>
            </a:r>
            <a:endParaRPr lang="ko-KR" altLang="en-US" sz="1400" dirty="0">
              <a:latin typeface="Montserrat SemiBold" pitchFamily="2" charset="0"/>
              <a:ea typeface="G마켓 산스 TTF Medium" panose="02000000000000000000" pitchFamily="2" charset="-127"/>
            </a:endParaRPr>
          </a:p>
        </p:txBody>
      </p:sp>
      <p:sp>
        <p:nvSpPr>
          <p:cNvPr id="29" name="TextBox 28">
            <a:extLst>
              <a:ext uri="{FF2B5EF4-FFF2-40B4-BE49-F238E27FC236}">
                <a16:creationId xmlns:a16="http://schemas.microsoft.com/office/drawing/2014/main" id="{682A3CF3-CBAF-1914-7C57-72C56B9A2368}"/>
              </a:ext>
            </a:extLst>
          </p:cNvPr>
          <p:cNvSpPr txBox="1"/>
          <p:nvPr/>
        </p:nvSpPr>
        <p:spPr>
          <a:xfrm>
            <a:off x="1215010" y="5183101"/>
            <a:ext cx="4144390" cy="626775"/>
          </a:xfrm>
          <a:prstGeom prst="rect">
            <a:avLst/>
          </a:prstGeom>
          <a:noFill/>
        </p:spPr>
        <p:txBody>
          <a:bodyPr wrap="square" rtlCol="0">
            <a:spAutoFit/>
          </a:bodyPr>
          <a:lstStyle/>
          <a:p>
            <a:pPr marL="285750" indent="-285750" algn="l">
              <a:lnSpc>
                <a:spcPct val="130000"/>
              </a:lnSpc>
              <a:buFont typeface="Arial" panose="020B0604020202020204" pitchFamily="34" charset="0"/>
              <a:buChar char="•"/>
              <a:tabLst>
                <a:tab pos="890588" algn="l"/>
              </a:tabLst>
            </a:pPr>
            <a:r>
              <a:rPr lang="en-US" altLang="ko-KR" sz="1400">
                <a:latin typeface="Montserrat SemiBold" pitchFamily="2" charset="0"/>
                <a:ea typeface="G마켓 산스 TTF Medium" panose="02000000000000000000" pitchFamily="2" charset="-127"/>
              </a:rPr>
              <a:t>One : </a:t>
            </a:r>
            <a:r>
              <a:rPr lang="en-US" altLang="ko-KR" sz="1400">
                <a:latin typeface="Montserrat Light" pitchFamily="2" charset="0"/>
                <a:ea typeface="G마켓 산스 Medium" panose="02000000000000000000" pitchFamily="50" charset="-127"/>
              </a:rPr>
              <a:t>Lorem ipsum dolor sit amet, consectetur adipiscing elit</a:t>
            </a:r>
            <a:r>
              <a:rPr lang="en-US" altLang="ko-KR" sz="1400">
                <a:latin typeface="Montserrat SemiBold" pitchFamily="2" charset="0"/>
                <a:ea typeface="G마켓 산스 TTF Medium" panose="02000000000000000000" pitchFamily="2" charset="-127"/>
              </a:rPr>
              <a:t> </a:t>
            </a:r>
            <a:endParaRPr lang="ko-KR" altLang="en-US" sz="1400" dirty="0">
              <a:latin typeface="Montserrat SemiBold" pitchFamily="2" charset="0"/>
              <a:ea typeface="G마켓 산스 TTF Medium" panose="02000000000000000000" pitchFamily="2" charset="-127"/>
            </a:endParaRPr>
          </a:p>
        </p:txBody>
      </p:sp>
    </p:spTree>
    <p:extLst>
      <p:ext uri="{BB962C8B-B14F-4D97-AF65-F5344CB8AC3E}">
        <p14:creationId xmlns:p14="http://schemas.microsoft.com/office/powerpoint/2010/main" val="2138037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표 24">
            <a:extLst>
              <a:ext uri="{FF2B5EF4-FFF2-40B4-BE49-F238E27FC236}">
                <a16:creationId xmlns:a16="http://schemas.microsoft.com/office/drawing/2014/main" id="{70AF702C-012C-9BF9-98E3-EEC1177451C8}"/>
              </a:ext>
            </a:extLst>
          </p:cNvPr>
          <p:cNvGraphicFramePr>
            <a:graphicFrameLocks noGrp="1"/>
          </p:cNvGraphicFramePr>
          <p:nvPr>
            <p:extLst>
              <p:ext uri="{D42A27DB-BD31-4B8C-83A1-F6EECF244321}">
                <p14:modId xmlns:p14="http://schemas.microsoft.com/office/powerpoint/2010/main" val="452526696"/>
              </p:ext>
            </p:extLst>
          </p:nvPr>
        </p:nvGraphicFramePr>
        <p:xfrm>
          <a:off x="816079" y="1595430"/>
          <a:ext cx="10559842" cy="3667140"/>
        </p:xfrm>
        <a:graphic>
          <a:graphicData uri="http://schemas.openxmlformats.org/drawingml/2006/table">
            <a:tbl>
              <a:tblPr firstRow="1" bandRow="1">
                <a:tableStyleId>{5C22544A-7EE6-4342-B048-85BDC9FD1C3A}</a:tableStyleId>
              </a:tblPr>
              <a:tblGrid>
                <a:gridCol w="962353">
                  <a:extLst>
                    <a:ext uri="{9D8B030D-6E8A-4147-A177-3AD203B41FA5}">
                      <a16:colId xmlns:a16="http://schemas.microsoft.com/office/drawing/2014/main" val="4231437292"/>
                    </a:ext>
                  </a:extLst>
                </a:gridCol>
                <a:gridCol w="2761717">
                  <a:extLst>
                    <a:ext uri="{9D8B030D-6E8A-4147-A177-3AD203B41FA5}">
                      <a16:colId xmlns:a16="http://schemas.microsoft.com/office/drawing/2014/main" val="576016227"/>
                    </a:ext>
                  </a:extLst>
                </a:gridCol>
                <a:gridCol w="1056153">
                  <a:extLst>
                    <a:ext uri="{9D8B030D-6E8A-4147-A177-3AD203B41FA5}">
                      <a16:colId xmlns:a16="http://schemas.microsoft.com/office/drawing/2014/main" val="3832367335"/>
                    </a:ext>
                  </a:extLst>
                </a:gridCol>
                <a:gridCol w="3652979">
                  <a:extLst>
                    <a:ext uri="{9D8B030D-6E8A-4147-A177-3AD203B41FA5}">
                      <a16:colId xmlns:a16="http://schemas.microsoft.com/office/drawing/2014/main" val="1271328820"/>
                    </a:ext>
                  </a:extLst>
                </a:gridCol>
                <a:gridCol w="2126640">
                  <a:extLst>
                    <a:ext uri="{9D8B030D-6E8A-4147-A177-3AD203B41FA5}">
                      <a16:colId xmlns:a16="http://schemas.microsoft.com/office/drawing/2014/main" val="2088933200"/>
                    </a:ext>
                  </a:extLst>
                </a:gridCol>
              </a:tblGrid>
              <a:tr h="611190">
                <a:tc>
                  <a:txBody>
                    <a:bodyPr/>
                    <a:lstStyle/>
                    <a:p>
                      <a:pPr algn="ctr" latinLnBrk="1"/>
                      <a:r>
                        <a:rPr lang="en-US" altLang="ko-KR" b="0" dirty="0">
                          <a:solidFill>
                            <a:schemeClr val="tx1"/>
                          </a:solidFill>
                          <a:latin typeface="Montserrat SemiBold" pitchFamily="2" charset="0"/>
                          <a:ea typeface="G마켓 산스 TTF Bold" panose="02000000000000000000" pitchFamily="2" charset="-127"/>
                        </a:rPr>
                        <a:t>No.</a:t>
                      </a:r>
                      <a:endParaRPr lang="ko-KR" altLang="en-US" b="0" dirty="0">
                        <a:solidFill>
                          <a:schemeClr val="tx1"/>
                        </a:solidFill>
                        <a:latin typeface="Montserrat SemiBold" pitchFamily="2" charset="0"/>
                        <a:ea typeface="G마켓 산스 TTF Bold" panose="02000000000000000000" pitchFamily="2" charset="-127"/>
                      </a:endParaRPr>
                    </a:p>
                  </a:txBody>
                  <a:tcPr anchor="ctr">
                    <a:lnB w="38100" cap="flat" cmpd="sng" algn="ctr">
                      <a:solidFill>
                        <a:schemeClr val="accent2"/>
                      </a:solidFill>
                      <a:prstDash val="solid"/>
                      <a:round/>
                      <a:headEnd type="none" w="med" len="med"/>
                      <a:tailEnd type="none" w="med" len="med"/>
                    </a:lnB>
                    <a:solidFill>
                      <a:schemeClr val="bg1"/>
                    </a:solidFill>
                  </a:tcPr>
                </a:tc>
                <a:tc>
                  <a:txBody>
                    <a:bodyPr/>
                    <a:lstStyle/>
                    <a:p>
                      <a:pPr algn="ctr" latinLnBrk="1"/>
                      <a:r>
                        <a:rPr lang="en-US" altLang="ko-KR" b="0">
                          <a:solidFill>
                            <a:schemeClr val="tx1"/>
                          </a:solidFill>
                          <a:latin typeface="Montserrat SemiBold" pitchFamily="2" charset="0"/>
                          <a:ea typeface="G마켓 산스 TTF Bold" panose="02000000000000000000" pitchFamily="2" charset="-127"/>
                        </a:rPr>
                        <a:t>Name</a:t>
                      </a:r>
                      <a:endParaRPr lang="ko-KR" altLang="en-US" b="0" dirty="0">
                        <a:solidFill>
                          <a:schemeClr val="tx1"/>
                        </a:solidFill>
                        <a:latin typeface="Montserrat SemiBold" pitchFamily="2" charset="0"/>
                        <a:ea typeface="G마켓 산스 TTF Bold" panose="02000000000000000000" pitchFamily="2" charset="-127"/>
                      </a:endParaRPr>
                    </a:p>
                  </a:txBody>
                  <a:tcPr anchor="ctr">
                    <a:lnB w="38100" cap="flat" cmpd="sng" algn="ctr">
                      <a:solidFill>
                        <a:schemeClr val="accent2"/>
                      </a:solidFill>
                      <a:prstDash val="solid"/>
                      <a:round/>
                      <a:headEnd type="none" w="med" len="med"/>
                      <a:tailEnd type="none" w="med" len="med"/>
                    </a:lnB>
                    <a:solidFill>
                      <a:schemeClr val="bg1"/>
                    </a:solidFill>
                  </a:tcPr>
                </a:tc>
                <a:tc>
                  <a:txBody>
                    <a:bodyPr/>
                    <a:lstStyle/>
                    <a:p>
                      <a:pPr algn="ctr" latinLnBrk="1"/>
                      <a:r>
                        <a:rPr lang="en-US" altLang="ko-KR" b="0">
                          <a:solidFill>
                            <a:schemeClr val="tx1"/>
                          </a:solidFill>
                          <a:latin typeface="Montserrat SemiBold" pitchFamily="2" charset="0"/>
                          <a:ea typeface="G마켓 산스 TTF Bold" panose="02000000000000000000" pitchFamily="2" charset="-127"/>
                        </a:rPr>
                        <a:t>Sort</a:t>
                      </a:r>
                      <a:endParaRPr lang="ko-KR" altLang="en-US" b="0" dirty="0">
                        <a:solidFill>
                          <a:schemeClr val="tx1"/>
                        </a:solidFill>
                        <a:latin typeface="Montserrat SemiBold" pitchFamily="2" charset="0"/>
                        <a:ea typeface="G마켓 산스 TTF Bold" panose="02000000000000000000" pitchFamily="2" charset="-127"/>
                      </a:endParaRPr>
                    </a:p>
                  </a:txBody>
                  <a:tcPr anchor="ctr">
                    <a:lnB w="38100" cap="flat" cmpd="sng" algn="ctr">
                      <a:solidFill>
                        <a:schemeClr val="accent2"/>
                      </a:solidFill>
                      <a:prstDash val="solid"/>
                      <a:round/>
                      <a:headEnd type="none" w="med" len="med"/>
                      <a:tailEnd type="none" w="med" len="med"/>
                    </a:lnB>
                    <a:solidFill>
                      <a:schemeClr val="bg1"/>
                    </a:solidFill>
                  </a:tcPr>
                </a:tc>
                <a:tc>
                  <a:txBody>
                    <a:bodyPr/>
                    <a:lstStyle/>
                    <a:p>
                      <a:pPr algn="ctr" latinLnBrk="1"/>
                      <a:r>
                        <a:rPr lang="en-US" altLang="ko-KR" b="0">
                          <a:solidFill>
                            <a:schemeClr val="tx1"/>
                          </a:solidFill>
                          <a:latin typeface="Montserrat SemiBold" pitchFamily="2" charset="0"/>
                          <a:ea typeface="G마켓 산스 TTF Bold" panose="02000000000000000000" pitchFamily="2" charset="-127"/>
                        </a:rPr>
                        <a:t>Description</a:t>
                      </a:r>
                      <a:endParaRPr lang="ko-KR" altLang="en-US" b="0" dirty="0">
                        <a:solidFill>
                          <a:schemeClr val="tx1"/>
                        </a:solidFill>
                        <a:latin typeface="Montserrat SemiBold" pitchFamily="2" charset="0"/>
                        <a:ea typeface="G마켓 산스 TTF Bold" panose="02000000000000000000" pitchFamily="2" charset="-127"/>
                      </a:endParaRPr>
                    </a:p>
                  </a:txBody>
                  <a:tcPr anchor="ctr">
                    <a:lnB w="38100" cap="flat" cmpd="sng" algn="ctr">
                      <a:solidFill>
                        <a:schemeClr val="accent2"/>
                      </a:solidFill>
                      <a:prstDash val="solid"/>
                      <a:round/>
                      <a:headEnd type="none" w="med" len="med"/>
                      <a:tailEnd type="none" w="med" len="med"/>
                    </a:lnB>
                    <a:solidFill>
                      <a:schemeClr val="bg1"/>
                    </a:solidFill>
                  </a:tcPr>
                </a:tc>
                <a:tc>
                  <a:txBody>
                    <a:bodyPr/>
                    <a:lstStyle/>
                    <a:p>
                      <a:pPr algn="ctr" latinLnBrk="1"/>
                      <a:r>
                        <a:rPr lang="en-US" altLang="ko-KR" b="0">
                          <a:solidFill>
                            <a:schemeClr val="tx1"/>
                          </a:solidFill>
                          <a:latin typeface="Montserrat SemiBold" pitchFamily="2" charset="0"/>
                          <a:ea typeface="G마켓 산스 TTF Bold" panose="02000000000000000000" pitchFamily="2" charset="-127"/>
                        </a:rPr>
                        <a:t>Remark</a:t>
                      </a:r>
                      <a:endParaRPr lang="ko-KR" altLang="en-US" b="0" dirty="0">
                        <a:solidFill>
                          <a:schemeClr val="tx1"/>
                        </a:solidFill>
                        <a:latin typeface="Montserrat SemiBold" pitchFamily="2" charset="0"/>
                        <a:ea typeface="G마켓 산스 TTF Bold" panose="02000000000000000000" pitchFamily="2" charset="-127"/>
                      </a:endParaRPr>
                    </a:p>
                  </a:txBody>
                  <a:tcPr anchor="ctr">
                    <a:lnB w="381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552238777"/>
                  </a:ext>
                </a:extLst>
              </a:tr>
              <a:tr h="611190">
                <a:tc>
                  <a:txBody>
                    <a:bodyPr/>
                    <a:lstStyle/>
                    <a:p>
                      <a:pPr algn="ctr" latinLnBrk="1"/>
                      <a:r>
                        <a:rPr lang="en-US" altLang="ko-KR" sz="1600" dirty="0">
                          <a:solidFill>
                            <a:schemeClr val="tx1"/>
                          </a:solidFill>
                          <a:latin typeface="Montserrat Light" pitchFamily="2" charset="0"/>
                          <a:ea typeface="G마켓 산스 TTF Medium" panose="02000000000000000000" pitchFamily="2" charset="-127"/>
                        </a:rPr>
                        <a:t>1</a:t>
                      </a:r>
                      <a:endParaRPr lang="ko-KR" altLang="en-US" sz="1600" dirty="0">
                        <a:solidFill>
                          <a:schemeClr val="tx1"/>
                        </a:solidFill>
                        <a:latin typeface="Montserrat Light" pitchFamily="2" charset="0"/>
                        <a:ea typeface="G마켓 산스 TTF Medium" panose="02000000000000000000" pitchFamily="2" charset="-127"/>
                      </a:endParaRPr>
                    </a:p>
                  </a:txBody>
                  <a:tcPr anchor="ctr">
                    <a:lnT w="38100"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600">
                          <a:latin typeface="Montserrat Light" pitchFamily="2" charset="0"/>
                          <a:ea typeface="G마켓 산스 Medium" panose="02000000000000000000" pitchFamily="50" charset="-127"/>
                        </a:rPr>
                        <a:t>Lorem ipsum</a:t>
                      </a:r>
                      <a:endParaRPr lang="en-US" altLang="ko-KR" sz="1400">
                        <a:latin typeface="Montserrat Light" pitchFamily="2" charset="0"/>
                        <a:ea typeface="G마켓 산스 Medium" panose="02000000000000000000" pitchFamily="50" charset="-127"/>
                      </a:endParaRPr>
                    </a:p>
                  </a:txBody>
                  <a:tcPr anchor="ctr">
                    <a:lnT w="38100"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38100"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solidFill>
                          <a:schemeClr val="tx1"/>
                        </a:solidFill>
                        <a:latin typeface="Montserrat Light" pitchFamily="2" charset="0"/>
                        <a:ea typeface="G마켓 산스 TTF Medium" panose="02000000000000000000" pitchFamily="2" charset="-127"/>
                      </a:endParaRPr>
                    </a:p>
                  </a:txBody>
                  <a:tcPr anchor="ctr">
                    <a:lnT w="38100"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38100"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209928120"/>
                  </a:ext>
                </a:extLst>
              </a:tr>
              <a:tr h="611190">
                <a:tc>
                  <a:txBody>
                    <a:bodyPr/>
                    <a:lstStyle/>
                    <a:p>
                      <a:pPr algn="ctr" latinLnBrk="1"/>
                      <a:r>
                        <a:rPr lang="en-US" altLang="ko-KR" sz="1600" dirty="0">
                          <a:solidFill>
                            <a:schemeClr val="tx1"/>
                          </a:solidFill>
                          <a:latin typeface="Montserrat Light" pitchFamily="2" charset="0"/>
                          <a:ea typeface="G마켓 산스 TTF Medium" panose="02000000000000000000" pitchFamily="2" charset="-127"/>
                        </a:rPr>
                        <a:t>2</a:t>
                      </a:r>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600">
                          <a:latin typeface="Montserrat Light" pitchFamily="2" charset="0"/>
                          <a:ea typeface="G마켓 산스 Medium" panose="02000000000000000000" pitchFamily="50" charset="-127"/>
                        </a:rPr>
                        <a:t>Lorem ipsum</a:t>
                      </a:r>
                      <a:endParaRPr lang="en-US" altLang="ko-KR" sz="1400">
                        <a:latin typeface="Montserrat Light" pitchFamily="2" charset="0"/>
                        <a:ea typeface="G마켓 산스 Medium" panose="02000000000000000000" pitchFamily="50"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3067386881"/>
                  </a:ext>
                </a:extLst>
              </a:tr>
              <a:tr h="611190">
                <a:tc>
                  <a:txBody>
                    <a:bodyPr/>
                    <a:lstStyle/>
                    <a:p>
                      <a:pPr algn="ctr" latinLnBrk="1"/>
                      <a:r>
                        <a:rPr lang="en-US" altLang="ko-KR" sz="1600" dirty="0">
                          <a:solidFill>
                            <a:schemeClr val="tx1"/>
                          </a:solidFill>
                          <a:latin typeface="Montserrat Light" pitchFamily="2" charset="0"/>
                          <a:ea typeface="G마켓 산스 TTF Medium" panose="02000000000000000000" pitchFamily="2" charset="-127"/>
                        </a:rPr>
                        <a:t>3</a:t>
                      </a:r>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600">
                          <a:latin typeface="Montserrat Light" pitchFamily="2" charset="0"/>
                          <a:ea typeface="G마켓 산스 Medium" panose="02000000000000000000" pitchFamily="50" charset="-127"/>
                        </a:rPr>
                        <a:t>Lorem ipsum</a:t>
                      </a:r>
                      <a:endParaRPr lang="en-US" altLang="ko-KR" sz="1400">
                        <a:latin typeface="Montserrat Light" pitchFamily="2" charset="0"/>
                        <a:ea typeface="G마켓 산스 Medium" panose="02000000000000000000" pitchFamily="50"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504972731"/>
                  </a:ext>
                </a:extLst>
              </a:tr>
              <a:tr h="611190">
                <a:tc>
                  <a:txBody>
                    <a:bodyPr/>
                    <a:lstStyle/>
                    <a:p>
                      <a:pPr algn="ctr" latinLnBrk="1"/>
                      <a:r>
                        <a:rPr lang="en-US" altLang="ko-KR" sz="1600" dirty="0">
                          <a:solidFill>
                            <a:schemeClr val="tx1"/>
                          </a:solidFill>
                          <a:latin typeface="Montserrat Light" pitchFamily="2" charset="0"/>
                          <a:ea typeface="G마켓 산스 TTF Medium" panose="02000000000000000000" pitchFamily="2" charset="-127"/>
                        </a:rPr>
                        <a:t>4</a:t>
                      </a:r>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600">
                          <a:latin typeface="Montserrat Light" pitchFamily="2" charset="0"/>
                          <a:ea typeface="G마켓 산스 Medium" panose="02000000000000000000" pitchFamily="50" charset="-127"/>
                        </a:rPr>
                        <a:t>Lorem ipsum</a:t>
                      </a:r>
                      <a:endParaRPr lang="en-US" altLang="ko-KR" sz="1400">
                        <a:latin typeface="Montserrat Light" pitchFamily="2" charset="0"/>
                        <a:ea typeface="G마켓 산스 Medium" panose="02000000000000000000" pitchFamily="50"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984553351"/>
                  </a:ext>
                </a:extLst>
              </a:tr>
              <a:tr h="611190">
                <a:tc>
                  <a:txBody>
                    <a:bodyPr/>
                    <a:lstStyle/>
                    <a:p>
                      <a:pPr algn="ctr" latinLnBrk="1"/>
                      <a:r>
                        <a:rPr lang="en-US" altLang="ko-KR" sz="1600" dirty="0">
                          <a:solidFill>
                            <a:schemeClr val="tx1"/>
                          </a:solidFill>
                          <a:latin typeface="Montserrat Light" pitchFamily="2" charset="0"/>
                          <a:ea typeface="G마켓 산스 TTF Medium" panose="02000000000000000000" pitchFamily="2" charset="-127"/>
                        </a:rPr>
                        <a:t>5</a:t>
                      </a:r>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600">
                          <a:latin typeface="Montserrat Light" pitchFamily="2" charset="0"/>
                          <a:ea typeface="G마켓 산스 Medium" panose="02000000000000000000" pitchFamily="50" charset="-127"/>
                        </a:rPr>
                        <a:t>Lorem ipsum</a:t>
                      </a:r>
                      <a:endParaRPr lang="en-US" altLang="ko-KR" sz="1400">
                        <a:latin typeface="Montserrat Light" pitchFamily="2" charset="0"/>
                        <a:ea typeface="G마켓 산스 Medium" panose="02000000000000000000" pitchFamily="50"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600" dirty="0">
                        <a:solidFill>
                          <a:schemeClr val="tx1"/>
                        </a:solidFill>
                        <a:latin typeface="Montserrat Light" pitchFamily="2" charset="0"/>
                        <a:ea typeface="G마켓 산스 TTF Medium" panose="02000000000000000000" pitchFamily="2" charset="-127"/>
                      </a:endParaRPr>
                    </a:p>
                  </a:txBody>
                  <a:tcPr anchor="ct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840810145"/>
                  </a:ext>
                </a:extLst>
              </a:tr>
            </a:tbl>
          </a:graphicData>
        </a:graphic>
      </p:graphicFrame>
    </p:spTree>
    <p:extLst>
      <p:ext uri="{BB962C8B-B14F-4D97-AF65-F5344CB8AC3E}">
        <p14:creationId xmlns:p14="http://schemas.microsoft.com/office/powerpoint/2010/main" val="1266028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사각형: 둥근 모서리 30">
            <a:extLst>
              <a:ext uri="{FF2B5EF4-FFF2-40B4-BE49-F238E27FC236}">
                <a16:creationId xmlns:a16="http://schemas.microsoft.com/office/drawing/2014/main" id="{16D3C0F3-EDE7-D506-CBB0-0C064DBC4FD6}"/>
              </a:ext>
            </a:extLst>
          </p:cNvPr>
          <p:cNvSpPr/>
          <p:nvPr/>
        </p:nvSpPr>
        <p:spPr>
          <a:xfrm>
            <a:off x="1449767" y="2774588"/>
            <a:ext cx="9773261" cy="652377"/>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사각형: 둥근 모서리 31">
            <a:extLst>
              <a:ext uri="{FF2B5EF4-FFF2-40B4-BE49-F238E27FC236}">
                <a16:creationId xmlns:a16="http://schemas.microsoft.com/office/drawing/2014/main" id="{DB2CC43B-B5F5-293C-E8FF-31E75E108A5C}"/>
              </a:ext>
            </a:extLst>
          </p:cNvPr>
          <p:cNvSpPr/>
          <p:nvPr/>
        </p:nvSpPr>
        <p:spPr>
          <a:xfrm>
            <a:off x="1449767" y="3885905"/>
            <a:ext cx="9773261" cy="652377"/>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사각형: 둥근 모서리 29">
            <a:extLst>
              <a:ext uri="{FF2B5EF4-FFF2-40B4-BE49-F238E27FC236}">
                <a16:creationId xmlns:a16="http://schemas.microsoft.com/office/drawing/2014/main" id="{CFAFC6AD-B343-7627-7215-198E7BC31300}"/>
              </a:ext>
            </a:extLst>
          </p:cNvPr>
          <p:cNvSpPr/>
          <p:nvPr/>
        </p:nvSpPr>
        <p:spPr>
          <a:xfrm>
            <a:off x="1449767" y="1626707"/>
            <a:ext cx="9773261" cy="652377"/>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사각형: 둥근 모서리 6">
            <a:extLst>
              <a:ext uri="{FF2B5EF4-FFF2-40B4-BE49-F238E27FC236}">
                <a16:creationId xmlns:a16="http://schemas.microsoft.com/office/drawing/2014/main" id="{EEB19D0B-9B10-C839-E085-FB0937FB63B0}"/>
              </a:ext>
            </a:extLst>
          </p:cNvPr>
          <p:cNvSpPr/>
          <p:nvPr/>
        </p:nvSpPr>
        <p:spPr>
          <a:xfrm>
            <a:off x="816080" y="5072719"/>
            <a:ext cx="10559841" cy="821803"/>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extBox 7">
            <a:extLst>
              <a:ext uri="{FF2B5EF4-FFF2-40B4-BE49-F238E27FC236}">
                <a16:creationId xmlns:a16="http://schemas.microsoft.com/office/drawing/2014/main" id="{00DB7680-EE38-1879-77E7-56C81EBD12AE}"/>
              </a:ext>
            </a:extLst>
          </p:cNvPr>
          <p:cNvSpPr txBox="1"/>
          <p:nvPr/>
        </p:nvSpPr>
        <p:spPr>
          <a:xfrm>
            <a:off x="1919281" y="5268176"/>
            <a:ext cx="8353438" cy="409599"/>
          </a:xfrm>
          <a:prstGeom prst="rect">
            <a:avLst/>
          </a:prstGeom>
          <a:noFill/>
        </p:spPr>
        <p:txBody>
          <a:bodyPr wrap="square" rtlCol="0">
            <a:spAutoFit/>
          </a:bodyPr>
          <a:lstStyle/>
          <a:p>
            <a:pPr algn="ctr">
              <a:lnSpc>
                <a:spcPct val="110000"/>
              </a:lnSpc>
            </a:pPr>
            <a:r>
              <a:rPr lang="en-US" altLang="ko-KR" sz="2000">
                <a:solidFill>
                  <a:schemeClr val="bg1"/>
                </a:solidFill>
                <a:latin typeface="Montserrat ExtraBold" pitchFamily="2" charset="0"/>
                <a:ea typeface="G마켓 산스 TTF Bold" panose="02000000000000000000" pitchFamily="2" charset="-127"/>
              </a:rPr>
              <a:t>Lorem ipsum dolor sit amet, consectetur adipiscing elit</a:t>
            </a:r>
            <a:endParaRPr lang="ko-KR" altLang="en-US" sz="2000" dirty="0">
              <a:solidFill>
                <a:schemeClr val="bg1"/>
              </a:solidFill>
              <a:latin typeface="Montserrat ExtraBold" pitchFamily="2" charset="0"/>
              <a:ea typeface="G마켓 산스 TTF Bold" panose="02000000000000000000" pitchFamily="2" charset="-127"/>
            </a:endParaRPr>
          </a:p>
        </p:txBody>
      </p:sp>
      <p:sp>
        <p:nvSpPr>
          <p:cNvPr id="21" name="타원 20">
            <a:extLst>
              <a:ext uri="{FF2B5EF4-FFF2-40B4-BE49-F238E27FC236}">
                <a16:creationId xmlns:a16="http://schemas.microsoft.com/office/drawing/2014/main" id="{822DCA62-80A4-49BB-0BCB-76E62710720B}"/>
              </a:ext>
            </a:extLst>
          </p:cNvPr>
          <p:cNvSpPr/>
          <p:nvPr/>
        </p:nvSpPr>
        <p:spPr>
          <a:xfrm>
            <a:off x="1011534" y="1374379"/>
            <a:ext cx="904706" cy="904706"/>
          </a:xfrm>
          <a:prstGeom prst="ellipse">
            <a:avLst/>
          </a:prstGeom>
          <a:solidFill>
            <a:srgbClr val="F59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타원 24">
            <a:extLst>
              <a:ext uri="{FF2B5EF4-FFF2-40B4-BE49-F238E27FC236}">
                <a16:creationId xmlns:a16="http://schemas.microsoft.com/office/drawing/2014/main" id="{0692338C-B2DE-AF7D-9209-FE894D80F52B}"/>
              </a:ext>
            </a:extLst>
          </p:cNvPr>
          <p:cNvSpPr/>
          <p:nvPr/>
        </p:nvSpPr>
        <p:spPr>
          <a:xfrm>
            <a:off x="1011534" y="2507772"/>
            <a:ext cx="904706" cy="904706"/>
          </a:xfrm>
          <a:prstGeom prst="ellipse">
            <a:avLst/>
          </a:prstGeom>
          <a:solidFill>
            <a:srgbClr val="F5835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타원 25">
            <a:extLst>
              <a:ext uri="{FF2B5EF4-FFF2-40B4-BE49-F238E27FC236}">
                <a16:creationId xmlns:a16="http://schemas.microsoft.com/office/drawing/2014/main" id="{DB8C54C3-576A-C437-51E8-30A541BD2B5F}"/>
              </a:ext>
            </a:extLst>
          </p:cNvPr>
          <p:cNvSpPr/>
          <p:nvPr/>
        </p:nvSpPr>
        <p:spPr>
          <a:xfrm>
            <a:off x="1011534" y="3641165"/>
            <a:ext cx="904706" cy="904706"/>
          </a:xfrm>
          <a:prstGeom prst="ellipse">
            <a:avLst/>
          </a:prstGeom>
          <a:solidFill>
            <a:srgbClr val="F58C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사각형: 둥근 모서리 26">
            <a:extLst>
              <a:ext uri="{FF2B5EF4-FFF2-40B4-BE49-F238E27FC236}">
                <a16:creationId xmlns:a16="http://schemas.microsoft.com/office/drawing/2014/main" id="{49FB8A92-C43E-CF4D-FE47-5076678C75D4}"/>
              </a:ext>
            </a:extLst>
          </p:cNvPr>
          <p:cNvSpPr/>
          <p:nvPr/>
        </p:nvSpPr>
        <p:spPr>
          <a:xfrm>
            <a:off x="1449767" y="1374379"/>
            <a:ext cx="9773261" cy="281034"/>
          </a:xfrm>
          <a:prstGeom prst="roundRect">
            <a:avLst/>
          </a:prstGeom>
          <a:solidFill>
            <a:srgbClr val="F59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사각형: 둥근 모서리 27">
            <a:extLst>
              <a:ext uri="{FF2B5EF4-FFF2-40B4-BE49-F238E27FC236}">
                <a16:creationId xmlns:a16="http://schemas.microsoft.com/office/drawing/2014/main" id="{6639AA83-2C2C-B356-E0FA-182DD9E2A09F}"/>
              </a:ext>
            </a:extLst>
          </p:cNvPr>
          <p:cNvSpPr/>
          <p:nvPr/>
        </p:nvSpPr>
        <p:spPr>
          <a:xfrm>
            <a:off x="1449767" y="2508041"/>
            <a:ext cx="9773261" cy="281034"/>
          </a:xfrm>
          <a:prstGeom prst="roundRect">
            <a:avLst/>
          </a:prstGeom>
          <a:solidFill>
            <a:srgbClr val="F5835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사각형: 둥근 모서리 28">
            <a:extLst>
              <a:ext uri="{FF2B5EF4-FFF2-40B4-BE49-F238E27FC236}">
                <a16:creationId xmlns:a16="http://schemas.microsoft.com/office/drawing/2014/main" id="{E9BD3EA7-8530-AF95-FFCB-FB96C18C01BF}"/>
              </a:ext>
            </a:extLst>
          </p:cNvPr>
          <p:cNvSpPr/>
          <p:nvPr/>
        </p:nvSpPr>
        <p:spPr>
          <a:xfrm>
            <a:off x="1449767" y="3636101"/>
            <a:ext cx="9773261" cy="281034"/>
          </a:xfrm>
          <a:prstGeom prst="roundRect">
            <a:avLst/>
          </a:prstGeom>
          <a:solidFill>
            <a:srgbClr val="F58C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4" name="그래픽 33" descr="화살표 원 단색으로 채워진">
            <a:extLst>
              <a:ext uri="{FF2B5EF4-FFF2-40B4-BE49-F238E27FC236}">
                <a16:creationId xmlns:a16="http://schemas.microsoft.com/office/drawing/2014/main" id="{0F53B129-0B0D-77F9-74AD-2A293CA853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8795" y="1486484"/>
            <a:ext cx="679878" cy="679878"/>
          </a:xfrm>
          <a:prstGeom prst="rect">
            <a:avLst/>
          </a:prstGeom>
        </p:spPr>
      </p:pic>
      <p:pic>
        <p:nvPicPr>
          <p:cNvPr id="36" name="그래픽 35" descr="흡기 방식 단색으로 채워진">
            <a:extLst>
              <a:ext uri="{FF2B5EF4-FFF2-40B4-BE49-F238E27FC236}">
                <a16:creationId xmlns:a16="http://schemas.microsoft.com/office/drawing/2014/main" id="{A69C94F8-CDE3-C8B3-4D12-12F020345D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8795" y="2625748"/>
            <a:ext cx="611050" cy="611050"/>
          </a:xfrm>
          <a:prstGeom prst="rect">
            <a:avLst/>
          </a:prstGeom>
        </p:spPr>
      </p:pic>
      <p:pic>
        <p:nvPicPr>
          <p:cNvPr id="38" name="그래픽 37" descr="주소록 단색으로 채워진">
            <a:extLst>
              <a:ext uri="{FF2B5EF4-FFF2-40B4-BE49-F238E27FC236}">
                <a16:creationId xmlns:a16="http://schemas.microsoft.com/office/drawing/2014/main" id="{36E37F55-9E70-11D3-E239-109E239B625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75354" y="3793145"/>
            <a:ext cx="577066" cy="577066"/>
          </a:xfrm>
          <a:prstGeom prst="rect">
            <a:avLst/>
          </a:prstGeom>
        </p:spPr>
      </p:pic>
      <p:sp>
        <p:nvSpPr>
          <p:cNvPr id="39" name="TextBox 38">
            <a:extLst>
              <a:ext uri="{FF2B5EF4-FFF2-40B4-BE49-F238E27FC236}">
                <a16:creationId xmlns:a16="http://schemas.microsoft.com/office/drawing/2014/main" id="{29DF3D86-56A8-0015-DC0C-48A4C9BA5C7F}"/>
              </a:ext>
            </a:extLst>
          </p:cNvPr>
          <p:cNvSpPr txBox="1"/>
          <p:nvPr/>
        </p:nvSpPr>
        <p:spPr>
          <a:xfrm>
            <a:off x="5553606" y="1333372"/>
            <a:ext cx="1565581" cy="356251"/>
          </a:xfrm>
          <a:prstGeom prst="rect">
            <a:avLst/>
          </a:prstGeom>
          <a:noFill/>
        </p:spPr>
        <p:txBody>
          <a:bodyPr wrap="square" rtlCol="0">
            <a:spAutoFit/>
          </a:bodyPr>
          <a:lstStyle/>
          <a:p>
            <a:pPr algn="ctr">
              <a:lnSpc>
                <a:spcPct val="130000"/>
              </a:lnSpc>
            </a:pPr>
            <a:r>
              <a:rPr lang="en-US" altLang="ko-KR" sz="1400">
                <a:solidFill>
                  <a:schemeClr val="bg1"/>
                </a:solidFill>
                <a:latin typeface="G마켓 산스 TTF Medium" panose="02000000000000000000" pitchFamily="2" charset="-127"/>
                <a:ea typeface="G마켓 산스 TTF Medium" panose="02000000000000000000" pitchFamily="2" charset="-127"/>
              </a:rPr>
              <a:t>INSIGHT 01</a:t>
            </a:r>
            <a:endParaRPr lang="ko-KR" altLang="en-US" sz="1400" dirty="0">
              <a:solidFill>
                <a:schemeClr val="bg1"/>
              </a:solidFill>
              <a:latin typeface="G마켓 산스 TTF Medium" panose="02000000000000000000" pitchFamily="2" charset="-127"/>
              <a:ea typeface="G마켓 산스 TTF Medium" panose="02000000000000000000" pitchFamily="2" charset="-127"/>
            </a:endParaRPr>
          </a:p>
        </p:txBody>
      </p:sp>
      <p:sp>
        <p:nvSpPr>
          <p:cNvPr id="42" name="TextBox 41">
            <a:extLst>
              <a:ext uri="{FF2B5EF4-FFF2-40B4-BE49-F238E27FC236}">
                <a16:creationId xmlns:a16="http://schemas.microsoft.com/office/drawing/2014/main" id="{2F5D042C-7081-A5DE-1A39-0949F61C860A}"/>
              </a:ext>
            </a:extLst>
          </p:cNvPr>
          <p:cNvSpPr txBox="1"/>
          <p:nvPr/>
        </p:nvSpPr>
        <p:spPr>
          <a:xfrm>
            <a:off x="2113934" y="1766972"/>
            <a:ext cx="7883238" cy="356251"/>
          </a:xfrm>
          <a:prstGeom prst="rect">
            <a:avLst/>
          </a:prstGeom>
          <a:noFill/>
        </p:spPr>
        <p:txBody>
          <a:bodyPr wrap="square" rtlCol="0">
            <a:spAutoFit/>
          </a:bodyPr>
          <a:lstStyle/>
          <a:p>
            <a:pPr algn="ctr">
              <a:lnSpc>
                <a:spcPct val="130000"/>
              </a:lnSpc>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latin typeface="Montserrat Light" pitchFamily="2" charset="0"/>
              <a:ea typeface="G마켓 산스 TTF Medium" panose="02000000000000000000" pitchFamily="2" charset="-127"/>
            </a:endParaRPr>
          </a:p>
        </p:txBody>
      </p:sp>
      <p:sp>
        <p:nvSpPr>
          <p:cNvPr id="43" name="TextBox 42">
            <a:extLst>
              <a:ext uri="{FF2B5EF4-FFF2-40B4-BE49-F238E27FC236}">
                <a16:creationId xmlns:a16="http://schemas.microsoft.com/office/drawing/2014/main" id="{63CC0AFB-7927-4386-18F4-4886CD23E419}"/>
              </a:ext>
            </a:extLst>
          </p:cNvPr>
          <p:cNvSpPr txBox="1"/>
          <p:nvPr/>
        </p:nvSpPr>
        <p:spPr>
          <a:xfrm>
            <a:off x="2113934" y="2922650"/>
            <a:ext cx="7883238" cy="356251"/>
          </a:xfrm>
          <a:prstGeom prst="rect">
            <a:avLst/>
          </a:prstGeom>
          <a:noFill/>
        </p:spPr>
        <p:txBody>
          <a:bodyPr wrap="square" rtlCol="0">
            <a:spAutoFit/>
          </a:bodyPr>
          <a:lstStyle/>
          <a:p>
            <a:pPr algn="ctr">
              <a:lnSpc>
                <a:spcPct val="130000"/>
              </a:lnSpc>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latin typeface="Montserrat Light" pitchFamily="2" charset="0"/>
              <a:ea typeface="G마켓 산스 TTF Medium" panose="02000000000000000000" pitchFamily="2" charset="-127"/>
            </a:endParaRPr>
          </a:p>
        </p:txBody>
      </p:sp>
      <p:sp>
        <p:nvSpPr>
          <p:cNvPr id="44" name="TextBox 43">
            <a:extLst>
              <a:ext uri="{FF2B5EF4-FFF2-40B4-BE49-F238E27FC236}">
                <a16:creationId xmlns:a16="http://schemas.microsoft.com/office/drawing/2014/main" id="{B408E09C-810E-A414-C66C-682D194A9F9E}"/>
              </a:ext>
            </a:extLst>
          </p:cNvPr>
          <p:cNvSpPr txBox="1"/>
          <p:nvPr/>
        </p:nvSpPr>
        <p:spPr>
          <a:xfrm>
            <a:off x="2113934" y="4076299"/>
            <a:ext cx="7883238" cy="356251"/>
          </a:xfrm>
          <a:prstGeom prst="rect">
            <a:avLst/>
          </a:prstGeom>
          <a:noFill/>
        </p:spPr>
        <p:txBody>
          <a:bodyPr wrap="square" rtlCol="0">
            <a:spAutoFit/>
          </a:bodyPr>
          <a:lstStyle/>
          <a:p>
            <a:pPr algn="ctr">
              <a:lnSpc>
                <a:spcPct val="130000"/>
              </a:lnSpc>
            </a:pPr>
            <a:r>
              <a:rPr lang="en-US" altLang="ko-KR" sz="1400">
                <a:latin typeface="Montserrat Light" pitchFamily="2" charset="0"/>
                <a:ea typeface="G마켓 산스 Medium" panose="02000000000000000000" pitchFamily="50" charset="-127"/>
              </a:rPr>
              <a:t>Lorem ipsum dolor sit amet, consectetur adipiscing elit</a:t>
            </a:r>
            <a:endParaRPr lang="ko-KR" altLang="en-US" sz="1400" dirty="0">
              <a:latin typeface="Montserrat Light" pitchFamily="2" charset="0"/>
              <a:ea typeface="G마켓 산스 TTF Medium" panose="02000000000000000000" pitchFamily="2" charset="-127"/>
            </a:endParaRPr>
          </a:p>
        </p:txBody>
      </p:sp>
      <p:sp>
        <p:nvSpPr>
          <p:cNvPr id="10" name="TextBox 9">
            <a:extLst>
              <a:ext uri="{FF2B5EF4-FFF2-40B4-BE49-F238E27FC236}">
                <a16:creationId xmlns:a16="http://schemas.microsoft.com/office/drawing/2014/main" id="{4C1B82FC-92F8-B6FE-807D-2B463A6DAC8A}"/>
              </a:ext>
            </a:extLst>
          </p:cNvPr>
          <p:cNvSpPr txBox="1"/>
          <p:nvPr/>
        </p:nvSpPr>
        <p:spPr>
          <a:xfrm>
            <a:off x="5553606" y="2477306"/>
            <a:ext cx="1565581" cy="356251"/>
          </a:xfrm>
          <a:prstGeom prst="rect">
            <a:avLst/>
          </a:prstGeom>
          <a:noFill/>
        </p:spPr>
        <p:txBody>
          <a:bodyPr wrap="square" rtlCol="0">
            <a:spAutoFit/>
          </a:bodyPr>
          <a:lstStyle/>
          <a:p>
            <a:pPr algn="ctr">
              <a:lnSpc>
                <a:spcPct val="130000"/>
              </a:lnSpc>
            </a:pPr>
            <a:r>
              <a:rPr lang="en-US" altLang="ko-KR" sz="1400">
                <a:solidFill>
                  <a:schemeClr val="bg1"/>
                </a:solidFill>
                <a:latin typeface="G마켓 산스 TTF Medium" panose="02000000000000000000" pitchFamily="2" charset="-127"/>
                <a:ea typeface="G마켓 산스 TTF Medium" panose="02000000000000000000" pitchFamily="2" charset="-127"/>
              </a:rPr>
              <a:t>INSIGHT 02</a:t>
            </a:r>
            <a:endParaRPr lang="ko-KR" altLang="en-US" sz="1400" dirty="0">
              <a:solidFill>
                <a:schemeClr val="bg1"/>
              </a:solidFill>
              <a:latin typeface="G마켓 산스 TTF Medium" panose="02000000000000000000" pitchFamily="2" charset="-127"/>
              <a:ea typeface="G마켓 산스 TTF Medium" panose="02000000000000000000" pitchFamily="2" charset="-127"/>
            </a:endParaRPr>
          </a:p>
        </p:txBody>
      </p:sp>
      <p:sp>
        <p:nvSpPr>
          <p:cNvPr id="11" name="TextBox 10">
            <a:extLst>
              <a:ext uri="{FF2B5EF4-FFF2-40B4-BE49-F238E27FC236}">
                <a16:creationId xmlns:a16="http://schemas.microsoft.com/office/drawing/2014/main" id="{9E65FD61-F792-A07A-6D69-F8D87225C96E}"/>
              </a:ext>
            </a:extLst>
          </p:cNvPr>
          <p:cNvSpPr txBox="1"/>
          <p:nvPr/>
        </p:nvSpPr>
        <p:spPr>
          <a:xfrm>
            <a:off x="5553606" y="3590851"/>
            <a:ext cx="1565581" cy="356251"/>
          </a:xfrm>
          <a:prstGeom prst="rect">
            <a:avLst/>
          </a:prstGeom>
          <a:noFill/>
        </p:spPr>
        <p:txBody>
          <a:bodyPr wrap="square" rtlCol="0">
            <a:spAutoFit/>
          </a:bodyPr>
          <a:lstStyle/>
          <a:p>
            <a:pPr algn="ctr">
              <a:lnSpc>
                <a:spcPct val="130000"/>
              </a:lnSpc>
            </a:pPr>
            <a:r>
              <a:rPr lang="en-US" altLang="ko-KR" sz="1400">
                <a:solidFill>
                  <a:schemeClr val="bg1"/>
                </a:solidFill>
                <a:latin typeface="G마켓 산스 TTF Medium" panose="02000000000000000000" pitchFamily="2" charset="-127"/>
                <a:ea typeface="G마켓 산스 TTF Medium" panose="02000000000000000000" pitchFamily="2" charset="-127"/>
              </a:rPr>
              <a:t>INSIGHT 03</a:t>
            </a:r>
            <a:endParaRPr lang="ko-KR" altLang="en-US" sz="1400" dirty="0">
              <a:solidFill>
                <a:schemeClr val="bg1"/>
              </a:solidFill>
              <a:latin typeface="G마켓 산스 TTF Medium" panose="02000000000000000000" pitchFamily="2" charset="-127"/>
              <a:ea typeface="G마켓 산스 TTF Medium" panose="02000000000000000000" pitchFamily="2" charset="-127"/>
            </a:endParaRPr>
          </a:p>
        </p:txBody>
      </p:sp>
    </p:spTree>
    <p:extLst>
      <p:ext uri="{BB962C8B-B14F-4D97-AF65-F5344CB8AC3E}">
        <p14:creationId xmlns:p14="http://schemas.microsoft.com/office/powerpoint/2010/main" val="251660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자유형: 도형 32">
            <a:extLst>
              <a:ext uri="{FF2B5EF4-FFF2-40B4-BE49-F238E27FC236}">
                <a16:creationId xmlns:a16="http://schemas.microsoft.com/office/drawing/2014/main" id="{46F83A4A-6D38-E93B-5484-67F1707EE224}"/>
              </a:ext>
            </a:extLst>
          </p:cNvPr>
          <p:cNvSpPr/>
          <p:nvPr/>
        </p:nvSpPr>
        <p:spPr>
          <a:xfrm>
            <a:off x="0" y="2752305"/>
            <a:ext cx="12192000" cy="4105695"/>
          </a:xfrm>
          <a:custGeom>
            <a:avLst/>
            <a:gdLst>
              <a:gd name="connsiteX0" fmla="*/ 10932288 w 12192000"/>
              <a:gd name="connsiteY0" fmla="*/ 0 h 4105695"/>
              <a:gd name="connsiteX1" fmla="*/ 12192000 w 12192000"/>
              <a:gd name="connsiteY1" fmla="*/ 24540 h 4105695"/>
              <a:gd name="connsiteX2" fmla="*/ 12192000 w 12192000"/>
              <a:gd name="connsiteY2" fmla="*/ 4105695 h 4105695"/>
              <a:gd name="connsiteX3" fmla="*/ 0 w 12192000"/>
              <a:gd name="connsiteY3" fmla="*/ 4105695 h 4105695"/>
              <a:gd name="connsiteX4" fmla="*/ 0 w 12192000"/>
              <a:gd name="connsiteY4" fmla="*/ 996869 h 4105695"/>
              <a:gd name="connsiteX5" fmla="*/ 2505918 w 12192000"/>
              <a:gd name="connsiteY5" fmla="*/ 370390 h 4105695"/>
              <a:gd name="connsiteX6" fmla="*/ 3894880 w 12192000"/>
              <a:gd name="connsiteY6" fmla="*/ 787078 h 4105695"/>
              <a:gd name="connsiteX7" fmla="*/ 6452885 w 12192000"/>
              <a:gd name="connsiteY7" fmla="*/ 1099595 h 4105695"/>
              <a:gd name="connsiteX8" fmla="*/ 8131214 w 12192000"/>
              <a:gd name="connsiteY8" fmla="*/ 312516 h 4105695"/>
              <a:gd name="connsiteX9" fmla="*/ 10932288 w 12192000"/>
              <a:gd name="connsiteY9" fmla="*/ 0 h 4105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105695">
                <a:moveTo>
                  <a:pt x="10932288" y="0"/>
                </a:moveTo>
                <a:lnTo>
                  <a:pt x="12192000" y="24540"/>
                </a:lnTo>
                <a:lnTo>
                  <a:pt x="12192000" y="4105695"/>
                </a:lnTo>
                <a:lnTo>
                  <a:pt x="0" y="4105695"/>
                </a:lnTo>
                <a:lnTo>
                  <a:pt x="0" y="996869"/>
                </a:lnTo>
                <a:lnTo>
                  <a:pt x="2505918" y="370390"/>
                </a:lnTo>
                <a:lnTo>
                  <a:pt x="3894880" y="787078"/>
                </a:lnTo>
                <a:lnTo>
                  <a:pt x="6452885" y="1099595"/>
                </a:lnTo>
                <a:lnTo>
                  <a:pt x="8131214" y="312516"/>
                </a:lnTo>
                <a:lnTo>
                  <a:pt x="10932288" y="0"/>
                </a:lnTo>
                <a:close/>
              </a:path>
            </a:pathLst>
          </a:custGeom>
          <a:solidFill>
            <a:srgbClr val="EB6C1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29" name="자유형: 도형 28">
            <a:extLst>
              <a:ext uri="{FF2B5EF4-FFF2-40B4-BE49-F238E27FC236}">
                <a16:creationId xmlns:a16="http://schemas.microsoft.com/office/drawing/2014/main" id="{51407168-426F-E6B7-0D17-02EFA8C8F5D8}"/>
              </a:ext>
            </a:extLst>
          </p:cNvPr>
          <p:cNvSpPr/>
          <p:nvPr/>
        </p:nvSpPr>
        <p:spPr>
          <a:xfrm>
            <a:off x="0" y="2137535"/>
            <a:ext cx="12192000" cy="1714365"/>
          </a:xfrm>
          <a:custGeom>
            <a:avLst/>
            <a:gdLst>
              <a:gd name="connsiteX0" fmla="*/ 11490960 w 12192000"/>
              <a:gd name="connsiteY0" fmla="*/ 0 h 1714365"/>
              <a:gd name="connsiteX1" fmla="*/ 12192000 w 12192000"/>
              <a:gd name="connsiteY1" fmla="*/ 15040 h 1714365"/>
              <a:gd name="connsiteX2" fmla="*/ 12192000 w 12192000"/>
              <a:gd name="connsiteY2" fmla="*/ 639310 h 1714365"/>
              <a:gd name="connsiteX3" fmla="*/ 10932288 w 12192000"/>
              <a:gd name="connsiteY3" fmla="*/ 614770 h 1714365"/>
              <a:gd name="connsiteX4" fmla="*/ 8131214 w 12192000"/>
              <a:gd name="connsiteY4" fmla="*/ 927286 h 1714365"/>
              <a:gd name="connsiteX5" fmla="*/ 6452885 w 12192000"/>
              <a:gd name="connsiteY5" fmla="*/ 1714365 h 1714365"/>
              <a:gd name="connsiteX6" fmla="*/ 3894880 w 12192000"/>
              <a:gd name="connsiteY6" fmla="*/ 1401848 h 1714365"/>
              <a:gd name="connsiteX7" fmla="*/ 2505918 w 12192000"/>
              <a:gd name="connsiteY7" fmla="*/ 985160 h 1714365"/>
              <a:gd name="connsiteX8" fmla="*/ 0 w 12192000"/>
              <a:gd name="connsiteY8" fmla="*/ 1611639 h 1714365"/>
              <a:gd name="connsiteX9" fmla="*/ 0 w 12192000"/>
              <a:gd name="connsiteY9" fmla="*/ 1251695 h 1714365"/>
              <a:gd name="connsiteX10" fmla="*/ 3064590 w 12192000"/>
              <a:gd name="connsiteY10" fmla="*/ 407919 h 1714365"/>
              <a:gd name="connsiteX11" fmla="*/ 4453552 w 12192000"/>
              <a:gd name="connsiteY11" fmla="*/ 866828 h 1714365"/>
              <a:gd name="connsiteX12" fmla="*/ 7011557 w 12192000"/>
              <a:gd name="connsiteY12" fmla="*/ 1211010 h 1714365"/>
              <a:gd name="connsiteX13" fmla="*/ 8689886 w 12192000"/>
              <a:gd name="connsiteY13" fmla="*/ 344181 h 1714365"/>
              <a:gd name="connsiteX14" fmla="*/ 11490960 w 12192000"/>
              <a:gd name="connsiteY14" fmla="*/ 0 h 17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1714365">
                <a:moveTo>
                  <a:pt x="11490960" y="0"/>
                </a:moveTo>
                <a:lnTo>
                  <a:pt x="12192000" y="15040"/>
                </a:lnTo>
                <a:lnTo>
                  <a:pt x="12192000" y="639310"/>
                </a:lnTo>
                <a:lnTo>
                  <a:pt x="10932288" y="614770"/>
                </a:lnTo>
                <a:lnTo>
                  <a:pt x="8131214" y="927286"/>
                </a:lnTo>
                <a:lnTo>
                  <a:pt x="6452885" y="1714365"/>
                </a:lnTo>
                <a:lnTo>
                  <a:pt x="3894880" y="1401848"/>
                </a:lnTo>
                <a:lnTo>
                  <a:pt x="2505918" y="985160"/>
                </a:lnTo>
                <a:lnTo>
                  <a:pt x="0" y="1611639"/>
                </a:lnTo>
                <a:lnTo>
                  <a:pt x="0" y="1251695"/>
                </a:lnTo>
                <a:lnTo>
                  <a:pt x="3064590" y="407919"/>
                </a:lnTo>
                <a:lnTo>
                  <a:pt x="4453552" y="866828"/>
                </a:lnTo>
                <a:lnTo>
                  <a:pt x="7011557" y="1211010"/>
                </a:lnTo>
                <a:lnTo>
                  <a:pt x="8689886" y="344181"/>
                </a:lnTo>
                <a:lnTo>
                  <a:pt x="11490960" y="0"/>
                </a:lnTo>
                <a:close/>
              </a:path>
            </a:pathLst>
          </a:custGeom>
          <a:solidFill>
            <a:srgbClr val="E9591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35" name="직사각형 34">
            <a:extLst>
              <a:ext uri="{FF2B5EF4-FFF2-40B4-BE49-F238E27FC236}">
                <a16:creationId xmlns:a16="http://schemas.microsoft.com/office/drawing/2014/main" id="{97BFA6C7-23A5-E4C2-67F9-00AD8B6DC7D1}"/>
              </a:ext>
            </a:extLst>
          </p:cNvPr>
          <p:cNvSpPr/>
          <p:nvPr/>
        </p:nvSpPr>
        <p:spPr>
          <a:xfrm>
            <a:off x="1125415" y="2215731"/>
            <a:ext cx="2265965" cy="3864042"/>
          </a:xfrm>
          <a:prstGeom prst="rect">
            <a:avLst/>
          </a:prstGeom>
          <a:solidFill>
            <a:schemeClr val="bg1"/>
          </a:solidFill>
          <a:ln>
            <a:noFill/>
          </a:ln>
          <a:effectLst>
            <a:outerShdw blurRad="2032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직사각형 38">
            <a:extLst>
              <a:ext uri="{FF2B5EF4-FFF2-40B4-BE49-F238E27FC236}">
                <a16:creationId xmlns:a16="http://schemas.microsoft.com/office/drawing/2014/main" id="{AE5E40A1-B368-3B07-C851-EEF7DA53F20B}"/>
              </a:ext>
            </a:extLst>
          </p:cNvPr>
          <p:cNvSpPr/>
          <p:nvPr/>
        </p:nvSpPr>
        <p:spPr>
          <a:xfrm>
            <a:off x="3830035" y="2215731"/>
            <a:ext cx="2265965" cy="3864042"/>
          </a:xfrm>
          <a:prstGeom prst="rect">
            <a:avLst/>
          </a:prstGeom>
          <a:solidFill>
            <a:schemeClr val="bg1"/>
          </a:solidFill>
          <a:ln>
            <a:noFill/>
          </a:ln>
          <a:effectLst>
            <a:outerShdw blurRad="2032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직사각형 42">
            <a:extLst>
              <a:ext uri="{FF2B5EF4-FFF2-40B4-BE49-F238E27FC236}">
                <a16:creationId xmlns:a16="http://schemas.microsoft.com/office/drawing/2014/main" id="{946DDEC6-1A7F-BB46-D26C-EE612A0C84F5}"/>
              </a:ext>
            </a:extLst>
          </p:cNvPr>
          <p:cNvSpPr/>
          <p:nvPr/>
        </p:nvSpPr>
        <p:spPr>
          <a:xfrm>
            <a:off x="6534655" y="2215731"/>
            <a:ext cx="2265965" cy="3864042"/>
          </a:xfrm>
          <a:prstGeom prst="rect">
            <a:avLst/>
          </a:prstGeom>
          <a:solidFill>
            <a:schemeClr val="bg1"/>
          </a:solidFill>
          <a:ln>
            <a:noFill/>
          </a:ln>
          <a:effectLst>
            <a:outerShdw blurRad="2032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직사각형 43">
            <a:extLst>
              <a:ext uri="{FF2B5EF4-FFF2-40B4-BE49-F238E27FC236}">
                <a16:creationId xmlns:a16="http://schemas.microsoft.com/office/drawing/2014/main" id="{A39CCB1E-0641-F790-AC0F-92E40391E0EF}"/>
              </a:ext>
            </a:extLst>
          </p:cNvPr>
          <p:cNvSpPr/>
          <p:nvPr/>
        </p:nvSpPr>
        <p:spPr>
          <a:xfrm>
            <a:off x="9239275" y="2215731"/>
            <a:ext cx="2265965" cy="3864042"/>
          </a:xfrm>
          <a:prstGeom prst="rect">
            <a:avLst/>
          </a:prstGeom>
          <a:solidFill>
            <a:schemeClr val="bg1"/>
          </a:solidFill>
          <a:ln>
            <a:noFill/>
          </a:ln>
          <a:effectLst>
            <a:outerShdw blurRad="2032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6" name="그래픽 45" descr="조리개 단색으로 채워진">
            <a:extLst>
              <a:ext uri="{FF2B5EF4-FFF2-40B4-BE49-F238E27FC236}">
                <a16:creationId xmlns:a16="http://schemas.microsoft.com/office/drawing/2014/main" id="{FEBF7AB7-EDA6-2EA6-3B4D-DD926C3419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32789" y="2629546"/>
            <a:ext cx="637596" cy="637596"/>
          </a:xfrm>
          <a:prstGeom prst="rect">
            <a:avLst/>
          </a:prstGeom>
        </p:spPr>
      </p:pic>
      <p:pic>
        <p:nvPicPr>
          <p:cNvPr id="48" name="그래픽 47" descr="인공 지능 단색으로 채워진">
            <a:extLst>
              <a:ext uri="{FF2B5EF4-FFF2-40B4-BE49-F238E27FC236}">
                <a16:creationId xmlns:a16="http://schemas.microsoft.com/office/drawing/2014/main" id="{F9702E24-981B-BDAD-5541-6035517876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39679" y="2629546"/>
            <a:ext cx="637596" cy="637596"/>
          </a:xfrm>
          <a:prstGeom prst="rect">
            <a:avLst/>
          </a:prstGeom>
        </p:spPr>
      </p:pic>
      <p:pic>
        <p:nvPicPr>
          <p:cNvPr id="52" name="그래픽 51" descr="은행 단색으로 채워진">
            <a:extLst>
              <a:ext uri="{FF2B5EF4-FFF2-40B4-BE49-F238E27FC236}">
                <a16:creationId xmlns:a16="http://schemas.microsoft.com/office/drawing/2014/main" id="{CEF3939C-B7AE-91FB-3159-7112B28F47D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46569" y="2629546"/>
            <a:ext cx="637596" cy="637596"/>
          </a:xfrm>
          <a:prstGeom prst="rect">
            <a:avLst/>
          </a:prstGeom>
        </p:spPr>
      </p:pic>
      <p:pic>
        <p:nvPicPr>
          <p:cNvPr id="55" name="그래픽 54" descr="블록체인 단색으로 채워진">
            <a:extLst>
              <a:ext uri="{FF2B5EF4-FFF2-40B4-BE49-F238E27FC236}">
                <a16:creationId xmlns:a16="http://schemas.microsoft.com/office/drawing/2014/main" id="{C17D3AF2-42F0-C548-5B2D-EDBDCD16A50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053459" y="2629546"/>
            <a:ext cx="637596" cy="637596"/>
          </a:xfrm>
          <a:prstGeom prst="rect">
            <a:avLst/>
          </a:prstGeom>
        </p:spPr>
      </p:pic>
      <p:sp>
        <p:nvSpPr>
          <p:cNvPr id="7" name="TextBox 6">
            <a:extLst>
              <a:ext uri="{FF2B5EF4-FFF2-40B4-BE49-F238E27FC236}">
                <a16:creationId xmlns:a16="http://schemas.microsoft.com/office/drawing/2014/main" id="{98F3EAD0-F590-4E3C-8076-30823C0B6646}"/>
              </a:ext>
            </a:extLst>
          </p:cNvPr>
          <p:cNvSpPr txBox="1">
            <a:spLocks/>
          </p:cNvSpPr>
          <p:nvPr/>
        </p:nvSpPr>
        <p:spPr>
          <a:xfrm>
            <a:off x="1504334" y="528183"/>
            <a:ext cx="3696929" cy="461665"/>
          </a:xfrm>
          <a:prstGeom prst="rect">
            <a:avLst/>
          </a:prstGeom>
          <a:noFill/>
        </p:spPr>
        <p:txBody>
          <a:bodyPr wrap="square" rtlCol="0">
            <a:spAutoFit/>
          </a:bodyPr>
          <a:lstStyle/>
          <a:p>
            <a:pPr algn="l"/>
            <a:r>
              <a:rPr lang="en-US" altLang="ko-KR" sz="2400">
                <a:latin typeface="Montserrat SemiBold" pitchFamily="2" charset="0"/>
                <a:ea typeface="G마켓 산스 TTF Bold" panose="02000000000000000000" pitchFamily="2" charset="-127"/>
              </a:rPr>
              <a:t>Insert Topic</a:t>
            </a:r>
            <a:endParaRPr lang="ko-KR" altLang="en-US" sz="2400" dirty="0">
              <a:latin typeface="Montserrat SemiBold" pitchFamily="2" charset="0"/>
              <a:ea typeface="G마켓 산스 TTF Bold" panose="02000000000000000000" pitchFamily="2" charset="-127"/>
            </a:endParaRPr>
          </a:p>
        </p:txBody>
      </p:sp>
      <p:sp>
        <p:nvSpPr>
          <p:cNvPr id="8" name="TextBox 7">
            <a:extLst>
              <a:ext uri="{FF2B5EF4-FFF2-40B4-BE49-F238E27FC236}">
                <a16:creationId xmlns:a16="http://schemas.microsoft.com/office/drawing/2014/main" id="{4BCDD6DF-454A-9A8E-9192-27617DDCC51A}"/>
              </a:ext>
            </a:extLst>
          </p:cNvPr>
          <p:cNvSpPr txBox="1">
            <a:spLocks/>
          </p:cNvSpPr>
          <p:nvPr/>
        </p:nvSpPr>
        <p:spPr>
          <a:xfrm>
            <a:off x="658761" y="528183"/>
            <a:ext cx="717753" cy="461665"/>
          </a:xfrm>
          <a:prstGeom prst="rect">
            <a:avLst/>
          </a:prstGeom>
          <a:noFill/>
        </p:spPr>
        <p:txBody>
          <a:bodyPr wrap="square" rtlCol="0">
            <a:spAutoFit/>
          </a:bodyPr>
          <a:lstStyle/>
          <a:p>
            <a:pPr algn="l"/>
            <a:r>
              <a:rPr lang="en-US" altLang="ko-KR" sz="2400">
                <a:solidFill>
                  <a:schemeClr val="accent2"/>
                </a:solidFill>
                <a:latin typeface="Montserrat SemiBold" pitchFamily="2" charset="0"/>
                <a:ea typeface="G마켓 산스 TTF Bold" panose="02000000000000000000" pitchFamily="2" charset="-127"/>
              </a:rPr>
              <a:t>00</a:t>
            </a:r>
            <a:endParaRPr lang="ko-KR" altLang="en-US" sz="2400" dirty="0">
              <a:solidFill>
                <a:schemeClr val="accent2"/>
              </a:solidFill>
              <a:latin typeface="Montserrat SemiBold" pitchFamily="2" charset="0"/>
              <a:ea typeface="G마켓 산스 TTF Bold" panose="02000000000000000000" pitchFamily="2" charset="-127"/>
            </a:endParaRPr>
          </a:p>
        </p:txBody>
      </p:sp>
      <p:cxnSp>
        <p:nvCxnSpPr>
          <p:cNvPr id="9" name="직선 연결선 8">
            <a:extLst>
              <a:ext uri="{FF2B5EF4-FFF2-40B4-BE49-F238E27FC236}">
                <a16:creationId xmlns:a16="http://schemas.microsoft.com/office/drawing/2014/main" id="{8A6A83DE-A7A1-DC9E-13FA-4D9774AE6DD3}"/>
              </a:ext>
            </a:extLst>
          </p:cNvPr>
          <p:cNvCxnSpPr>
            <a:cxnSpLocks/>
          </p:cNvCxnSpPr>
          <p:nvPr/>
        </p:nvCxnSpPr>
        <p:spPr>
          <a:xfrm>
            <a:off x="1376516" y="591867"/>
            <a:ext cx="0" cy="33429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0A92DBF-6746-8688-07FA-13799F1A8A08}"/>
              </a:ext>
            </a:extLst>
          </p:cNvPr>
          <p:cNvSpPr txBox="1">
            <a:spLocks/>
          </p:cNvSpPr>
          <p:nvPr/>
        </p:nvSpPr>
        <p:spPr>
          <a:xfrm>
            <a:off x="1283494" y="3517355"/>
            <a:ext cx="1949806" cy="2315121"/>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1" name="TextBox 10">
            <a:extLst>
              <a:ext uri="{FF2B5EF4-FFF2-40B4-BE49-F238E27FC236}">
                <a16:creationId xmlns:a16="http://schemas.microsoft.com/office/drawing/2014/main" id="{0FEC1C10-7F63-0DC2-A361-79C72B518C62}"/>
              </a:ext>
            </a:extLst>
          </p:cNvPr>
          <p:cNvSpPr txBox="1">
            <a:spLocks/>
          </p:cNvSpPr>
          <p:nvPr/>
        </p:nvSpPr>
        <p:spPr>
          <a:xfrm>
            <a:off x="3983574" y="3517355"/>
            <a:ext cx="1949806" cy="2315121"/>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2" name="TextBox 11">
            <a:extLst>
              <a:ext uri="{FF2B5EF4-FFF2-40B4-BE49-F238E27FC236}">
                <a16:creationId xmlns:a16="http://schemas.microsoft.com/office/drawing/2014/main" id="{849DF291-E860-2FBA-CD2B-3C1CCC93D9ED}"/>
              </a:ext>
            </a:extLst>
          </p:cNvPr>
          <p:cNvSpPr txBox="1">
            <a:spLocks/>
          </p:cNvSpPr>
          <p:nvPr/>
        </p:nvSpPr>
        <p:spPr>
          <a:xfrm>
            <a:off x="6683654" y="3517355"/>
            <a:ext cx="1949806" cy="2315121"/>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3" name="TextBox 12">
            <a:extLst>
              <a:ext uri="{FF2B5EF4-FFF2-40B4-BE49-F238E27FC236}">
                <a16:creationId xmlns:a16="http://schemas.microsoft.com/office/drawing/2014/main" id="{668E4370-2503-C1F6-CBC4-E2A075D58A58}"/>
              </a:ext>
            </a:extLst>
          </p:cNvPr>
          <p:cNvSpPr txBox="1">
            <a:spLocks/>
          </p:cNvSpPr>
          <p:nvPr/>
        </p:nvSpPr>
        <p:spPr>
          <a:xfrm>
            <a:off x="9383734" y="3517355"/>
            <a:ext cx="1949806" cy="2315121"/>
          </a:xfrm>
          <a:prstGeom prst="rect">
            <a:avLst/>
          </a:prstGeom>
          <a:noFill/>
        </p:spPr>
        <p:txBody>
          <a:bodyPr wrap="square" rtlCol="0">
            <a:spAutoFit/>
          </a:bodyPr>
          <a:lstStyle/>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a:p>
            <a:pPr algn="ctr">
              <a:lnSpc>
                <a:spcPct val="110000"/>
              </a:lnSpc>
            </a:pPr>
            <a:r>
              <a:rPr lang="en-US" altLang="ko-KR" sz="11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375656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2FD0C7E-DC0F-7F39-0573-FA299F91575D}"/>
              </a:ext>
            </a:extLst>
          </p:cNvPr>
          <p:cNvSpPr txBox="1">
            <a:spLocks/>
          </p:cNvSpPr>
          <p:nvPr/>
        </p:nvSpPr>
        <p:spPr>
          <a:xfrm>
            <a:off x="1504334" y="528183"/>
            <a:ext cx="3696929" cy="461665"/>
          </a:xfrm>
          <a:prstGeom prst="rect">
            <a:avLst/>
          </a:prstGeom>
          <a:noFill/>
        </p:spPr>
        <p:txBody>
          <a:bodyPr wrap="square" rtlCol="0">
            <a:spAutoFit/>
          </a:bodyPr>
          <a:lstStyle/>
          <a:p>
            <a:pPr algn="l"/>
            <a:r>
              <a:rPr lang="en-US" altLang="ko-KR" sz="2400">
                <a:latin typeface="Montserrat SemiBold" pitchFamily="2" charset="0"/>
                <a:ea typeface="G마켓 산스 TTF Bold" panose="02000000000000000000" pitchFamily="2" charset="-127"/>
              </a:rPr>
              <a:t>Insert Topic</a:t>
            </a:r>
            <a:endParaRPr lang="ko-KR" altLang="en-US" sz="2400" dirty="0">
              <a:latin typeface="Montserrat SemiBold" pitchFamily="2" charset="0"/>
              <a:ea typeface="G마켓 산스 TTF Bold" panose="02000000000000000000" pitchFamily="2" charset="-127"/>
            </a:endParaRPr>
          </a:p>
        </p:txBody>
      </p:sp>
      <p:sp>
        <p:nvSpPr>
          <p:cNvPr id="4" name="TextBox 3">
            <a:extLst>
              <a:ext uri="{FF2B5EF4-FFF2-40B4-BE49-F238E27FC236}">
                <a16:creationId xmlns:a16="http://schemas.microsoft.com/office/drawing/2014/main" id="{9D39CAEF-AD2F-EA63-3D6E-D8D4ECFE3C1C}"/>
              </a:ext>
            </a:extLst>
          </p:cNvPr>
          <p:cNvSpPr txBox="1">
            <a:spLocks/>
          </p:cNvSpPr>
          <p:nvPr/>
        </p:nvSpPr>
        <p:spPr>
          <a:xfrm>
            <a:off x="658761" y="528183"/>
            <a:ext cx="717753" cy="461665"/>
          </a:xfrm>
          <a:prstGeom prst="rect">
            <a:avLst/>
          </a:prstGeom>
          <a:noFill/>
        </p:spPr>
        <p:txBody>
          <a:bodyPr wrap="square" rtlCol="0">
            <a:spAutoFit/>
          </a:bodyPr>
          <a:lstStyle/>
          <a:p>
            <a:pPr algn="l"/>
            <a:r>
              <a:rPr lang="en-US" altLang="ko-KR" sz="2400">
                <a:solidFill>
                  <a:schemeClr val="accent2"/>
                </a:solidFill>
                <a:latin typeface="Montserrat SemiBold" pitchFamily="2" charset="0"/>
                <a:ea typeface="G마켓 산스 TTF Bold" panose="02000000000000000000" pitchFamily="2" charset="-127"/>
              </a:rPr>
              <a:t>00</a:t>
            </a:r>
            <a:endParaRPr lang="ko-KR" altLang="en-US" sz="2400" dirty="0">
              <a:solidFill>
                <a:schemeClr val="accent2"/>
              </a:solidFill>
              <a:latin typeface="Montserrat SemiBold" pitchFamily="2" charset="0"/>
              <a:ea typeface="G마켓 산스 TTF Bold" panose="02000000000000000000" pitchFamily="2" charset="-127"/>
            </a:endParaRPr>
          </a:p>
        </p:txBody>
      </p:sp>
      <p:cxnSp>
        <p:nvCxnSpPr>
          <p:cNvPr id="5" name="직선 연결선 4">
            <a:extLst>
              <a:ext uri="{FF2B5EF4-FFF2-40B4-BE49-F238E27FC236}">
                <a16:creationId xmlns:a16="http://schemas.microsoft.com/office/drawing/2014/main" id="{FEAA8D91-D6D6-E7EC-BF2C-AA5E60980B68}"/>
              </a:ext>
            </a:extLst>
          </p:cNvPr>
          <p:cNvCxnSpPr>
            <a:cxnSpLocks/>
          </p:cNvCxnSpPr>
          <p:nvPr/>
        </p:nvCxnSpPr>
        <p:spPr>
          <a:xfrm>
            <a:off x="1376516" y="591867"/>
            <a:ext cx="0" cy="33429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타원 6">
            <a:extLst>
              <a:ext uri="{FF2B5EF4-FFF2-40B4-BE49-F238E27FC236}">
                <a16:creationId xmlns:a16="http://schemas.microsoft.com/office/drawing/2014/main" id="{77CB8EE0-07D1-E32B-06D7-A3BE3C1505E8}"/>
              </a:ext>
            </a:extLst>
          </p:cNvPr>
          <p:cNvSpPr/>
          <p:nvPr/>
        </p:nvSpPr>
        <p:spPr>
          <a:xfrm>
            <a:off x="1505789" y="2540367"/>
            <a:ext cx="1829959" cy="1829959"/>
          </a:xfrm>
          <a:prstGeom prst="ellipse">
            <a:avLst/>
          </a:prstGeom>
          <a:solidFill>
            <a:schemeClr val="bg1"/>
          </a:solidFill>
          <a:ln w="2095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부분 원형 12">
            <a:extLst>
              <a:ext uri="{FF2B5EF4-FFF2-40B4-BE49-F238E27FC236}">
                <a16:creationId xmlns:a16="http://schemas.microsoft.com/office/drawing/2014/main" id="{BB9692C7-6C42-1BEB-7752-402937D71A56}"/>
              </a:ext>
            </a:extLst>
          </p:cNvPr>
          <p:cNvSpPr/>
          <p:nvPr/>
        </p:nvSpPr>
        <p:spPr>
          <a:xfrm>
            <a:off x="1240149" y="2274727"/>
            <a:ext cx="2361238" cy="2361238"/>
          </a:xfrm>
          <a:prstGeom prst="pie">
            <a:avLst>
              <a:gd name="adj1" fmla="val 2749786"/>
              <a:gd name="adj2" fmla="val 1620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2" name="타원 21">
            <a:extLst>
              <a:ext uri="{FF2B5EF4-FFF2-40B4-BE49-F238E27FC236}">
                <a16:creationId xmlns:a16="http://schemas.microsoft.com/office/drawing/2014/main" id="{0A3B5DB3-8014-0C14-9014-53E8A03F5EF6}"/>
              </a:ext>
            </a:extLst>
          </p:cNvPr>
          <p:cNvSpPr/>
          <p:nvPr/>
        </p:nvSpPr>
        <p:spPr>
          <a:xfrm>
            <a:off x="5053171" y="2540366"/>
            <a:ext cx="1829959" cy="1829959"/>
          </a:xfrm>
          <a:prstGeom prst="ellipse">
            <a:avLst/>
          </a:prstGeom>
          <a:solidFill>
            <a:schemeClr val="bg1"/>
          </a:solidFill>
          <a:ln w="2095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부분 원형 22">
            <a:extLst>
              <a:ext uri="{FF2B5EF4-FFF2-40B4-BE49-F238E27FC236}">
                <a16:creationId xmlns:a16="http://schemas.microsoft.com/office/drawing/2014/main" id="{67D73617-7051-5818-06B0-210A17F33BA4}"/>
              </a:ext>
            </a:extLst>
          </p:cNvPr>
          <p:cNvSpPr/>
          <p:nvPr/>
        </p:nvSpPr>
        <p:spPr>
          <a:xfrm>
            <a:off x="4787531" y="2274727"/>
            <a:ext cx="2361238" cy="2361238"/>
          </a:xfrm>
          <a:prstGeom prst="pie">
            <a:avLst>
              <a:gd name="adj1" fmla="val 9202638"/>
              <a:gd name="adj2" fmla="val 1620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5" name="타원 24">
            <a:extLst>
              <a:ext uri="{FF2B5EF4-FFF2-40B4-BE49-F238E27FC236}">
                <a16:creationId xmlns:a16="http://schemas.microsoft.com/office/drawing/2014/main" id="{F24768AF-6301-F577-861E-4A33A7CEC8BC}"/>
              </a:ext>
            </a:extLst>
          </p:cNvPr>
          <p:cNvSpPr/>
          <p:nvPr/>
        </p:nvSpPr>
        <p:spPr>
          <a:xfrm>
            <a:off x="8600554" y="2540366"/>
            <a:ext cx="1829959" cy="1829959"/>
          </a:xfrm>
          <a:prstGeom prst="ellipse">
            <a:avLst/>
          </a:prstGeom>
          <a:solidFill>
            <a:schemeClr val="bg1"/>
          </a:solidFill>
          <a:ln w="2095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부분 원형 25">
            <a:extLst>
              <a:ext uri="{FF2B5EF4-FFF2-40B4-BE49-F238E27FC236}">
                <a16:creationId xmlns:a16="http://schemas.microsoft.com/office/drawing/2014/main" id="{FBC18B51-F946-4164-B781-2C3AD0C9A4B2}"/>
              </a:ext>
            </a:extLst>
          </p:cNvPr>
          <p:cNvSpPr/>
          <p:nvPr/>
        </p:nvSpPr>
        <p:spPr>
          <a:xfrm>
            <a:off x="8334914" y="2274727"/>
            <a:ext cx="2361238" cy="2361238"/>
          </a:xfrm>
          <a:prstGeom prst="pie">
            <a:avLst>
              <a:gd name="adj1" fmla="val 10677815"/>
              <a:gd name="adj2" fmla="val 1620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pic>
        <p:nvPicPr>
          <p:cNvPr id="30" name="그래픽 29" descr="알람 시계 단색으로 채워진">
            <a:extLst>
              <a:ext uri="{FF2B5EF4-FFF2-40B4-BE49-F238E27FC236}">
                <a16:creationId xmlns:a16="http://schemas.microsoft.com/office/drawing/2014/main" id="{B3D1A810-A537-0745-EDBB-C123704CB21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63568" y="2998146"/>
            <a:ext cx="914400" cy="914400"/>
          </a:xfrm>
          <a:prstGeom prst="rect">
            <a:avLst/>
          </a:prstGeom>
        </p:spPr>
      </p:pic>
      <p:pic>
        <p:nvPicPr>
          <p:cNvPr id="32" name="그래픽 31" descr="인공 지능 단색으로 채워진">
            <a:extLst>
              <a:ext uri="{FF2B5EF4-FFF2-40B4-BE49-F238E27FC236}">
                <a16:creationId xmlns:a16="http://schemas.microsoft.com/office/drawing/2014/main" id="{CB42CE67-E205-9077-B06A-E88CE1FD208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10950" y="2998145"/>
            <a:ext cx="914400" cy="914400"/>
          </a:xfrm>
          <a:prstGeom prst="rect">
            <a:avLst/>
          </a:prstGeom>
        </p:spPr>
      </p:pic>
      <p:sp>
        <p:nvSpPr>
          <p:cNvPr id="33" name="사각형: 둥근 모서리 32">
            <a:extLst>
              <a:ext uri="{FF2B5EF4-FFF2-40B4-BE49-F238E27FC236}">
                <a16:creationId xmlns:a16="http://schemas.microsoft.com/office/drawing/2014/main" id="{DECFADD7-68DF-1D29-F432-85B07CE1020E}"/>
              </a:ext>
            </a:extLst>
          </p:cNvPr>
          <p:cNvSpPr/>
          <p:nvPr/>
        </p:nvSpPr>
        <p:spPr>
          <a:xfrm>
            <a:off x="1789948" y="1738627"/>
            <a:ext cx="1261640" cy="436172"/>
          </a:xfrm>
          <a:prstGeom prst="roundRect">
            <a:avLst>
              <a:gd name="adj" fmla="val 5000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atin typeface="Montserrat SemiBold" pitchFamily="2" charset="0"/>
            </a:endParaRPr>
          </a:p>
        </p:txBody>
      </p:sp>
      <p:sp>
        <p:nvSpPr>
          <p:cNvPr id="34" name="사각형: 둥근 모서리 33">
            <a:extLst>
              <a:ext uri="{FF2B5EF4-FFF2-40B4-BE49-F238E27FC236}">
                <a16:creationId xmlns:a16="http://schemas.microsoft.com/office/drawing/2014/main" id="{66C74BF6-084B-80F9-D27B-AA70012A2922}"/>
              </a:ext>
            </a:extLst>
          </p:cNvPr>
          <p:cNvSpPr/>
          <p:nvPr/>
        </p:nvSpPr>
        <p:spPr>
          <a:xfrm>
            <a:off x="5337330" y="1738627"/>
            <a:ext cx="1261640" cy="436172"/>
          </a:xfrm>
          <a:prstGeom prst="roundRect">
            <a:avLst>
              <a:gd name="adj" fmla="val 5000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atin typeface="Montserrat SemiBold" pitchFamily="2" charset="0"/>
            </a:endParaRPr>
          </a:p>
        </p:txBody>
      </p:sp>
      <p:sp>
        <p:nvSpPr>
          <p:cNvPr id="35" name="사각형: 둥근 모서리 34">
            <a:extLst>
              <a:ext uri="{FF2B5EF4-FFF2-40B4-BE49-F238E27FC236}">
                <a16:creationId xmlns:a16="http://schemas.microsoft.com/office/drawing/2014/main" id="{2E67A768-75F0-FC05-93A4-4152B052FEBF}"/>
              </a:ext>
            </a:extLst>
          </p:cNvPr>
          <p:cNvSpPr/>
          <p:nvPr/>
        </p:nvSpPr>
        <p:spPr>
          <a:xfrm>
            <a:off x="8884713" y="1738627"/>
            <a:ext cx="1261640" cy="436172"/>
          </a:xfrm>
          <a:prstGeom prst="roundRect">
            <a:avLst>
              <a:gd name="adj" fmla="val 5000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atin typeface="Montserrat SemiBold" pitchFamily="2" charset="0"/>
            </a:endParaRPr>
          </a:p>
        </p:txBody>
      </p:sp>
      <p:sp>
        <p:nvSpPr>
          <p:cNvPr id="36" name="TextBox 35">
            <a:extLst>
              <a:ext uri="{FF2B5EF4-FFF2-40B4-BE49-F238E27FC236}">
                <a16:creationId xmlns:a16="http://schemas.microsoft.com/office/drawing/2014/main" id="{6B77891D-1E9F-B16F-3598-7A6A9039AE48}"/>
              </a:ext>
            </a:extLst>
          </p:cNvPr>
          <p:cNvSpPr txBox="1"/>
          <p:nvPr/>
        </p:nvSpPr>
        <p:spPr>
          <a:xfrm>
            <a:off x="1953787" y="1772036"/>
            <a:ext cx="933962" cy="369332"/>
          </a:xfrm>
          <a:prstGeom prst="rect">
            <a:avLst/>
          </a:prstGeom>
          <a:noFill/>
        </p:spPr>
        <p:txBody>
          <a:bodyPr wrap="square" rtlCol="0">
            <a:spAutoFit/>
          </a:bodyPr>
          <a:lstStyle/>
          <a:p>
            <a:pPr algn="ctr"/>
            <a:r>
              <a:rPr lang="en-US" altLang="ko-KR" dirty="0">
                <a:solidFill>
                  <a:schemeClr val="bg1"/>
                </a:solidFill>
                <a:latin typeface="Montserrat SemiBold" pitchFamily="2" charset="0"/>
                <a:ea typeface="G마켓 산스 TTF Medium" panose="02000000000000000000" pitchFamily="2" charset="-127"/>
              </a:rPr>
              <a:t>37%</a:t>
            </a:r>
            <a:endParaRPr lang="ko-KR" altLang="en-US" dirty="0">
              <a:solidFill>
                <a:schemeClr val="bg1"/>
              </a:solidFill>
              <a:latin typeface="Montserrat SemiBold" pitchFamily="2" charset="0"/>
              <a:ea typeface="G마켓 산스 TTF Medium" panose="02000000000000000000" pitchFamily="2" charset="-127"/>
            </a:endParaRPr>
          </a:p>
        </p:txBody>
      </p:sp>
      <p:sp>
        <p:nvSpPr>
          <p:cNvPr id="37" name="TextBox 36">
            <a:extLst>
              <a:ext uri="{FF2B5EF4-FFF2-40B4-BE49-F238E27FC236}">
                <a16:creationId xmlns:a16="http://schemas.microsoft.com/office/drawing/2014/main" id="{5620E7C6-D787-E931-8DA0-3D8409D9F8A2}"/>
              </a:ext>
            </a:extLst>
          </p:cNvPr>
          <p:cNvSpPr txBox="1"/>
          <p:nvPr/>
        </p:nvSpPr>
        <p:spPr>
          <a:xfrm>
            <a:off x="5501169" y="1772036"/>
            <a:ext cx="933962" cy="369332"/>
          </a:xfrm>
          <a:prstGeom prst="rect">
            <a:avLst/>
          </a:prstGeom>
          <a:noFill/>
        </p:spPr>
        <p:txBody>
          <a:bodyPr wrap="square" rtlCol="0">
            <a:spAutoFit/>
          </a:bodyPr>
          <a:lstStyle/>
          <a:p>
            <a:pPr algn="ctr"/>
            <a:r>
              <a:rPr lang="en-US" altLang="ko-KR" dirty="0">
                <a:solidFill>
                  <a:schemeClr val="bg1"/>
                </a:solidFill>
                <a:latin typeface="Montserrat SemiBold" pitchFamily="2" charset="0"/>
                <a:ea typeface="G마켓 산스 TTF Medium" panose="02000000000000000000" pitchFamily="2" charset="-127"/>
              </a:rPr>
              <a:t>62%</a:t>
            </a:r>
            <a:endParaRPr lang="ko-KR" altLang="en-US" dirty="0">
              <a:solidFill>
                <a:schemeClr val="bg1"/>
              </a:solidFill>
              <a:latin typeface="Montserrat SemiBold" pitchFamily="2" charset="0"/>
              <a:ea typeface="G마켓 산스 TTF Medium" panose="02000000000000000000" pitchFamily="2" charset="-127"/>
            </a:endParaRPr>
          </a:p>
        </p:txBody>
      </p:sp>
      <p:sp>
        <p:nvSpPr>
          <p:cNvPr id="38" name="TextBox 37">
            <a:extLst>
              <a:ext uri="{FF2B5EF4-FFF2-40B4-BE49-F238E27FC236}">
                <a16:creationId xmlns:a16="http://schemas.microsoft.com/office/drawing/2014/main" id="{3CA8E444-EEEC-3960-267C-7F755A3A5409}"/>
              </a:ext>
            </a:extLst>
          </p:cNvPr>
          <p:cNvSpPr txBox="1"/>
          <p:nvPr/>
        </p:nvSpPr>
        <p:spPr>
          <a:xfrm>
            <a:off x="9048552" y="1772036"/>
            <a:ext cx="933962" cy="369332"/>
          </a:xfrm>
          <a:prstGeom prst="rect">
            <a:avLst/>
          </a:prstGeom>
          <a:noFill/>
        </p:spPr>
        <p:txBody>
          <a:bodyPr wrap="square" rtlCol="0">
            <a:spAutoFit/>
          </a:bodyPr>
          <a:lstStyle/>
          <a:p>
            <a:pPr algn="ctr"/>
            <a:r>
              <a:rPr lang="en-US" altLang="ko-KR" dirty="0">
                <a:solidFill>
                  <a:schemeClr val="bg1"/>
                </a:solidFill>
                <a:latin typeface="Montserrat SemiBold" pitchFamily="2" charset="0"/>
                <a:ea typeface="G마켓 산스 TTF Medium" panose="02000000000000000000" pitchFamily="2" charset="-127"/>
              </a:rPr>
              <a:t>69%</a:t>
            </a:r>
            <a:endParaRPr lang="ko-KR" altLang="en-US" dirty="0">
              <a:solidFill>
                <a:schemeClr val="bg1"/>
              </a:solidFill>
              <a:latin typeface="Montserrat SemiBold" pitchFamily="2" charset="0"/>
              <a:ea typeface="G마켓 산스 TTF Medium" panose="02000000000000000000" pitchFamily="2" charset="-127"/>
            </a:endParaRPr>
          </a:p>
        </p:txBody>
      </p:sp>
      <p:pic>
        <p:nvPicPr>
          <p:cNvPr id="42" name="그래픽 41" descr="막대 그래프 상향 추세 단색으로 채워진">
            <a:extLst>
              <a:ext uri="{FF2B5EF4-FFF2-40B4-BE49-F238E27FC236}">
                <a16:creationId xmlns:a16="http://schemas.microsoft.com/office/drawing/2014/main" id="{2C8FC1D7-F860-BCBE-B832-0EB462BC796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58333" y="2952277"/>
            <a:ext cx="914400" cy="914400"/>
          </a:xfrm>
          <a:prstGeom prst="rect">
            <a:avLst/>
          </a:prstGeom>
        </p:spPr>
      </p:pic>
      <p:sp>
        <p:nvSpPr>
          <p:cNvPr id="43" name="TextBox 42">
            <a:extLst>
              <a:ext uri="{FF2B5EF4-FFF2-40B4-BE49-F238E27FC236}">
                <a16:creationId xmlns:a16="http://schemas.microsoft.com/office/drawing/2014/main" id="{BEBA5986-2D99-C248-159F-246B7F46671B}"/>
              </a:ext>
            </a:extLst>
          </p:cNvPr>
          <p:cNvSpPr txBox="1"/>
          <p:nvPr/>
        </p:nvSpPr>
        <p:spPr>
          <a:xfrm>
            <a:off x="1504677" y="4705893"/>
            <a:ext cx="1832182" cy="369332"/>
          </a:xfrm>
          <a:prstGeom prst="rect">
            <a:avLst/>
          </a:prstGeom>
          <a:noFill/>
        </p:spPr>
        <p:txBody>
          <a:bodyPr wrap="square" rtlCol="0">
            <a:spAutoFit/>
          </a:bodyPr>
          <a:lstStyle/>
          <a:p>
            <a:pPr algn="ctr"/>
            <a:r>
              <a:rPr lang="en-US" altLang="ko-KR">
                <a:latin typeface="Montserrat SemiBold" pitchFamily="2" charset="0"/>
                <a:ea typeface="G마켓 산스 TTF Bold" panose="02000000000000000000" pitchFamily="2" charset="-127"/>
              </a:rPr>
              <a:t>Concept</a:t>
            </a:r>
            <a:endParaRPr lang="ko-KR" altLang="en-US" dirty="0">
              <a:latin typeface="Montserrat SemiBold" pitchFamily="2" charset="0"/>
              <a:ea typeface="G마켓 산스 TTF Bold" panose="02000000000000000000" pitchFamily="2" charset="-127"/>
            </a:endParaRPr>
          </a:p>
        </p:txBody>
      </p:sp>
      <p:sp>
        <p:nvSpPr>
          <p:cNvPr id="44" name="TextBox 43">
            <a:extLst>
              <a:ext uri="{FF2B5EF4-FFF2-40B4-BE49-F238E27FC236}">
                <a16:creationId xmlns:a16="http://schemas.microsoft.com/office/drawing/2014/main" id="{D36362FE-9D4D-2F11-BC29-4B3269747A7B}"/>
              </a:ext>
            </a:extLst>
          </p:cNvPr>
          <p:cNvSpPr txBox="1"/>
          <p:nvPr/>
        </p:nvSpPr>
        <p:spPr>
          <a:xfrm>
            <a:off x="5052059" y="4705893"/>
            <a:ext cx="1832182" cy="369332"/>
          </a:xfrm>
          <a:prstGeom prst="rect">
            <a:avLst/>
          </a:prstGeom>
          <a:noFill/>
        </p:spPr>
        <p:txBody>
          <a:bodyPr wrap="square" rtlCol="0">
            <a:spAutoFit/>
          </a:bodyPr>
          <a:lstStyle/>
          <a:p>
            <a:pPr algn="ctr"/>
            <a:r>
              <a:rPr lang="en-US" altLang="ko-KR">
                <a:latin typeface="Montserrat SemiBold" pitchFamily="2" charset="0"/>
                <a:ea typeface="G마켓 산스 TTF Bold" panose="02000000000000000000" pitchFamily="2" charset="-127"/>
              </a:rPr>
              <a:t>Concept</a:t>
            </a:r>
            <a:endParaRPr lang="ko-KR" altLang="en-US" dirty="0">
              <a:latin typeface="Montserrat SemiBold" pitchFamily="2" charset="0"/>
              <a:ea typeface="G마켓 산스 TTF Bold" panose="02000000000000000000" pitchFamily="2" charset="-127"/>
            </a:endParaRPr>
          </a:p>
        </p:txBody>
      </p:sp>
      <p:sp>
        <p:nvSpPr>
          <p:cNvPr id="46" name="TextBox 45">
            <a:extLst>
              <a:ext uri="{FF2B5EF4-FFF2-40B4-BE49-F238E27FC236}">
                <a16:creationId xmlns:a16="http://schemas.microsoft.com/office/drawing/2014/main" id="{64EBFC63-B2EE-4CC3-183C-EE819E3981AA}"/>
              </a:ext>
            </a:extLst>
          </p:cNvPr>
          <p:cNvSpPr txBox="1"/>
          <p:nvPr/>
        </p:nvSpPr>
        <p:spPr>
          <a:xfrm>
            <a:off x="8599442" y="4705893"/>
            <a:ext cx="1832182" cy="369332"/>
          </a:xfrm>
          <a:prstGeom prst="rect">
            <a:avLst/>
          </a:prstGeom>
          <a:noFill/>
        </p:spPr>
        <p:txBody>
          <a:bodyPr wrap="square" rtlCol="0">
            <a:spAutoFit/>
          </a:bodyPr>
          <a:lstStyle/>
          <a:p>
            <a:pPr algn="ctr"/>
            <a:r>
              <a:rPr lang="en-US" altLang="ko-KR">
                <a:latin typeface="Montserrat SemiBold" pitchFamily="2" charset="0"/>
                <a:ea typeface="G마켓 산스 TTF Bold" panose="02000000000000000000" pitchFamily="2" charset="-127"/>
              </a:rPr>
              <a:t>Concept</a:t>
            </a:r>
            <a:endParaRPr lang="ko-KR" altLang="en-US" dirty="0">
              <a:latin typeface="Montserrat SemiBold" pitchFamily="2" charset="0"/>
              <a:ea typeface="G마켓 산스 TTF Bold" panose="02000000000000000000" pitchFamily="2" charset="-127"/>
            </a:endParaRPr>
          </a:p>
        </p:txBody>
      </p:sp>
      <p:sp>
        <p:nvSpPr>
          <p:cNvPr id="8" name="TextBox 7">
            <a:extLst>
              <a:ext uri="{FF2B5EF4-FFF2-40B4-BE49-F238E27FC236}">
                <a16:creationId xmlns:a16="http://schemas.microsoft.com/office/drawing/2014/main" id="{DDA48894-073E-451F-FDE4-2832704C1837}"/>
              </a:ext>
            </a:extLst>
          </p:cNvPr>
          <p:cNvSpPr txBox="1">
            <a:spLocks/>
          </p:cNvSpPr>
          <p:nvPr/>
        </p:nvSpPr>
        <p:spPr>
          <a:xfrm>
            <a:off x="1170734" y="5193992"/>
            <a:ext cx="2618100" cy="1095236"/>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9" name="TextBox 8">
            <a:extLst>
              <a:ext uri="{FF2B5EF4-FFF2-40B4-BE49-F238E27FC236}">
                <a16:creationId xmlns:a16="http://schemas.microsoft.com/office/drawing/2014/main" id="{3A7241CE-4110-71D9-BF5A-84AB194DB7D6}"/>
              </a:ext>
            </a:extLst>
          </p:cNvPr>
          <p:cNvSpPr txBox="1">
            <a:spLocks/>
          </p:cNvSpPr>
          <p:nvPr/>
        </p:nvSpPr>
        <p:spPr>
          <a:xfrm>
            <a:off x="4659100" y="5193992"/>
            <a:ext cx="2618100" cy="1095236"/>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0" name="TextBox 9">
            <a:extLst>
              <a:ext uri="{FF2B5EF4-FFF2-40B4-BE49-F238E27FC236}">
                <a16:creationId xmlns:a16="http://schemas.microsoft.com/office/drawing/2014/main" id="{3B739377-1C6A-DC5C-01C1-BF13E02EEEE8}"/>
              </a:ext>
            </a:extLst>
          </p:cNvPr>
          <p:cNvSpPr txBox="1">
            <a:spLocks/>
          </p:cNvSpPr>
          <p:nvPr/>
        </p:nvSpPr>
        <p:spPr>
          <a:xfrm>
            <a:off x="8206483" y="5193992"/>
            <a:ext cx="2618100" cy="1095236"/>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318258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그룹 14">
            <a:extLst>
              <a:ext uri="{FF2B5EF4-FFF2-40B4-BE49-F238E27FC236}">
                <a16:creationId xmlns:a16="http://schemas.microsoft.com/office/drawing/2014/main" id="{2B276B8B-2878-F1E1-104C-8B923471B200}"/>
              </a:ext>
            </a:extLst>
          </p:cNvPr>
          <p:cNvGrpSpPr/>
          <p:nvPr/>
        </p:nvGrpSpPr>
        <p:grpSpPr>
          <a:xfrm>
            <a:off x="4987502" y="1340896"/>
            <a:ext cx="3293264" cy="3293264"/>
            <a:chOff x="1829795" y="2886540"/>
            <a:chExt cx="3911249" cy="3911249"/>
          </a:xfrm>
        </p:grpSpPr>
        <p:sp>
          <p:nvSpPr>
            <p:cNvPr id="16" name="타원 15">
              <a:extLst>
                <a:ext uri="{FF2B5EF4-FFF2-40B4-BE49-F238E27FC236}">
                  <a16:creationId xmlns:a16="http://schemas.microsoft.com/office/drawing/2014/main" id="{F7CA81BF-B16A-0AE3-CC8A-C6E6C9EA024F}"/>
                </a:ext>
              </a:extLst>
            </p:cNvPr>
            <p:cNvSpPr/>
            <p:nvPr/>
          </p:nvSpPr>
          <p:spPr>
            <a:xfrm>
              <a:off x="1829795" y="2886540"/>
              <a:ext cx="3911249" cy="3911249"/>
            </a:xfrm>
            <a:prstGeom prst="ellipse">
              <a:avLst/>
            </a:prstGeom>
            <a:solidFill>
              <a:srgbClr val="F6CBBC"/>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타원 16">
              <a:extLst>
                <a:ext uri="{FF2B5EF4-FFF2-40B4-BE49-F238E27FC236}">
                  <a16:creationId xmlns:a16="http://schemas.microsoft.com/office/drawing/2014/main" id="{3D34125F-4291-15BC-6AC8-AAEA406624A3}"/>
                </a:ext>
              </a:extLst>
            </p:cNvPr>
            <p:cNvSpPr/>
            <p:nvPr/>
          </p:nvSpPr>
          <p:spPr>
            <a:xfrm>
              <a:off x="1996977" y="3093720"/>
              <a:ext cx="3576885" cy="3576885"/>
            </a:xfrm>
            <a:prstGeom prst="ellipse">
              <a:avLst/>
            </a:prstGeom>
            <a:solidFill>
              <a:srgbClr val="F2B7A3"/>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타원 17">
              <a:extLst>
                <a:ext uri="{FF2B5EF4-FFF2-40B4-BE49-F238E27FC236}">
                  <a16:creationId xmlns:a16="http://schemas.microsoft.com/office/drawing/2014/main" id="{DFEB5B49-5152-7D2E-01BE-85D99F8B2054}"/>
                </a:ext>
              </a:extLst>
            </p:cNvPr>
            <p:cNvSpPr/>
            <p:nvPr/>
          </p:nvSpPr>
          <p:spPr>
            <a:xfrm>
              <a:off x="2332257" y="3429000"/>
              <a:ext cx="2906325" cy="2906325"/>
            </a:xfrm>
            <a:prstGeom prst="ellipse">
              <a:avLst/>
            </a:prstGeom>
            <a:solidFill>
              <a:srgbClr val="F29A7B">
                <a:alpha val="98000"/>
              </a:srgbClr>
            </a:solidFill>
            <a:ln>
              <a:noFill/>
            </a:ln>
            <a:effectLst>
              <a:softEdge rad="381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타원 18">
              <a:extLst>
                <a:ext uri="{FF2B5EF4-FFF2-40B4-BE49-F238E27FC236}">
                  <a16:creationId xmlns:a16="http://schemas.microsoft.com/office/drawing/2014/main" id="{877CBAE6-7F15-D417-F485-27CD956AAB88}"/>
                </a:ext>
              </a:extLst>
            </p:cNvPr>
            <p:cNvSpPr/>
            <p:nvPr/>
          </p:nvSpPr>
          <p:spPr>
            <a:xfrm>
              <a:off x="2921410" y="4018153"/>
              <a:ext cx="1728018" cy="1728018"/>
            </a:xfrm>
            <a:prstGeom prst="ellipse">
              <a:avLst/>
            </a:prstGeom>
            <a:solidFill>
              <a:schemeClr val="accent2"/>
            </a:solidFill>
            <a:ln>
              <a:noFill/>
            </a:ln>
            <a:effectLst>
              <a:softEdge rad="381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0" name="그룹 19">
            <a:extLst>
              <a:ext uri="{FF2B5EF4-FFF2-40B4-BE49-F238E27FC236}">
                <a16:creationId xmlns:a16="http://schemas.microsoft.com/office/drawing/2014/main" id="{FCB63FBC-2932-ADE4-B592-CFD48AC63064}"/>
              </a:ext>
            </a:extLst>
          </p:cNvPr>
          <p:cNvGrpSpPr/>
          <p:nvPr/>
        </p:nvGrpSpPr>
        <p:grpSpPr>
          <a:xfrm>
            <a:off x="8374953" y="1453696"/>
            <a:ext cx="3067664" cy="3067664"/>
            <a:chOff x="1829795" y="2886538"/>
            <a:chExt cx="3911247" cy="3911247"/>
          </a:xfrm>
        </p:grpSpPr>
        <p:sp>
          <p:nvSpPr>
            <p:cNvPr id="21" name="타원 20">
              <a:extLst>
                <a:ext uri="{FF2B5EF4-FFF2-40B4-BE49-F238E27FC236}">
                  <a16:creationId xmlns:a16="http://schemas.microsoft.com/office/drawing/2014/main" id="{CF6DEF13-FC90-FB6A-4405-B14B3442D114}"/>
                </a:ext>
              </a:extLst>
            </p:cNvPr>
            <p:cNvSpPr/>
            <p:nvPr/>
          </p:nvSpPr>
          <p:spPr>
            <a:xfrm>
              <a:off x="1829795" y="2886538"/>
              <a:ext cx="3911247" cy="3911247"/>
            </a:xfrm>
            <a:prstGeom prst="ellipse">
              <a:avLst/>
            </a:prstGeom>
            <a:solidFill>
              <a:srgbClr val="F6CBBC"/>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타원 21">
              <a:extLst>
                <a:ext uri="{FF2B5EF4-FFF2-40B4-BE49-F238E27FC236}">
                  <a16:creationId xmlns:a16="http://schemas.microsoft.com/office/drawing/2014/main" id="{C0C77DA8-E979-EFE4-8191-DCC32E4DB412}"/>
                </a:ext>
              </a:extLst>
            </p:cNvPr>
            <p:cNvSpPr/>
            <p:nvPr/>
          </p:nvSpPr>
          <p:spPr>
            <a:xfrm>
              <a:off x="1996977" y="3093718"/>
              <a:ext cx="3576883" cy="3576883"/>
            </a:xfrm>
            <a:prstGeom prst="ellipse">
              <a:avLst/>
            </a:prstGeom>
            <a:solidFill>
              <a:srgbClr val="F2B7A3"/>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타원 22">
              <a:extLst>
                <a:ext uri="{FF2B5EF4-FFF2-40B4-BE49-F238E27FC236}">
                  <a16:creationId xmlns:a16="http://schemas.microsoft.com/office/drawing/2014/main" id="{AFCD488D-85CD-23DD-0D23-1A69404FF2B7}"/>
                </a:ext>
              </a:extLst>
            </p:cNvPr>
            <p:cNvSpPr/>
            <p:nvPr/>
          </p:nvSpPr>
          <p:spPr>
            <a:xfrm>
              <a:off x="2332257" y="3428998"/>
              <a:ext cx="2906324" cy="2906324"/>
            </a:xfrm>
            <a:prstGeom prst="ellipse">
              <a:avLst/>
            </a:prstGeom>
            <a:solidFill>
              <a:srgbClr val="F29A7B">
                <a:alpha val="98000"/>
              </a:srgbClr>
            </a:solidFill>
            <a:ln>
              <a:noFill/>
            </a:ln>
            <a:effectLst>
              <a:softEdge rad="381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타원 23">
              <a:extLst>
                <a:ext uri="{FF2B5EF4-FFF2-40B4-BE49-F238E27FC236}">
                  <a16:creationId xmlns:a16="http://schemas.microsoft.com/office/drawing/2014/main" id="{34CE2DA5-9B65-0116-DFDC-F033A7700F80}"/>
                </a:ext>
              </a:extLst>
            </p:cNvPr>
            <p:cNvSpPr/>
            <p:nvPr/>
          </p:nvSpPr>
          <p:spPr>
            <a:xfrm>
              <a:off x="2921410" y="4018153"/>
              <a:ext cx="1728017" cy="1728017"/>
            </a:xfrm>
            <a:prstGeom prst="ellipse">
              <a:avLst/>
            </a:prstGeom>
            <a:solidFill>
              <a:schemeClr val="accent2"/>
            </a:solidFill>
            <a:ln>
              <a:noFill/>
            </a:ln>
            <a:effectLst>
              <a:softEdge rad="381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4" name="그룹 13">
            <a:extLst>
              <a:ext uri="{FF2B5EF4-FFF2-40B4-BE49-F238E27FC236}">
                <a16:creationId xmlns:a16="http://schemas.microsoft.com/office/drawing/2014/main" id="{E23984F1-9A67-F1E5-98F5-EDFED793D248}"/>
              </a:ext>
            </a:extLst>
          </p:cNvPr>
          <p:cNvGrpSpPr/>
          <p:nvPr/>
        </p:nvGrpSpPr>
        <p:grpSpPr>
          <a:xfrm>
            <a:off x="989563" y="1029960"/>
            <a:ext cx="3911248" cy="3911248"/>
            <a:chOff x="1829795" y="2886540"/>
            <a:chExt cx="3911248" cy="3911248"/>
          </a:xfrm>
        </p:grpSpPr>
        <p:sp>
          <p:nvSpPr>
            <p:cNvPr id="13" name="타원 12">
              <a:extLst>
                <a:ext uri="{FF2B5EF4-FFF2-40B4-BE49-F238E27FC236}">
                  <a16:creationId xmlns:a16="http://schemas.microsoft.com/office/drawing/2014/main" id="{09EE69F3-C2DB-F3CA-4253-E510C214124A}"/>
                </a:ext>
              </a:extLst>
            </p:cNvPr>
            <p:cNvSpPr/>
            <p:nvPr/>
          </p:nvSpPr>
          <p:spPr>
            <a:xfrm>
              <a:off x="1829795" y="2886540"/>
              <a:ext cx="3911248" cy="3911248"/>
            </a:xfrm>
            <a:prstGeom prst="ellipse">
              <a:avLst/>
            </a:prstGeom>
            <a:solidFill>
              <a:srgbClr val="F6CBBC"/>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타원 9">
              <a:extLst>
                <a:ext uri="{FF2B5EF4-FFF2-40B4-BE49-F238E27FC236}">
                  <a16:creationId xmlns:a16="http://schemas.microsoft.com/office/drawing/2014/main" id="{EC5F0491-B523-738E-441E-8E75AB594EDE}"/>
                </a:ext>
              </a:extLst>
            </p:cNvPr>
            <p:cNvSpPr/>
            <p:nvPr/>
          </p:nvSpPr>
          <p:spPr>
            <a:xfrm>
              <a:off x="1996977" y="3093720"/>
              <a:ext cx="3576884" cy="3576884"/>
            </a:xfrm>
            <a:prstGeom prst="ellipse">
              <a:avLst/>
            </a:prstGeom>
            <a:solidFill>
              <a:srgbClr val="F2B7A3"/>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타원 8">
              <a:extLst>
                <a:ext uri="{FF2B5EF4-FFF2-40B4-BE49-F238E27FC236}">
                  <a16:creationId xmlns:a16="http://schemas.microsoft.com/office/drawing/2014/main" id="{18D116CC-EA07-B7B9-CBEF-D1AC772CA096}"/>
                </a:ext>
              </a:extLst>
            </p:cNvPr>
            <p:cNvSpPr/>
            <p:nvPr/>
          </p:nvSpPr>
          <p:spPr>
            <a:xfrm>
              <a:off x="2332257" y="3429000"/>
              <a:ext cx="2906324" cy="2906324"/>
            </a:xfrm>
            <a:prstGeom prst="ellipse">
              <a:avLst/>
            </a:prstGeom>
            <a:solidFill>
              <a:srgbClr val="F29A7B">
                <a:alpha val="98000"/>
              </a:srgbClr>
            </a:solidFill>
            <a:ln>
              <a:noFill/>
            </a:ln>
            <a:effectLst>
              <a:softEdge rad="381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타원 7">
              <a:extLst>
                <a:ext uri="{FF2B5EF4-FFF2-40B4-BE49-F238E27FC236}">
                  <a16:creationId xmlns:a16="http://schemas.microsoft.com/office/drawing/2014/main" id="{7353A26A-7A58-16D7-1E7E-FB2BCC9C11F3}"/>
                </a:ext>
              </a:extLst>
            </p:cNvPr>
            <p:cNvSpPr/>
            <p:nvPr/>
          </p:nvSpPr>
          <p:spPr>
            <a:xfrm>
              <a:off x="2921410" y="4018153"/>
              <a:ext cx="1728018" cy="1728018"/>
            </a:xfrm>
            <a:prstGeom prst="ellipse">
              <a:avLst/>
            </a:prstGeom>
            <a:solidFill>
              <a:schemeClr val="accent2"/>
            </a:solidFill>
            <a:ln>
              <a:noFill/>
            </a:ln>
            <a:effectLst>
              <a:softEdge rad="381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 name="직사각형 6">
            <a:extLst>
              <a:ext uri="{FF2B5EF4-FFF2-40B4-BE49-F238E27FC236}">
                <a16:creationId xmlns:a16="http://schemas.microsoft.com/office/drawing/2014/main" id="{F61A328F-C8A6-DBF8-780C-5768C2B384C6}"/>
              </a:ext>
            </a:extLst>
          </p:cNvPr>
          <p:cNvSpPr/>
          <p:nvPr/>
        </p:nvSpPr>
        <p:spPr>
          <a:xfrm>
            <a:off x="556998" y="2985584"/>
            <a:ext cx="11078005" cy="2366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6" name="TextBox 25">
            <a:extLst>
              <a:ext uri="{FF2B5EF4-FFF2-40B4-BE49-F238E27FC236}">
                <a16:creationId xmlns:a16="http://schemas.microsoft.com/office/drawing/2014/main" id="{66F9FACF-FC41-27C6-3E0C-83BB3FA77A84}"/>
              </a:ext>
            </a:extLst>
          </p:cNvPr>
          <p:cNvSpPr txBox="1"/>
          <p:nvPr/>
        </p:nvSpPr>
        <p:spPr>
          <a:xfrm>
            <a:off x="1828337" y="2422663"/>
            <a:ext cx="2234130" cy="431657"/>
          </a:xfrm>
          <a:prstGeom prst="rect">
            <a:avLst/>
          </a:prstGeom>
          <a:noFill/>
        </p:spPr>
        <p:txBody>
          <a:bodyPr wrap="square" rtlCol="0">
            <a:spAutoFit/>
          </a:bodyPr>
          <a:lstStyle/>
          <a:p>
            <a:pPr algn="ctr">
              <a:lnSpc>
                <a:spcPct val="130000"/>
              </a:lnSpc>
            </a:pPr>
            <a:r>
              <a:rPr lang="en-US" altLang="ko-KR">
                <a:solidFill>
                  <a:schemeClr val="bg1"/>
                </a:solidFill>
                <a:latin typeface="Montserrat SemiBold" pitchFamily="2" charset="0"/>
                <a:ea typeface="G마켓 산스 TTF Bold" panose="02000000000000000000" pitchFamily="2" charset="-127"/>
              </a:rPr>
              <a:t>Factor</a:t>
            </a:r>
            <a:endParaRPr lang="ko-KR" altLang="en-US" dirty="0">
              <a:solidFill>
                <a:schemeClr val="bg1"/>
              </a:solidFill>
              <a:latin typeface="Montserrat SemiBold" pitchFamily="2" charset="0"/>
              <a:ea typeface="G마켓 산스 TTF Bold" panose="02000000000000000000" pitchFamily="2" charset="-127"/>
            </a:endParaRPr>
          </a:p>
        </p:txBody>
      </p:sp>
      <p:sp>
        <p:nvSpPr>
          <p:cNvPr id="33" name="TextBox 32">
            <a:extLst>
              <a:ext uri="{FF2B5EF4-FFF2-40B4-BE49-F238E27FC236}">
                <a16:creationId xmlns:a16="http://schemas.microsoft.com/office/drawing/2014/main" id="{0C98D35B-3E6E-D06E-E38A-60EF0FA0BF04}"/>
              </a:ext>
            </a:extLst>
          </p:cNvPr>
          <p:cNvSpPr txBox="1"/>
          <p:nvPr/>
        </p:nvSpPr>
        <p:spPr>
          <a:xfrm>
            <a:off x="5492844" y="2422663"/>
            <a:ext cx="2234130" cy="431657"/>
          </a:xfrm>
          <a:prstGeom prst="rect">
            <a:avLst/>
          </a:prstGeom>
          <a:noFill/>
        </p:spPr>
        <p:txBody>
          <a:bodyPr wrap="square" rtlCol="0">
            <a:spAutoFit/>
          </a:bodyPr>
          <a:lstStyle/>
          <a:p>
            <a:pPr algn="ctr">
              <a:lnSpc>
                <a:spcPct val="130000"/>
              </a:lnSpc>
            </a:pPr>
            <a:r>
              <a:rPr lang="en-US" altLang="ko-KR">
                <a:solidFill>
                  <a:schemeClr val="bg1"/>
                </a:solidFill>
                <a:latin typeface="Montserrat SemiBold" pitchFamily="2" charset="0"/>
                <a:ea typeface="G마켓 산스 TTF Bold" panose="02000000000000000000" pitchFamily="2" charset="-127"/>
              </a:rPr>
              <a:t>Factor</a:t>
            </a:r>
            <a:endParaRPr lang="ko-KR" altLang="en-US" dirty="0">
              <a:solidFill>
                <a:schemeClr val="bg1"/>
              </a:solidFill>
              <a:latin typeface="Montserrat SemiBold" pitchFamily="2" charset="0"/>
              <a:ea typeface="G마켓 산스 TTF Bold" panose="02000000000000000000" pitchFamily="2" charset="-127"/>
            </a:endParaRPr>
          </a:p>
        </p:txBody>
      </p:sp>
      <p:sp>
        <p:nvSpPr>
          <p:cNvPr id="34" name="TextBox 33">
            <a:extLst>
              <a:ext uri="{FF2B5EF4-FFF2-40B4-BE49-F238E27FC236}">
                <a16:creationId xmlns:a16="http://schemas.microsoft.com/office/drawing/2014/main" id="{C94F5B79-ACED-D15A-8F56-88DC35C8CA40}"/>
              </a:ext>
            </a:extLst>
          </p:cNvPr>
          <p:cNvSpPr txBox="1"/>
          <p:nvPr/>
        </p:nvSpPr>
        <p:spPr>
          <a:xfrm>
            <a:off x="8791720" y="2422663"/>
            <a:ext cx="2234130" cy="431657"/>
          </a:xfrm>
          <a:prstGeom prst="rect">
            <a:avLst/>
          </a:prstGeom>
          <a:noFill/>
        </p:spPr>
        <p:txBody>
          <a:bodyPr wrap="square" rtlCol="0">
            <a:spAutoFit/>
          </a:bodyPr>
          <a:lstStyle/>
          <a:p>
            <a:pPr algn="ctr">
              <a:lnSpc>
                <a:spcPct val="130000"/>
              </a:lnSpc>
            </a:pPr>
            <a:r>
              <a:rPr lang="en-US" altLang="ko-KR">
                <a:solidFill>
                  <a:schemeClr val="bg1"/>
                </a:solidFill>
                <a:latin typeface="Montserrat SemiBold" pitchFamily="2" charset="0"/>
                <a:ea typeface="G마켓 산스 TTF Bold" panose="02000000000000000000" pitchFamily="2" charset="-127"/>
              </a:rPr>
              <a:t>Factor</a:t>
            </a:r>
            <a:endParaRPr lang="ko-KR" altLang="en-US" dirty="0">
              <a:solidFill>
                <a:schemeClr val="bg1"/>
              </a:solidFill>
              <a:latin typeface="Montserrat SemiBold" pitchFamily="2" charset="0"/>
              <a:ea typeface="G마켓 산스 TTF Bold" panose="02000000000000000000" pitchFamily="2" charset="-127"/>
            </a:endParaRPr>
          </a:p>
        </p:txBody>
      </p:sp>
      <p:sp>
        <p:nvSpPr>
          <p:cNvPr id="35" name="TextBox 34">
            <a:extLst>
              <a:ext uri="{FF2B5EF4-FFF2-40B4-BE49-F238E27FC236}">
                <a16:creationId xmlns:a16="http://schemas.microsoft.com/office/drawing/2014/main" id="{853DB294-76E2-3BBF-6124-1FAA13BEC052}"/>
              </a:ext>
            </a:extLst>
          </p:cNvPr>
          <p:cNvSpPr txBox="1"/>
          <p:nvPr/>
        </p:nvSpPr>
        <p:spPr>
          <a:xfrm>
            <a:off x="1828337" y="3164807"/>
            <a:ext cx="2234130" cy="469359"/>
          </a:xfrm>
          <a:prstGeom prst="rect">
            <a:avLst/>
          </a:prstGeom>
          <a:noFill/>
        </p:spPr>
        <p:txBody>
          <a:bodyPr wrap="square" rtlCol="0">
            <a:spAutoFit/>
          </a:bodyPr>
          <a:lstStyle/>
          <a:p>
            <a:pPr algn="ctr">
              <a:lnSpc>
                <a:spcPct val="130000"/>
              </a:lnSpc>
            </a:pPr>
            <a:r>
              <a:rPr lang="en-US" altLang="ko-KR" sz="2000">
                <a:solidFill>
                  <a:schemeClr val="accent2"/>
                </a:solidFill>
                <a:latin typeface="Montserrat ExtraBold" pitchFamily="2" charset="0"/>
                <a:ea typeface="G마켓 산스 TTF Bold" panose="02000000000000000000" pitchFamily="2" charset="-127"/>
              </a:rPr>
              <a:t>Title here</a:t>
            </a:r>
            <a:endParaRPr lang="ko-KR" altLang="en-US" sz="2000" dirty="0">
              <a:solidFill>
                <a:schemeClr val="accent2"/>
              </a:solidFill>
              <a:latin typeface="Montserrat ExtraBold" pitchFamily="2" charset="0"/>
              <a:ea typeface="G마켓 산스 TTF Bold" panose="02000000000000000000" pitchFamily="2" charset="-127"/>
            </a:endParaRPr>
          </a:p>
        </p:txBody>
      </p:sp>
      <p:sp>
        <p:nvSpPr>
          <p:cNvPr id="36" name="TextBox 35">
            <a:extLst>
              <a:ext uri="{FF2B5EF4-FFF2-40B4-BE49-F238E27FC236}">
                <a16:creationId xmlns:a16="http://schemas.microsoft.com/office/drawing/2014/main" id="{E896192A-B801-D82E-9A62-3FF0F2D218EB}"/>
              </a:ext>
            </a:extLst>
          </p:cNvPr>
          <p:cNvSpPr txBox="1"/>
          <p:nvPr/>
        </p:nvSpPr>
        <p:spPr>
          <a:xfrm>
            <a:off x="5492844" y="3164807"/>
            <a:ext cx="2234130" cy="469359"/>
          </a:xfrm>
          <a:prstGeom prst="rect">
            <a:avLst/>
          </a:prstGeom>
          <a:noFill/>
        </p:spPr>
        <p:txBody>
          <a:bodyPr wrap="square" rtlCol="0">
            <a:spAutoFit/>
          </a:bodyPr>
          <a:lstStyle/>
          <a:p>
            <a:pPr algn="ctr">
              <a:lnSpc>
                <a:spcPct val="130000"/>
              </a:lnSpc>
            </a:pPr>
            <a:r>
              <a:rPr lang="en-US" altLang="ko-KR" sz="2000">
                <a:solidFill>
                  <a:schemeClr val="accent2"/>
                </a:solidFill>
                <a:latin typeface="Montserrat ExtraBold" pitchFamily="2" charset="0"/>
                <a:ea typeface="G마켓 산스 TTF Bold" panose="02000000000000000000" pitchFamily="2" charset="-127"/>
              </a:rPr>
              <a:t>Title here</a:t>
            </a:r>
            <a:endParaRPr lang="ko-KR" altLang="en-US" sz="2000" dirty="0">
              <a:solidFill>
                <a:schemeClr val="accent2"/>
              </a:solidFill>
              <a:latin typeface="Montserrat ExtraBold" pitchFamily="2" charset="0"/>
              <a:ea typeface="G마켓 산스 TTF Bold" panose="02000000000000000000" pitchFamily="2" charset="-127"/>
            </a:endParaRPr>
          </a:p>
        </p:txBody>
      </p:sp>
      <p:sp>
        <p:nvSpPr>
          <p:cNvPr id="37" name="TextBox 36">
            <a:extLst>
              <a:ext uri="{FF2B5EF4-FFF2-40B4-BE49-F238E27FC236}">
                <a16:creationId xmlns:a16="http://schemas.microsoft.com/office/drawing/2014/main" id="{6078454F-FE90-938C-BE48-68A41C1F5FC0}"/>
              </a:ext>
            </a:extLst>
          </p:cNvPr>
          <p:cNvSpPr txBox="1"/>
          <p:nvPr/>
        </p:nvSpPr>
        <p:spPr>
          <a:xfrm>
            <a:off x="8791720" y="3164807"/>
            <a:ext cx="2234130" cy="469359"/>
          </a:xfrm>
          <a:prstGeom prst="rect">
            <a:avLst/>
          </a:prstGeom>
          <a:noFill/>
        </p:spPr>
        <p:txBody>
          <a:bodyPr wrap="square" rtlCol="0">
            <a:spAutoFit/>
          </a:bodyPr>
          <a:lstStyle/>
          <a:p>
            <a:pPr algn="ctr">
              <a:lnSpc>
                <a:spcPct val="130000"/>
              </a:lnSpc>
            </a:pPr>
            <a:r>
              <a:rPr lang="en-US" altLang="ko-KR" sz="2000">
                <a:solidFill>
                  <a:schemeClr val="accent2"/>
                </a:solidFill>
                <a:latin typeface="Montserrat ExtraBold" pitchFamily="2" charset="0"/>
                <a:ea typeface="G마켓 산스 TTF Bold" panose="02000000000000000000" pitchFamily="2" charset="-127"/>
              </a:rPr>
              <a:t>Title here</a:t>
            </a:r>
            <a:endParaRPr lang="ko-KR" altLang="en-US" sz="2000" dirty="0">
              <a:solidFill>
                <a:schemeClr val="accent2"/>
              </a:solidFill>
              <a:latin typeface="Montserrat ExtraBold" pitchFamily="2" charset="0"/>
              <a:ea typeface="G마켓 산스 TTF Bold" panose="02000000000000000000" pitchFamily="2" charset="-127"/>
            </a:endParaRPr>
          </a:p>
        </p:txBody>
      </p:sp>
      <p:sp>
        <p:nvSpPr>
          <p:cNvPr id="12" name="TextBox 11">
            <a:extLst>
              <a:ext uri="{FF2B5EF4-FFF2-40B4-BE49-F238E27FC236}">
                <a16:creationId xmlns:a16="http://schemas.microsoft.com/office/drawing/2014/main" id="{47A8CAA1-4D4C-B33F-5359-AE1EE328C46D}"/>
              </a:ext>
            </a:extLst>
          </p:cNvPr>
          <p:cNvSpPr txBox="1">
            <a:spLocks/>
          </p:cNvSpPr>
          <p:nvPr/>
        </p:nvSpPr>
        <p:spPr>
          <a:xfrm>
            <a:off x="1258023" y="3854743"/>
            <a:ext cx="3356310" cy="1973297"/>
          </a:xfrm>
          <a:prstGeom prst="rect">
            <a:avLst/>
          </a:prstGeom>
          <a:noFill/>
        </p:spPr>
        <p:txBody>
          <a:bodyPr wrap="square" rtlCol="0">
            <a:spAutoFit/>
          </a:bodyPr>
          <a:lstStyle/>
          <a:p>
            <a:pPr algn="ct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 Lorem ipsum dolor sit amet, consectetur adipiscing elit, sed do eiusmod tempor incididunt ut labore et dolore magna aliqua.</a:t>
            </a:r>
          </a:p>
        </p:txBody>
      </p:sp>
      <p:sp>
        <p:nvSpPr>
          <p:cNvPr id="27" name="TextBox 26">
            <a:extLst>
              <a:ext uri="{FF2B5EF4-FFF2-40B4-BE49-F238E27FC236}">
                <a16:creationId xmlns:a16="http://schemas.microsoft.com/office/drawing/2014/main" id="{45DDE9AC-925C-51E9-37D3-A910926E25B2}"/>
              </a:ext>
            </a:extLst>
          </p:cNvPr>
          <p:cNvSpPr txBox="1">
            <a:spLocks/>
          </p:cNvSpPr>
          <p:nvPr/>
        </p:nvSpPr>
        <p:spPr>
          <a:xfrm>
            <a:off x="4911597" y="3854743"/>
            <a:ext cx="3356310" cy="1973297"/>
          </a:xfrm>
          <a:prstGeom prst="rect">
            <a:avLst/>
          </a:prstGeom>
          <a:noFill/>
        </p:spPr>
        <p:txBody>
          <a:bodyPr wrap="square" rtlCol="0">
            <a:spAutoFit/>
          </a:bodyPr>
          <a:lstStyle/>
          <a:p>
            <a:pPr algn="ct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 Lorem ipsum dolor sit amet, consectetur adipiscing elit, sed do eiusmod tempor incididunt ut labore et dolore magna aliqua.</a:t>
            </a:r>
          </a:p>
        </p:txBody>
      </p:sp>
      <p:sp>
        <p:nvSpPr>
          <p:cNvPr id="28" name="TextBox 27">
            <a:extLst>
              <a:ext uri="{FF2B5EF4-FFF2-40B4-BE49-F238E27FC236}">
                <a16:creationId xmlns:a16="http://schemas.microsoft.com/office/drawing/2014/main" id="{DDD57596-7B21-8F06-5CBC-84A3AE24D212}"/>
              </a:ext>
            </a:extLst>
          </p:cNvPr>
          <p:cNvSpPr txBox="1">
            <a:spLocks/>
          </p:cNvSpPr>
          <p:nvPr/>
        </p:nvSpPr>
        <p:spPr>
          <a:xfrm>
            <a:off x="8460293" y="3854743"/>
            <a:ext cx="2982324" cy="1499321"/>
          </a:xfrm>
          <a:prstGeom prst="rect">
            <a:avLst/>
          </a:prstGeom>
          <a:noFill/>
        </p:spPr>
        <p:txBody>
          <a:bodyPr wrap="square" rtlCol="0">
            <a:spAutoFit/>
          </a:bodyPr>
          <a:lstStyle/>
          <a:p>
            <a:pPr algn="ct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 Lorem ipsum dolor sit amet.</a:t>
            </a:r>
          </a:p>
        </p:txBody>
      </p:sp>
    </p:spTree>
    <p:extLst>
      <p:ext uri="{BB962C8B-B14F-4D97-AF65-F5344CB8AC3E}">
        <p14:creationId xmlns:p14="http://schemas.microsoft.com/office/powerpoint/2010/main" val="914607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사각형: 둥근 모서리 6">
            <a:extLst>
              <a:ext uri="{FF2B5EF4-FFF2-40B4-BE49-F238E27FC236}">
                <a16:creationId xmlns:a16="http://schemas.microsoft.com/office/drawing/2014/main" id="{D2C9F855-180E-80D0-6980-2CF4C34042EC}"/>
              </a:ext>
            </a:extLst>
          </p:cNvPr>
          <p:cNvSpPr/>
          <p:nvPr/>
        </p:nvSpPr>
        <p:spPr>
          <a:xfrm>
            <a:off x="1214774" y="3380371"/>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타원 8">
            <a:extLst>
              <a:ext uri="{FF2B5EF4-FFF2-40B4-BE49-F238E27FC236}">
                <a16:creationId xmlns:a16="http://schemas.microsoft.com/office/drawing/2014/main" id="{00904721-E9D0-D17E-1018-C4AE03AAD688}"/>
              </a:ext>
            </a:extLst>
          </p:cNvPr>
          <p:cNvSpPr/>
          <p:nvPr/>
        </p:nvSpPr>
        <p:spPr>
          <a:xfrm>
            <a:off x="1697292" y="1426130"/>
            <a:ext cx="1605612" cy="1605612"/>
          </a:xfrm>
          <a:prstGeom prst="ellipse">
            <a:avLst/>
          </a:prstGeom>
          <a:solidFill>
            <a:schemeClr val="accent2"/>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사각형: 둥근 모서리 12">
            <a:extLst>
              <a:ext uri="{FF2B5EF4-FFF2-40B4-BE49-F238E27FC236}">
                <a16:creationId xmlns:a16="http://schemas.microsoft.com/office/drawing/2014/main" id="{37F460D0-5BEA-9E95-85E7-16EDB5B7FB41}"/>
              </a:ext>
            </a:extLst>
          </p:cNvPr>
          <p:cNvSpPr/>
          <p:nvPr/>
        </p:nvSpPr>
        <p:spPr>
          <a:xfrm>
            <a:off x="1214775" y="4159220"/>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타원 9">
            <a:extLst>
              <a:ext uri="{FF2B5EF4-FFF2-40B4-BE49-F238E27FC236}">
                <a16:creationId xmlns:a16="http://schemas.microsoft.com/office/drawing/2014/main" id="{2B7A8977-37E8-A72D-7505-D37210CF7202}"/>
              </a:ext>
            </a:extLst>
          </p:cNvPr>
          <p:cNvSpPr/>
          <p:nvPr/>
        </p:nvSpPr>
        <p:spPr>
          <a:xfrm>
            <a:off x="5293195" y="1426130"/>
            <a:ext cx="1605612" cy="1605612"/>
          </a:xfrm>
          <a:prstGeom prst="ellipse">
            <a:avLst/>
          </a:prstGeom>
          <a:solidFill>
            <a:schemeClr val="accent2"/>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사각형: 둥근 모서리 13">
            <a:extLst>
              <a:ext uri="{FF2B5EF4-FFF2-40B4-BE49-F238E27FC236}">
                <a16:creationId xmlns:a16="http://schemas.microsoft.com/office/drawing/2014/main" id="{46DE4D57-E94E-199C-7574-47703898604E}"/>
              </a:ext>
            </a:extLst>
          </p:cNvPr>
          <p:cNvSpPr/>
          <p:nvPr/>
        </p:nvSpPr>
        <p:spPr>
          <a:xfrm>
            <a:off x="4810678" y="3380371"/>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사각형: 둥근 모서리 14">
            <a:extLst>
              <a:ext uri="{FF2B5EF4-FFF2-40B4-BE49-F238E27FC236}">
                <a16:creationId xmlns:a16="http://schemas.microsoft.com/office/drawing/2014/main" id="{44DFFD7E-3554-6A2F-FF16-FBCEE050BE83}"/>
              </a:ext>
            </a:extLst>
          </p:cNvPr>
          <p:cNvSpPr/>
          <p:nvPr/>
        </p:nvSpPr>
        <p:spPr>
          <a:xfrm>
            <a:off x="4810678" y="4159220"/>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타원 10">
            <a:extLst>
              <a:ext uri="{FF2B5EF4-FFF2-40B4-BE49-F238E27FC236}">
                <a16:creationId xmlns:a16="http://schemas.microsoft.com/office/drawing/2014/main" id="{C6C9AD11-F291-31A6-AB0D-27711695188F}"/>
              </a:ext>
            </a:extLst>
          </p:cNvPr>
          <p:cNvSpPr/>
          <p:nvPr/>
        </p:nvSpPr>
        <p:spPr>
          <a:xfrm>
            <a:off x="8889098" y="1426130"/>
            <a:ext cx="1605612" cy="1605612"/>
          </a:xfrm>
          <a:prstGeom prst="ellipse">
            <a:avLst/>
          </a:prstGeom>
          <a:solidFill>
            <a:schemeClr val="accent2"/>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사각형: 둥근 모서리 15">
            <a:extLst>
              <a:ext uri="{FF2B5EF4-FFF2-40B4-BE49-F238E27FC236}">
                <a16:creationId xmlns:a16="http://schemas.microsoft.com/office/drawing/2014/main" id="{40D77DCB-40E5-3D81-52D9-0844AA6FE45C}"/>
              </a:ext>
            </a:extLst>
          </p:cNvPr>
          <p:cNvSpPr/>
          <p:nvPr/>
        </p:nvSpPr>
        <p:spPr>
          <a:xfrm>
            <a:off x="8406581" y="3380371"/>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사각형: 둥근 모서리 16">
            <a:extLst>
              <a:ext uri="{FF2B5EF4-FFF2-40B4-BE49-F238E27FC236}">
                <a16:creationId xmlns:a16="http://schemas.microsoft.com/office/drawing/2014/main" id="{7C3FAA3A-6434-2CFC-82F1-586EFC7F208B}"/>
              </a:ext>
            </a:extLst>
          </p:cNvPr>
          <p:cNvSpPr/>
          <p:nvPr/>
        </p:nvSpPr>
        <p:spPr>
          <a:xfrm>
            <a:off x="8406581" y="4159220"/>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2" name="그래픽 21" descr="조리개 단색으로 채워진">
            <a:extLst>
              <a:ext uri="{FF2B5EF4-FFF2-40B4-BE49-F238E27FC236}">
                <a16:creationId xmlns:a16="http://schemas.microsoft.com/office/drawing/2014/main" id="{8EA73FC5-9819-864A-D5AE-6E85443973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81300" y="1910138"/>
            <a:ext cx="637596" cy="637596"/>
          </a:xfrm>
          <a:prstGeom prst="rect">
            <a:avLst/>
          </a:prstGeom>
        </p:spPr>
      </p:pic>
      <p:pic>
        <p:nvPicPr>
          <p:cNvPr id="23" name="그래픽 22" descr="인공 지능 단색으로 채워진">
            <a:extLst>
              <a:ext uri="{FF2B5EF4-FFF2-40B4-BE49-F238E27FC236}">
                <a16:creationId xmlns:a16="http://schemas.microsoft.com/office/drawing/2014/main" id="{CBCC1D2F-8C13-5824-7461-6908E3826DC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77203" y="1949015"/>
            <a:ext cx="637596" cy="637596"/>
          </a:xfrm>
          <a:prstGeom prst="rect">
            <a:avLst/>
          </a:prstGeom>
        </p:spPr>
      </p:pic>
      <p:pic>
        <p:nvPicPr>
          <p:cNvPr id="24" name="그래픽 23" descr="블록체인 단색으로 채워진">
            <a:extLst>
              <a:ext uri="{FF2B5EF4-FFF2-40B4-BE49-F238E27FC236}">
                <a16:creationId xmlns:a16="http://schemas.microsoft.com/office/drawing/2014/main" id="{6B327FF9-8E01-7140-C00C-01AF602BA4B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73106" y="1910138"/>
            <a:ext cx="637596" cy="637596"/>
          </a:xfrm>
          <a:prstGeom prst="rect">
            <a:avLst/>
          </a:prstGeom>
        </p:spPr>
      </p:pic>
      <p:sp>
        <p:nvSpPr>
          <p:cNvPr id="25" name="TextBox 24">
            <a:extLst>
              <a:ext uri="{FF2B5EF4-FFF2-40B4-BE49-F238E27FC236}">
                <a16:creationId xmlns:a16="http://schemas.microsoft.com/office/drawing/2014/main" id="{A1792C2F-5116-D427-7898-49213689236D}"/>
              </a:ext>
            </a:extLst>
          </p:cNvPr>
          <p:cNvSpPr txBox="1"/>
          <p:nvPr/>
        </p:nvSpPr>
        <p:spPr>
          <a:xfrm>
            <a:off x="1214774" y="3401741"/>
            <a:ext cx="2570646" cy="393954"/>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28" name="TextBox 27">
            <a:extLst>
              <a:ext uri="{FF2B5EF4-FFF2-40B4-BE49-F238E27FC236}">
                <a16:creationId xmlns:a16="http://schemas.microsoft.com/office/drawing/2014/main" id="{47A3CB37-CB1E-EBE9-1874-EE6789FC6396}"/>
              </a:ext>
            </a:extLst>
          </p:cNvPr>
          <p:cNvSpPr txBox="1"/>
          <p:nvPr/>
        </p:nvSpPr>
        <p:spPr>
          <a:xfrm>
            <a:off x="1214774" y="4211571"/>
            <a:ext cx="2570646" cy="383118"/>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31" name="사각형: 둥근 모서리 30">
            <a:extLst>
              <a:ext uri="{FF2B5EF4-FFF2-40B4-BE49-F238E27FC236}">
                <a16:creationId xmlns:a16="http://schemas.microsoft.com/office/drawing/2014/main" id="{6B605BF2-2F1F-123E-55C2-948DBAF96919}"/>
              </a:ext>
            </a:extLst>
          </p:cNvPr>
          <p:cNvSpPr/>
          <p:nvPr/>
        </p:nvSpPr>
        <p:spPr>
          <a:xfrm>
            <a:off x="1214775" y="4895511"/>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사각형: 둥근 모서리 31">
            <a:extLst>
              <a:ext uri="{FF2B5EF4-FFF2-40B4-BE49-F238E27FC236}">
                <a16:creationId xmlns:a16="http://schemas.microsoft.com/office/drawing/2014/main" id="{C8DA8630-8464-ACB0-4CF1-F025A9708465}"/>
              </a:ext>
            </a:extLst>
          </p:cNvPr>
          <p:cNvSpPr/>
          <p:nvPr/>
        </p:nvSpPr>
        <p:spPr>
          <a:xfrm>
            <a:off x="4810678" y="4895511"/>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사각형: 둥근 모서리 32">
            <a:extLst>
              <a:ext uri="{FF2B5EF4-FFF2-40B4-BE49-F238E27FC236}">
                <a16:creationId xmlns:a16="http://schemas.microsoft.com/office/drawing/2014/main" id="{0C61904E-B7B1-4C55-96D9-B9731331BD33}"/>
              </a:ext>
            </a:extLst>
          </p:cNvPr>
          <p:cNvSpPr/>
          <p:nvPr/>
        </p:nvSpPr>
        <p:spPr>
          <a:xfrm>
            <a:off x="8406581" y="4895511"/>
            <a:ext cx="2570646" cy="536360"/>
          </a:xfrm>
          <a:prstGeom prst="roundRect">
            <a:avLst/>
          </a:prstGeom>
          <a:solidFill>
            <a:schemeClr val="bg1"/>
          </a:solidFill>
          <a:ln>
            <a:noFill/>
          </a:ln>
          <a:effectLst>
            <a:outerShdw blurRad="50800" dist="38100" dir="1500000" algn="tl" rotWithShape="0">
              <a:prstClr val="black">
                <a:alpha val="40000"/>
              </a:prstClr>
            </a:outerShdw>
          </a:effectLst>
          <a:scene3d>
            <a:camera prst="orthographicFront"/>
            <a:lightRig rig="threePt" dir="t"/>
          </a:scene3d>
          <a:sp3d extrusionH="38100">
            <a:bevelT/>
            <a:extrusionClr>
              <a:schemeClr val="tx1">
                <a:lumMod val="50000"/>
                <a:lumOff val="50000"/>
              </a:schemeClr>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TextBox 33">
            <a:extLst>
              <a:ext uri="{FF2B5EF4-FFF2-40B4-BE49-F238E27FC236}">
                <a16:creationId xmlns:a16="http://schemas.microsoft.com/office/drawing/2014/main" id="{23D70CF5-D585-184A-95DD-79BA88E25B05}"/>
              </a:ext>
            </a:extLst>
          </p:cNvPr>
          <p:cNvSpPr txBox="1"/>
          <p:nvPr/>
        </p:nvSpPr>
        <p:spPr>
          <a:xfrm>
            <a:off x="1214774" y="4947862"/>
            <a:ext cx="2570646" cy="393954"/>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18" name="TextBox 17">
            <a:extLst>
              <a:ext uri="{FF2B5EF4-FFF2-40B4-BE49-F238E27FC236}">
                <a16:creationId xmlns:a16="http://schemas.microsoft.com/office/drawing/2014/main" id="{9CE0AED4-F14F-3076-0076-52BE88D67371}"/>
              </a:ext>
            </a:extLst>
          </p:cNvPr>
          <p:cNvSpPr txBox="1"/>
          <p:nvPr/>
        </p:nvSpPr>
        <p:spPr>
          <a:xfrm>
            <a:off x="4810677" y="3401741"/>
            <a:ext cx="2570646" cy="393954"/>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19" name="TextBox 18">
            <a:extLst>
              <a:ext uri="{FF2B5EF4-FFF2-40B4-BE49-F238E27FC236}">
                <a16:creationId xmlns:a16="http://schemas.microsoft.com/office/drawing/2014/main" id="{BE664660-AC4B-ED6A-8670-E196C4EC9AE6}"/>
              </a:ext>
            </a:extLst>
          </p:cNvPr>
          <p:cNvSpPr txBox="1"/>
          <p:nvPr/>
        </p:nvSpPr>
        <p:spPr>
          <a:xfrm>
            <a:off x="4810677" y="4211571"/>
            <a:ext cx="2570646" cy="383118"/>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20" name="TextBox 19">
            <a:extLst>
              <a:ext uri="{FF2B5EF4-FFF2-40B4-BE49-F238E27FC236}">
                <a16:creationId xmlns:a16="http://schemas.microsoft.com/office/drawing/2014/main" id="{2A599D4B-DEFA-C7EA-F5B0-C79EA74B58B2}"/>
              </a:ext>
            </a:extLst>
          </p:cNvPr>
          <p:cNvSpPr txBox="1"/>
          <p:nvPr/>
        </p:nvSpPr>
        <p:spPr>
          <a:xfrm>
            <a:off x="4810677" y="4947862"/>
            <a:ext cx="2570646" cy="393954"/>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21" name="TextBox 20">
            <a:extLst>
              <a:ext uri="{FF2B5EF4-FFF2-40B4-BE49-F238E27FC236}">
                <a16:creationId xmlns:a16="http://schemas.microsoft.com/office/drawing/2014/main" id="{246B5546-9CC1-3DDE-12F9-E6FCBB8C3DD5}"/>
              </a:ext>
            </a:extLst>
          </p:cNvPr>
          <p:cNvSpPr txBox="1"/>
          <p:nvPr/>
        </p:nvSpPr>
        <p:spPr>
          <a:xfrm>
            <a:off x="8406579" y="3401741"/>
            <a:ext cx="2570646" cy="393954"/>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37" name="TextBox 36">
            <a:extLst>
              <a:ext uri="{FF2B5EF4-FFF2-40B4-BE49-F238E27FC236}">
                <a16:creationId xmlns:a16="http://schemas.microsoft.com/office/drawing/2014/main" id="{4BD0B608-69FB-2A68-D51A-E15537FE9A24}"/>
              </a:ext>
            </a:extLst>
          </p:cNvPr>
          <p:cNvSpPr txBox="1"/>
          <p:nvPr/>
        </p:nvSpPr>
        <p:spPr>
          <a:xfrm>
            <a:off x="8406579" y="4211571"/>
            <a:ext cx="2570646" cy="383118"/>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
        <p:nvSpPr>
          <p:cNvPr id="38" name="TextBox 37">
            <a:extLst>
              <a:ext uri="{FF2B5EF4-FFF2-40B4-BE49-F238E27FC236}">
                <a16:creationId xmlns:a16="http://schemas.microsoft.com/office/drawing/2014/main" id="{B4C7EE07-7437-38A4-5A9A-34BBAD6706A8}"/>
              </a:ext>
            </a:extLst>
          </p:cNvPr>
          <p:cNvSpPr txBox="1"/>
          <p:nvPr/>
        </p:nvSpPr>
        <p:spPr>
          <a:xfrm>
            <a:off x="8406579" y="4947862"/>
            <a:ext cx="2570646" cy="393954"/>
          </a:xfrm>
          <a:prstGeom prst="rect">
            <a:avLst/>
          </a:prstGeom>
          <a:noFill/>
        </p:spPr>
        <p:txBody>
          <a:bodyPr wrap="square" rtlCol="0">
            <a:spAutoFit/>
          </a:bodyPr>
          <a:lstStyle/>
          <a:p>
            <a:pPr algn="ctr">
              <a:lnSpc>
                <a:spcPct val="130000"/>
              </a:lnSpc>
            </a:pPr>
            <a:r>
              <a:rPr lang="en-US" altLang="ko-KR" sz="1600">
                <a:latin typeface="Montserrat SemiBold" pitchFamily="2" charset="0"/>
                <a:ea typeface="G마켓 산스 TTF Medium" panose="02000000000000000000" pitchFamily="2" charset="-127"/>
              </a:rPr>
              <a:t>Insert explanation</a:t>
            </a:r>
            <a:endParaRPr lang="ko-KR" altLang="en-US" sz="1600" dirty="0">
              <a:latin typeface="Montserrat SemiBold" pitchFamily="2" charset="0"/>
              <a:ea typeface="G마켓 산스 TTF Medium" panose="02000000000000000000" pitchFamily="2" charset="-127"/>
            </a:endParaRPr>
          </a:p>
        </p:txBody>
      </p:sp>
    </p:spTree>
    <p:extLst>
      <p:ext uri="{BB962C8B-B14F-4D97-AF65-F5344CB8AC3E}">
        <p14:creationId xmlns:p14="http://schemas.microsoft.com/office/powerpoint/2010/main" val="998249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그룹 34">
            <a:extLst>
              <a:ext uri="{FF2B5EF4-FFF2-40B4-BE49-F238E27FC236}">
                <a16:creationId xmlns:a16="http://schemas.microsoft.com/office/drawing/2014/main" id="{C3BBD9A5-3B35-1A39-2C09-F52395CB7AFD}"/>
              </a:ext>
            </a:extLst>
          </p:cNvPr>
          <p:cNvGrpSpPr/>
          <p:nvPr/>
        </p:nvGrpSpPr>
        <p:grpSpPr>
          <a:xfrm>
            <a:off x="901952" y="1919308"/>
            <a:ext cx="2408905" cy="3307996"/>
            <a:chOff x="901952" y="1919308"/>
            <a:chExt cx="2408905" cy="3307996"/>
          </a:xfrm>
        </p:grpSpPr>
        <p:grpSp>
          <p:nvGrpSpPr>
            <p:cNvPr id="28" name="그룹 27">
              <a:extLst>
                <a:ext uri="{FF2B5EF4-FFF2-40B4-BE49-F238E27FC236}">
                  <a16:creationId xmlns:a16="http://schemas.microsoft.com/office/drawing/2014/main" id="{81BF3077-C786-2939-494C-31FD38524228}"/>
                </a:ext>
              </a:extLst>
            </p:cNvPr>
            <p:cNvGrpSpPr/>
            <p:nvPr/>
          </p:nvGrpSpPr>
          <p:grpSpPr>
            <a:xfrm>
              <a:off x="1029772" y="1919308"/>
              <a:ext cx="1053672" cy="1030147"/>
              <a:chOff x="1029772" y="1919308"/>
              <a:chExt cx="1053672" cy="1030147"/>
            </a:xfrm>
          </p:grpSpPr>
          <p:sp>
            <p:nvSpPr>
              <p:cNvPr id="7" name="사각형: 둥근 모서리 6">
                <a:extLst>
                  <a:ext uri="{FF2B5EF4-FFF2-40B4-BE49-F238E27FC236}">
                    <a16:creationId xmlns:a16="http://schemas.microsoft.com/office/drawing/2014/main" id="{A182EBAA-5B6A-2326-EEFA-961F4B5978FB}"/>
                  </a:ext>
                </a:extLst>
              </p:cNvPr>
              <p:cNvSpPr/>
              <p:nvPr/>
            </p:nvSpPr>
            <p:spPr>
              <a:xfrm>
                <a:off x="1029773" y="1919308"/>
                <a:ext cx="1053671" cy="1030147"/>
              </a:xfrm>
              <a:prstGeom prst="roundRect">
                <a:avLst/>
              </a:prstGeom>
              <a:solidFill>
                <a:schemeClr val="bg1"/>
              </a:solidFill>
              <a:ln>
                <a:noFill/>
              </a:ln>
              <a:effectLst>
                <a:glow rad="1270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TextBox 10">
                <a:extLst>
                  <a:ext uri="{FF2B5EF4-FFF2-40B4-BE49-F238E27FC236}">
                    <a16:creationId xmlns:a16="http://schemas.microsoft.com/office/drawing/2014/main" id="{5F5D2DDC-755E-CA57-8F53-12128BD793E3}"/>
                  </a:ext>
                </a:extLst>
              </p:cNvPr>
              <p:cNvSpPr txBox="1"/>
              <p:nvPr/>
            </p:nvSpPr>
            <p:spPr>
              <a:xfrm>
                <a:off x="1029772" y="2080438"/>
                <a:ext cx="1053672" cy="707886"/>
              </a:xfrm>
              <a:prstGeom prst="rect">
                <a:avLst/>
              </a:prstGeom>
              <a:noFill/>
            </p:spPr>
            <p:txBody>
              <a:bodyPr wrap="square" lIns="0" rIns="0" rtlCol="0">
                <a:spAutoFit/>
              </a:bodyPr>
              <a:lstStyle/>
              <a:p>
                <a:pPr algn="ctr"/>
                <a:r>
                  <a:rPr lang="en-US" altLang="ko-KR" sz="4000" dirty="0">
                    <a:solidFill>
                      <a:schemeClr val="accent2"/>
                    </a:solidFill>
                    <a:latin typeface="Montserrat ExtraBold" pitchFamily="2" charset="0"/>
                    <a:ea typeface="G마켓 산스 TTF Bold" panose="02000000000000000000" pitchFamily="2" charset="-127"/>
                  </a:rPr>
                  <a:t>S</a:t>
                </a:r>
                <a:endParaRPr lang="ko-KR" altLang="en-US" sz="4000" dirty="0">
                  <a:solidFill>
                    <a:schemeClr val="accent2"/>
                  </a:solidFill>
                  <a:latin typeface="Montserrat ExtraBold" pitchFamily="2" charset="0"/>
                  <a:ea typeface="G마켓 산스 TTF Bold" panose="02000000000000000000" pitchFamily="2" charset="-127"/>
                </a:endParaRPr>
              </a:p>
            </p:txBody>
          </p:sp>
        </p:grpSp>
        <p:sp>
          <p:nvSpPr>
            <p:cNvPr id="15" name="TextBox 14">
              <a:extLst>
                <a:ext uri="{FF2B5EF4-FFF2-40B4-BE49-F238E27FC236}">
                  <a16:creationId xmlns:a16="http://schemas.microsoft.com/office/drawing/2014/main" id="{66BEB33B-4B94-0B38-EC03-A3EF86EDEC12}"/>
                </a:ext>
              </a:extLst>
            </p:cNvPr>
            <p:cNvSpPr txBox="1"/>
            <p:nvPr/>
          </p:nvSpPr>
          <p:spPr>
            <a:xfrm>
              <a:off x="901952" y="3255188"/>
              <a:ext cx="2408905" cy="400110"/>
            </a:xfrm>
            <a:prstGeom prst="rect">
              <a:avLst/>
            </a:prstGeom>
            <a:noFill/>
          </p:spPr>
          <p:txBody>
            <a:bodyPr wrap="square" rtlCol="0">
              <a:spAutoFit/>
            </a:bodyPr>
            <a:lstStyle/>
            <a:p>
              <a:pPr algn="l"/>
              <a:r>
                <a:rPr lang="en-US" altLang="ko-KR" sz="2000" dirty="0">
                  <a:solidFill>
                    <a:schemeClr val="accent2"/>
                  </a:solidFill>
                  <a:latin typeface="Montserrat SemiBold" pitchFamily="2" charset="0"/>
                  <a:ea typeface="G마켓 산스 TTF Bold" panose="02000000000000000000" pitchFamily="2" charset="-127"/>
                </a:rPr>
                <a:t>Strength</a:t>
              </a:r>
              <a:endParaRPr lang="ko-KR" altLang="en-US" sz="2000" dirty="0">
                <a:solidFill>
                  <a:schemeClr val="accent2"/>
                </a:solidFill>
                <a:latin typeface="Montserrat SemiBold" pitchFamily="2" charset="0"/>
                <a:ea typeface="G마켓 산스 TTF Bold" panose="02000000000000000000" pitchFamily="2" charset="-127"/>
              </a:endParaRPr>
            </a:p>
          </p:txBody>
        </p:sp>
        <p:sp>
          <p:nvSpPr>
            <p:cNvPr id="24" name="TextBox 23">
              <a:extLst>
                <a:ext uri="{FF2B5EF4-FFF2-40B4-BE49-F238E27FC236}">
                  <a16:creationId xmlns:a16="http://schemas.microsoft.com/office/drawing/2014/main" id="{64EA9176-D485-09F6-CC76-66DA1E277C6F}"/>
                </a:ext>
              </a:extLst>
            </p:cNvPr>
            <p:cNvSpPr txBox="1">
              <a:spLocks/>
            </p:cNvSpPr>
            <p:nvPr/>
          </p:nvSpPr>
          <p:spPr>
            <a:xfrm>
              <a:off x="901952" y="3727983"/>
              <a:ext cx="2408905" cy="1499321"/>
            </a:xfrm>
            <a:prstGeom prst="rect">
              <a:avLst/>
            </a:prstGeom>
            <a:noFill/>
          </p:spPr>
          <p:txBody>
            <a:bodyPr wrap="square" rtlCol="0">
              <a:spAutoFit/>
            </a:bodyPr>
            <a:lstStyle/>
            <a:p>
              <a:pP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grpSp>
      <p:grpSp>
        <p:nvGrpSpPr>
          <p:cNvPr id="34" name="그룹 33">
            <a:extLst>
              <a:ext uri="{FF2B5EF4-FFF2-40B4-BE49-F238E27FC236}">
                <a16:creationId xmlns:a16="http://schemas.microsoft.com/office/drawing/2014/main" id="{6D2CB725-A158-6E3E-18BB-9F396DE82BF1}"/>
              </a:ext>
            </a:extLst>
          </p:cNvPr>
          <p:cNvGrpSpPr/>
          <p:nvPr/>
        </p:nvGrpSpPr>
        <p:grpSpPr>
          <a:xfrm>
            <a:off x="3614638" y="1919308"/>
            <a:ext cx="2417432" cy="3307996"/>
            <a:chOff x="3826177" y="1919308"/>
            <a:chExt cx="2417432" cy="3307996"/>
          </a:xfrm>
        </p:grpSpPr>
        <p:grpSp>
          <p:nvGrpSpPr>
            <p:cNvPr id="29" name="그룹 28">
              <a:extLst>
                <a:ext uri="{FF2B5EF4-FFF2-40B4-BE49-F238E27FC236}">
                  <a16:creationId xmlns:a16="http://schemas.microsoft.com/office/drawing/2014/main" id="{55B5E71A-E5AD-798D-00EE-55FDDAE21009}"/>
                </a:ext>
              </a:extLst>
            </p:cNvPr>
            <p:cNvGrpSpPr/>
            <p:nvPr/>
          </p:nvGrpSpPr>
          <p:grpSpPr>
            <a:xfrm>
              <a:off x="3826177" y="1919308"/>
              <a:ext cx="1053672" cy="1030147"/>
              <a:chOff x="3826177" y="1919308"/>
              <a:chExt cx="1053672" cy="1030147"/>
            </a:xfrm>
          </p:grpSpPr>
          <p:sp>
            <p:nvSpPr>
              <p:cNvPr id="8" name="사각형: 둥근 모서리 7">
                <a:extLst>
                  <a:ext uri="{FF2B5EF4-FFF2-40B4-BE49-F238E27FC236}">
                    <a16:creationId xmlns:a16="http://schemas.microsoft.com/office/drawing/2014/main" id="{87704CAF-7B50-F0B4-0616-A5B3577809E1}"/>
                  </a:ext>
                </a:extLst>
              </p:cNvPr>
              <p:cNvSpPr/>
              <p:nvPr/>
            </p:nvSpPr>
            <p:spPr>
              <a:xfrm>
                <a:off x="3826178" y="1919308"/>
                <a:ext cx="1053671" cy="1030147"/>
              </a:xfrm>
              <a:prstGeom prst="roundRect">
                <a:avLst/>
              </a:prstGeom>
              <a:solidFill>
                <a:schemeClr val="bg1"/>
              </a:solidFill>
              <a:ln>
                <a:noFill/>
              </a:ln>
              <a:effectLst>
                <a:glow rad="1270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TextBox 11">
                <a:extLst>
                  <a:ext uri="{FF2B5EF4-FFF2-40B4-BE49-F238E27FC236}">
                    <a16:creationId xmlns:a16="http://schemas.microsoft.com/office/drawing/2014/main" id="{39C80E9A-AF79-4393-9B2D-6090DA8E0933}"/>
                  </a:ext>
                </a:extLst>
              </p:cNvPr>
              <p:cNvSpPr txBox="1"/>
              <p:nvPr/>
            </p:nvSpPr>
            <p:spPr>
              <a:xfrm>
                <a:off x="3826177" y="2080438"/>
                <a:ext cx="1053672" cy="707886"/>
              </a:xfrm>
              <a:prstGeom prst="rect">
                <a:avLst/>
              </a:prstGeom>
              <a:noFill/>
            </p:spPr>
            <p:txBody>
              <a:bodyPr wrap="square" lIns="0" rIns="0" rtlCol="0">
                <a:spAutoFit/>
              </a:bodyPr>
              <a:lstStyle/>
              <a:p>
                <a:pPr algn="ctr"/>
                <a:r>
                  <a:rPr lang="en-US" altLang="ko-KR" sz="4000" dirty="0">
                    <a:solidFill>
                      <a:schemeClr val="accent2"/>
                    </a:solidFill>
                    <a:latin typeface="Montserrat ExtraBold" pitchFamily="2" charset="0"/>
                    <a:ea typeface="G마켓 산스 TTF Bold" panose="02000000000000000000" pitchFamily="2" charset="-127"/>
                  </a:rPr>
                  <a:t>W</a:t>
                </a:r>
                <a:endParaRPr lang="ko-KR" altLang="en-US" sz="4000" dirty="0">
                  <a:solidFill>
                    <a:schemeClr val="accent2"/>
                  </a:solidFill>
                  <a:latin typeface="Montserrat ExtraBold" pitchFamily="2" charset="0"/>
                  <a:ea typeface="G마켓 산스 TTF Bold" panose="02000000000000000000" pitchFamily="2" charset="-127"/>
                </a:endParaRPr>
              </a:p>
            </p:txBody>
          </p:sp>
        </p:grpSp>
        <p:sp>
          <p:nvSpPr>
            <p:cNvPr id="16" name="TextBox 15">
              <a:extLst>
                <a:ext uri="{FF2B5EF4-FFF2-40B4-BE49-F238E27FC236}">
                  <a16:creationId xmlns:a16="http://schemas.microsoft.com/office/drawing/2014/main" id="{DA3AAFAC-27E8-3B1C-E72D-A1DC3082F4A8}"/>
                </a:ext>
              </a:extLst>
            </p:cNvPr>
            <p:cNvSpPr txBox="1"/>
            <p:nvPr/>
          </p:nvSpPr>
          <p:spPr>
            <a:xfrm>
              <a:off x="3834704" y="3255188"/>
              <a:ext cx="2408905" cy="400110"/>
            </a:xfrm>
            <a:prstGeom prst="rect">
              <a:avLst/>
            </a:prstGeom>
            <a:noFill/>
          </p:spPr>
          <p:txBody>
            <a:bodyPr wrap="square" rtlCol="0">
              <a:spAutoFit/>
            </a:bodyPr>
            <a:lstStyle/>
            <a:p>
              <a:pPr algn="l"/>
              <a:r>
                <a:rPr lang="en-US" altLang="ko-KR" sz="2000" dirty="0">
                  <a:solidFill>
                    <a:schemeClr val="accent2"/>
                  </a:solidFill>
                  <a:latin typeface="Montserrat SemiBold" pitchFamily="2" charset="0"/>
                  <a:ea typeface="G마켓 산스 TTF Bold" panose="02000000000000000000" pitchFamily="2" charset="-127"/>
                </a:rPr>
                <a:t>Weakness</a:t>
              </a:r>
              <a:endParaRPr lang="ko-KR" altLang="en-US" sz="2000" dirty="0">
                <a:solidFill>
                  <a:schemeClr val="accent2"/>
                </a:solidFill>
                <a:latin typeface="Montserrat SemiBold" pitchFamily="2" charset="0"/>
                <a:ea typeface="G마켓 산스 TTF Bold" panose="02000000000000000000" pitchFamily="2" charset="-127"/>
              </a:endParaRPr>
            </a:p>
          </p:txBody>
        </p:sp>
        <p:sp>
          <p:nvSpPr>
            <p:cNvPr id="25" name="TextBox 24">
              <a:extLst>
                <a:ext uri="{FF2B5EF4-FFF2-40B4-BE49-F238E27FC236}">
                  <a16:creationId xmlns:a16="http://schemas.microsoft.com/office/drawing/2014/main" id="{B51E2250-A498-3A5B-C240-552639C09334}"/>
                </a:ext>
              </a:extLst>
            </p:cNvPr>
            <p:cNvSpPr txBox="1">
              <a:spLocks/>
            </p:cNvSpPr>
            <p:nvPr/>
          </p:nvSpPr>
          <p:spPr>
            <a:xfrm>
              <a:off x="3834702" y="3727983"/>
              <a:ext cx="2408905" cy="1499321"/>
            </a:xfrm>
            <a:prstGeom prst="rect">
              <a:avLst/>
            </a:prstGeom>
            <a:noFill/>
          </p:spPr>
          <p:txBody>
            <a:bodyPr wrap="square" rtlCol="0">
              <a:spAutoFit/>
            </a:bodyPr>
            <a:lstStyle/>
            <a:p>
              <a:pP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grpSp>
      <p:grpSp>
        <p:nvGrpSpPr>
          <p:cNvPr id="32" name="그룹 31">
            <a:extLst>
              <a:ext uri="{FF2B5EF4-FFF2-40B4-BE49-F238E27FC236}">
                <a16:creationId xmlns:a16="http://schemas.microsoft.com/office/drawing/2014/main" id="{8138AA9E-BBBC-74D4-62E2-F30B4E1DCCDE}"/>
              </a:ext>
            </a:extLst>
          </p:cNvPr>
          <p:cNvGrpSpPr/>
          <p:nvPr/>
        </p:nvGrpSpPr>
        <p:grpSpPr>
          <a:xfrm>
            <a:off x="6335851" y="1919308"/>
            <a:ext cx="2408906" cy="3307996"/>
            <a:chOff x="6639634" y="1919308"/>
            <a:chExt cx="2408906" cy="3307996"/>
          </a:xfrm>
        </p:grpSpPr>
        <p:grpSp>
          <p:nvGrpSpPr>
            <p:cNvPr id="30" name="그룹 29">
              <a:extLst>
                <a:ext uri="{FF2B5EF4-FFF2-40B4-BE49-F238E27FC236}">
                  <a16:creationId xmlns:a16="http://schemas.microsoft.com/office/drawing/2014/main" id="{666774A3-BFE5-E659-43AF-D7896FDB842B}"/>
                </a:ext>
              </a:extLst>
            </p:cNvPr>
            <p:cNvGrpSpPr/>
            <p:nvPr/>
          </p:nvGrpSpPr>
          <p:grpSpPr>
            <a:xfrm>
              <a:off x="6639635" y="1919308"/>
              <a:ext cx="1053672" cy="1030147"/>
              <a:chOff x="6639635" y="1919308"/>
              <a:chExt cx="1053672" cy="1030147"/>
            </a:xfrm>
          </p:grpSpPr>
          <p:sp>
            <p:nvSpPr>
              <p:cNvPr id="9" name="사각형: 둥근 모서리 8">
                <a:extLst>
                  <a:ext uri="{FF2B5EF4-FFF2-40B4-BE49-F238E27FC236}">
                    <a16:creationId xmlns:a16="http://schemas.microsoft.com/office/drawing/2014/main" id="{219A8FD5-602E-3119-0E28-E5D61947B3FC}"/>
                  </a:ext>
                </a:extLst>
              </p:cNvPr>
              <p:cNvSpPr/>
              <p:nvPr/>
            </p:nvSpPr>
            <p:spPr>
              <a:xfrm>
                <a:off x="6639636" y="1919308"/>
                <a:ext cx="1053671" cy="1030147"/>
              </a:xfrm>
              <a:prstGeom prst="roundRect">
                <a:avLst/>
              </a:prstGeom>
              <a:solidFill>
                <a:schemeClr val="accent2"/>
              </a:solidFill>
              <a:ln>
                <a:noFill/>
              </a:ln>
              <a:effectLst>
                <a:glow rad="1270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TextBox 12">
                <a:extLst>
                  <a:ext uri="{FF2B5EF4-FFF2-40B4-BE49-F238E27FC236}">
                    <a16:creationId xmlns:a16="http://schemas.microsoft.com/office/drawing/2014/main" id="{1DFCFABA-DC57-E96E-B423-2ECCF722C8A6}"/>
                  </a:ext>
                </a:extLst>
              </p:cNvPr>
              <p:cNvSpPr txBox="1"/>
              <p:nvPr/>
            </p:nvSpPr>
            <p:spPr>
              <a:xfrm>
                <a:off x="6639635" y="2080438"/>
                <a:ext cx="1053672" cy="707886"/>
              </a:xfrm>
              <a:prstGeom prst="rect">
                <a:avLst/>
              </a:prstGeom>
              <a:noFill/>
            </p:spPr>
            <p:txBody>
              <a:bodyPr wrap="square" lIns="0" rIns="0" rtlCol="0">
                <a:spAutoFit/>
              </a:bodyPr>
              <a:lstStyle/>
              <a:p>
                <a:pPr algn="ctr"/>
                <a:r>
                  <a:rPr lang="en-US" altLang="ko-KR" sz="4000" dirty="0">
                    <a:solidFill>
                      <a:schemeClr val="bg1"/>
                    </a:solidFill>
                    <a:latin typeface="Montserrat ExtraBold" pitchFamily="2" charset="0"/>
                    <a:ea typeface="G마켓 산스 TTF Bold" panose="02000000000000000000" pitchFamily="2" charset="-127"/>
                  </a:rPr>
                  <a:t>O</a:t>
                </a:r>
                <a:endParaRPr lang="ko-KR" altLang="en-US" sz="4000" dirty="0">
                  <a:solidFill>
                    <a:schemeClr val="bg1"/>
                  </a:solidFill>
                  <a:latin typeface="Montserrat ExtraBold" pitchFamily="2" charset="0"/>
                  <a:ea typeface="G마켓 산스 TTF Bold" panose="02000000000000000000" pitchFamily="2" charset="-127"/>
                </a:endParaRPr>
              </a:p>
            </p:txBody>
          </p:sp>
        </p:grpSp>
        <p:sp>
          <p:nvSpPr>
            <p:cNvPr id="17" name="TextBox 16">
              <a:extLst>
                <a:ext uri="{FF2B5EF4-FFF2-40B4-BE49-F238E27FC236}">
                  <a16:creationId xmlns:a16="http://schemas.microsoft.com/office/drawing/2014/main" id="{6639D13E-28E0-0CCA-7620-E46382BD7E93}"/>
                </a:ext>
              </a:extLst>
            </p:cNvPr>
            <p:cNvSpPr txBox="1"/>
            <p:nvPr/>
          </p:nvSpPr>
          <p:spPr>
            <a:xfrm>
              <a:off x="6639635" y="3255188"/>
              <a:ext cx="2408905" cy="400110"/>
            </a:xfrm>
            <a:prstGeom prst="rect">
              <a:avLst/>
            </a:prstGeom>
            <a:noFill/>
          </p:spPr>
          <p:txBody>
            <a:bodyPr wrap="square" rtlCol="0">
              <a:spAutoFit/>
            </a:bodyPr>
            <a:lstStyle/>
            <a:p>
              <a:pPr algn="l"/>
              <a:r>
                <a:rPr lang="en-US" altLang="ko-KR" sz="2000" dirty="0">
                  <a:solidFill>
                    <a:schemeClr val="accent2"/>
                  </a:solidFill>
                  <a:latin typeface="Montserrat SemiBold" pitchFamily="2" charset="0"/>
                  <a:ea typeface="G마켓 산스 TTF Bold" panose="02000000000000000000" pitchFamily="2" charset="-127"/>
                </a:rPr>
                <a:t>Opportunity</a:t>
              </a:r>
              <a:endParaRPr lang="ko-KR" altLang="en-US" sz="2000" dirty="0">
                <a:solidFill>
                  <a:schemeClr val="accent2"/>
                </a:solidFill>
                <a:latin typeface="Montserrat SemiBold" pitchFamily="2" charset="0"/>
                <a:ea typeface="G마켓 산스 TTF Bold" panose="02000000000000000000" pitchFamily="2" charset="-127"/>
              </a:endParaRPr>
            </a:p>
          </p:txBody>
        </p:sp>
        <p:sp>
          <p:nvSpPr>
            <p:cNvPr id="26" name="TextBox 25">
              <a:extLst>
                <a:ext uri="{FF2B5EF4-FFF2-40B4-BE49-F238E27FC236}">
                  <a16:creationId xmlns:a16="http://schemas.microsoft.com/office/drawing/2014/main" id="{F53A0EEE-B411-611D-DC11-833D2C422D2D}"/>
                </a:ext>
              </a:extLst>
            </p:cNvPr>
            <p:cNvSpPr txBox="1">
              <a:spLocks/>
            </p:cNvSpPr>
            <p:nvPr/>
          </p:nvSpPr>
          <p:spPr>
            <a:xfrm>
              <a:off x="6639634" y="3727983"/>
              <a:ext cx="2408905" cy="1499321"/>
            </a:xfrm>
            <a:prstGeom prst="rect">
              <a:avLst/>
            </a:prstGeom>
            <a:noFill/>
          </p:spPr>
          <p:txBody>
            <a:bodyPr wrap="square" rtlCol="0">
              <a:spAutoFit/>
            </a:bodyPr>
            <a:lstStyle/>
            <a:p>
              <a:pP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grpSp>
      <p:grpSp>
        <p:nvGrpSpPr>
          <p:cNvPr id="33" name="그룹 32">
            <a:extLst>
              <a:ext uri="{FF2B5EF4-FFF2-40B4-BE49-F238E27FC236}">
                <a16:creationId xmlns:a16="http://schemas.microsoft.com/office/drawing/2014/main" id="{E35996AC-7F1F-0DA8-05E0-4F145B7D9520}"/>
              </a:ext>
            </a:extLst>
          </p:cNvPr>
          <p:cNvGrpSpPr/>
          <p:nvPr/>
        </p:nvGrpSpPr>
        <p:grpSpPr>
          <a:xfrm>
            <a:off x="9048539" y="1919308"/>
            <a:ext cx="2408905" cy="3307996"/>
            <a:chOff x="9444566" y="1919308"/>
            <a:chExt cx="2408905" cy="3307996"/>
          </a:xfrm>
        </p:grpSpPr>
        <p:grpSp>
          <p:nvGrpSpPr>
            <p:cNvPr id="31" name="그룹 30">
              <a:extLst>
                <a:ext uri="{FF2B5EF4-FFF2-40B4-BE49-F238E27FC236}">
                  <a16:creationId xmlns:a16="http://schemas.microsoft.com/office/drawing/2014/main" id="{1ED4BF07-DC7C-2A41-9951-87D90DB98E4C}"/>
                </a:ext>
              </a:extLst>
            </p:cNvPr>
            <p:cNvGrpSpPr/>
            <p:nvPr/>
          </p:nvGrpSpPr>
          <p:grpSpPr>
            <a:xfrm>
              <a:off x="9444566" y="1919308"/>
              <a:ext cx="1053672" cy="1030147"/>
              <a:chOff x="9444566" y="1919308"/>
              <a:chExt cx="1053672" cy="1030147"/>
            </a:xfrm>
          </p:grpSpPr>
          <p:sp>
            <p:nvSpPr>
              <p:cNvPr id="10" name="사각형: 둥근 모서리 9">
                <a:extLst>
                  <a:ext uri="{FF2B5EF4-FFF2-40B4-BE49-F238E27FC236}">
                    <a16:creationId xmlns:a16="http://schemas.microsoft.com/office/drawing/2014/main" id="{588EAE8C-ED09-D542-C933-2002C59A2860}"/>
                  </a:ext>
                </a:extLst>
              </p:cNvPr>
              <p:cNvSpPr/>
              <p:nvPr/>
            </p:nvSpPr>
            <p:spPr>
              <a:xfrm>
                <a:off x="9444567" y="1919308"/>
                <a:ext cx="1053671" cy="1030147"/>
              </a:xfrm>
              <a:prstGeom prst="roundRect">
                <a:avLst/>
              </a:prstGeom>
              <a:solidFill>
                <a:schemeClr val="bg1"/>
              </a:solidFill>
              <a:ln>
                <a:noFill/>
              </a:ln>
              <a:effectLst>
                <a:glow rad="1270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TextBox 13">
                <a:extLst>
                  <a:ext uri="{FF2B5EF4-FFF2-40B4-BE49-F238E27FC236}">
                    <a16:creationId xmlns:a16="http://schemas.microsoft.com/office/drawing/2014/main" id="{D9C8321A-74D3-E236-895B-BB53A4FD24F9}"/>
                  </a:ext>
                </a:extLst>
              </p:cNvPr>
              <p:cNvSpPr txBox="1"/>
              <p:nvPr/>
            </p:nvSpPr>
            <p:spPr>
              <a:xfrm>
                <a:off x="9444566" y="2080438"/>
                <a:ext cx="1053672" cy="707886"/>
              </a:xfrm>
              <a:prstGeom prst="rect">
                <a:avLst/>
              </a:prstGeom>
              <a:noFill/>
            </p:spPr>
            <p:txBody>
              <a:bodyPr wrap="square" lIns="0" rIns="0" rtlCol="0">
                <a:spAutoFit/>
              </a:bodyPr>
              <a:lstStyle/>
              <a:p>
                <a:pPr algn="ctr"/>
                <a:r>
                  <a:rPr lang="en-US" altLang="ko-KR" sz="4000" dirty="0">
                    <a:solidFill>
                      <a:schemeClr val="accent2"/>
                    </a:solidFill>
                    <a:latin typeface="Montserrat ExtraBold" pitchFamily="2" charset="0"/>
                    <a:ea typeface="G마켓 산스 TTF Bold" panose="02000000000000000000" pitchFamily="2" charset="-127"/>
                  </a:rPr>
                  <a:t>T</a:t>
                </a:r>
                <a:endParaRPr lang="ko-KR" altLang="en-US" sz="4000" dirty="0">
                  <a:solidFill>
                    <a:schemeClr val="accent2"/>
                  </a:solidFill>
                  <a:latin typeface="Montserrat ExtraBold" pitchFamily="2" charset="0"/>
                  <a:ea typeface="G마켓 산스 TTF Bold" panose="02000000000000000000" pitchFamily="2" charset="-127"/>
                </a:endParaRPr>
              </a:p>
            </p:txBody>
          </p:sp>
        </p:grpSp>
        <p:sp>
          <p:nvSpPr>
            <p:cNvPr id="18" name="TextBox 17">
              <a:extLst>
                <a:ext uri="{FF2B5EF4-FFF2-40B4-BE49-F238E27FC236}">
                  <a16:creationId xmlns:a16="http://schemas.microsoft.com/office/drawing/2014/main" id="{6ED4544D-D06B-E335-39B5-6CCB3F767B24}"/>
                </a:ext>
              </a:extLst>
            </p:cNvPr>
            <p:cNvSpPr txBox="1"/>
            <p:nvPr/>
          </p:nvSpPr>
          <p:spPr>
            <a:xfrm>
              <a:off x="9444566" y="3255188"/>
              <a:ext cx="2408905" cy="400110"/>
            </a:xfrm>
            <a:prstGeom prst="rect">
              <a:avLst/>
            </a:prstGeom>
            <a:noFill/>
          </p:spPr>
          <p:txBody>
            <a:bodyPr wrap="square" rtlCol="0">
              <a:spAutoFit/>
            </a:bodyPr>
            <a:lstStyle/>
            <a:p>
              <a:pPr algn="l"/>
              <a:r>
                <a:rPr lang="en-US" altLang="ko-KR" sz="2000" dirty="0">
                  <a:solidFill>
                    <a:schemeClr val="accent2"/>
                  </a:solidFill>
                  <a:latin typeface="Montserrat SemiBold" pitchFamily="2" charset="0"/>
                  <a:ea typeface="G마켓 산스 TTF Bold" panose="02000000000000000000" pitchFamily="2" charset="-127"/>
                </a:rPr>
                <a:t>Threat</a:t>
              </a:r>
              <a:endParaRPr lang="ko-KR" altLang="en-US" sz="2000" dirty="0">
                <a:solidFill>
                  <a:schemeClr val="accent2"/>
                </a:solidFill>
                <a:latin typeface="Montserrat SemiBold" pitchFamily="2" charset="0"/>
                <a:ea typeface="G마켓 산스 TTF Bold" panose="02000000000000000000" pitchFamily="2" charset="-127"/>
              </a:endParaRPr>
            </a:p>
          </p:txBody>
        </p:sp>
        <p:sp>
          <p:nvSpPr>
            <p:cNvPr id="27" name="TextBox 26">
              <a:extLst>
                <a:ext uri="{FF2B5EF4-FFF2-40B4-BE49-F238E27FC236}">
                  <a16:creationId xmlns:a16="http://schemas.microsoft.com/office/drawing/2014/main" id="{2C4B58E6-9EC6-10B6-9360-F1CFE90FA4DA}"/>
                </a:ext>
              </a:extLst>
            </p:cNvPr>
            <p:cNvSpPr txBox="1">
              <a:spLocks/>
            </p:cNvSpPr>
            <p:nvPr/>
          </p:nvSpPr>
          <p:spPr>
            <a:xfrm>
              <a:off x="9444566" y="3727983"/>
              <a:ext cx="2408905" cy="1499321"/>
            </a:xfrm>
            <a:prstGeom prst="rect">
              <a:avLst/>
            </a:prstGeom>
            <a:noFill/>
          </p:spPr>
          <p:txBody>
            <a:bodyPr wrap="square" rtlCol="0">
              <a:spAutoFit/>
            </a:bodyPr>
            <a:lstStyle/>
            <a:p>
              <a:pPr>
                <a:lnSpc>
                  <a:spcPct val="110000"/>
                </a:lnSpc>
              </a:pPr>
              <a:r>
                <a:rPr lang="en-US" altLang="ko-KR" sz="14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grpSp>
    </p:spTree>
    <p:extLst>
      <p:ext uri="{BB962C8B-B14F-4D97-AF65-F5344CB8AC3E}">
        <p14:creationId xmlns:p14="http://schemas.microsoft.com/office/powerpoint/2010/main" val="590359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사각형: 둥근 모서리 6">
            <a:extLst>
              <a:ext uri="{FF2B5EF4-FFF2-40B4-BE49-F238E27FC236}">
                <a16:creationId xmlns:a16="http://schemas.microsoft.com/office/drawing/2014/main" id="{9070D200-2320-4607-819E-1937BBF7D0B8}"/>
              </a:ext>
            </a:extLst>
          </p:cNvPr>
          <p:cNvSpPr/>
          <p:nvPr/>
        </p:nvSpPr>
        <p:spPr>
          <a:xfrm>
            <a:off x="816078" y="1597650"/>
            <a:ext cx="5728764" cy="1310640"/>
          </a:xfrm>
          <a:prstGeom prst="roundRect">
            <a:avLst>
              <a:gd name="adj" fmla="val 969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사각형: 둥근 모서리 8">
            <a:extLst>
              <a:ext uri="{FF2B5EF4-FFF2-40B4-BE49-F238E27FC236}">
                <a16:creationId xmlns:a16="http://schemas.microsoft.com/office/drawing/2014/main" id="{BBEA438C-00C0-A17D-1C75-8442FB36E569}"/>
              </a:ext>
            </a:extLst>
          </p:cNvPr>
          <p:cNvSpPr/>
          <p:nvPr/>
        </p:nvSpPr>
        <p:spPr>
          <a:xfrm>
            <a:off x="816078" y="3163148"/>
            <a:ext cx="5728764" cy="1310640"/>
          </a:xfrm>
          <a:prstGeom prst="roundRect">
            <a:avLst>
              <a:gd name="adj" fmla="val 969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사각형: 둥근 모서리 9">
            <a:extLst>
              <a:ext uri="{FF2B5EF4-FFF2-40B4-BE49-F238E27FC236}">
                <a16:creationId xmlns:a16="http://schemas.microsoft.com/office/drawing/2014/main" id="{B84187AE-84A7-538A-4BE9-7BFF8B2FEEBB}"/>
              </a:ext>
            </a:extLst>
          </p:cNvPr>
          <p:cNvSpPr/>
          <p:nvPr/>
        </p:nvSpPr>
        <p:spPr>
          <a:xfrm>
            <a:off x="816078" y="4728645"/>
            <a:ext cx="5728764" cy="1310640"/>
          </a:xfrm>
          <a:prstGeom prst="roundRect">
            <a:avLst>
              <a:gd name="adj" fmla="val 969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사각형: 둥근 모서리 10">
            <a:extLst>
              <a:ext uri="{FF2B5EF4-FFF2-40B4-BE49-F238E27FC236}">
                <a16:creationId xmlns:a16="http://schemas.microsoft.com/office/drawing/2014/main" id="{F3DD5368-6230-92C4-3CBF-6C1EF6817C13}"/>
              </a:ext>
            </a:extLst>
          </p:cNvPr>
          <p:cNvSpPr/>
          <p:nvPr/>
        </p:nvSpPr>
        <p:spPr>
          <a:xfrm>
            <a:off x="7063003" y="1597649"/>
            <a:ext cx="4312920" cy="4441635"/>
          </a:xfrm>
          <a:prstGeom prst="roundRect">
            <a:avLst>
              <a:gd name="adj" fmla="val 454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타원 11">
            <a:extLst>
              <a:ext uri="{FF2B5EF4-FFF2-40B4-BE49-F238E27FC236}">
                <a16:creationId xmlns:a16="http://schemas.microsoft.com/office/drawing/2014/main" id="{EB1DFF7E-1DAB-FD60-8E07-34B2BE23B663}"/>
              </a:ext>
            </a:extLst>
          </p:cNvPr>
          <p:cNvSpPr/>
          <p:nvPr/>
        </p:nvSpPr>
        <p:spPr>
          <a:xfrm>
            <a:off x="1169925" y="1805881"/>
            <a:ext cx="865464" cy="86546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타원 13">
            <a:extLst>
              <a:ext uri="{FF2B5EF4-FFF2-40B4-BE49-F238E27FC236}">
                <a16:creationId xmlns:a16="http://schemas.microsoft.com/office/drawing/2014/main" id="{45854F44-0A31-A5D6-29F8-E2076AC206CD}"/>
              </a:ext>
            </a:extLst>
          </p:cNvPr>
          <p:cNvSpPr/>
          <p:nvPr/>
        </p:nvSpPr>
        <p:spPr>
          <a:xfrm>
            <a:off x="1169925" y="4951233"/>
            <a:ext cx="865464" cy="865464"/>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6" name="직선 연결선 15">
            <a:extLst>
              <a:ext uri="{FF2B5EF4-FFF2-40B4-BE49-F238E27FC236}">
                <a16:creationId xmlns:a16="http://schemas.microsoft.com/office/drawing/2014/main" id="{65E76CD9-A3B9-F6B7-9794-5487338441AF}"/>
              </a:ext>
            </a:extLst>
          </p:cNvPr>
          <p:cNvCxnSpPr>
            <a:cxnSpLocks/>
          </p:cNvCxnSpPr>
          <p:nvPr/>
        </p:nvCxnSpPr>
        <p:spPr>
          <a:xfrm>
            <a:off x="1602657" y="2671345"/>
            <a:ext cx="0" cy="2354656"/>
          </a:xfrm>
          <a:prstGeom prst="line">
            <a:avLst/>
          </a:prstGeom>
          <a:ln w="127000">
            <a:gradFill>
              <a:gsLst>
                <a:gs pos="54000">
                  <a:srgbClr val="ED7D31"/>
                </a:gs>
                <a:gs pos="0">
                  <a:srgbClr val="F4B183"/>
                </a:gs>
                <a:gs pos="100000">
                  <a:srgbClr val="C55A1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타원 12">
            <a:extLst>
              <a:ext uri="{FF2B5EF4-FFF2-40B4-BE49-F238E27FC236}">
                <a16:creationId xmlns:a16="http://schemas.microsoft.com/office/drawing/2014/main" id="{DE6FC923-040E-6DF8-01D8-5E601B83310D}"/>
              </a:ext>
            </a:extLst>
          </p:cNvPr>
          <p:cNvSpPr/>
          <p:nvPr/>
        </p:nvSpPr>
        <p:spPr>
          <a:xfrm>
            <a:off x="1169925" y="3390788"/>
            <a:ext cx="865464" cy="86546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a:extLst>
              <a:ext uri="{FF2B5EF4-FFF2-40B4-BE49-F238E27FC236}">
                <a16:creationId xmlns:a16="http://schemas.microsoft.com/office/drawing/2014/main" id="{5F601803-695D-A1CF-863D-4CCE85E5D3C0}"/>
              </a:ext>
            </a:extLst>
          </p:cNvPr>
          <p:cNvSpPr txBox="1"/>
          <p:nvPr/>
        </p:nvSpPr>
        <p:spPr>
          <a:xfrm>
            <a:off x="2349910" y="1774031"/>
            <a:ext cx="1832182" cy="369332"/>
          </a:xfrm>
          <a:prstGeom prst="rect">
            <a:avLst/>
          </a:prstGeom>
          <a:noFill/>
        </p:spPr>
        <p:txBody>
          <a:bodyPr wrap="square" rtlCol="0">
            <a:spAutoFit/>
          </a:bodyPr>
          <a:lstStyle/>
          <a:p>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sp>
        <p:nvSpPr>
          <p:cNvPr id="18" name="TextBox 17">
            <a:extLst>
              <a:ext uri="{FF2B5EF4-FFF2-40B4-BE49-F238E27FC236}">
                <a16:creationId xmlns:a16="http://schemas.microsoft.com/office/drawing/2014/main" id="{C26E7FD2-9555-9A02-69D9-B9890C0802C5}"/>
              </a:ext>
            </a:extLst>
          </p:cNvPr>
          <p:cNvSpPr txBox="1"/>
          <p:nvPr/>
        </p:nvSpPr>
        <p:spPr>
          <a:xfrm>
            <a:off x="2349910" y="3295538"/>
            <a:ext cx="1832182" cy="369332"/>
          </a:xfrm>
          <a:prstGeom prst="rect">
            <a:avLst/>
          </a:prstGeom>
          <a:noFill/>
        </p:spPr>
        <p:txBody>
          <a:bodyPr wrap="square" rtlCol="0">
            <a:spAutoFit/>
          </a:bodyPr>
          <a:lstStyle/>
          <a:p>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sp>
        <p:nvSpPr>
          <p:cNvPr id="19" name="TextBox 18">
            <a:extLst>
              <a:ext uri="{FF2B5EF4-FFF2-40B4-BE49-F238E27FC236}">
                <a16:creationId xmlns:a16="http://schemas.microsoft.com/office/drawing/2014/main" id="{23B67BA2-810A-A298-65EE-EF7B1DC6E87D}"/>
              </a:ext>
            </a:extLst>
          </p:cNvPr>
          <p:cNvSpPr txBox="1"/>
          <p:nvPr/>
        </p:nvSpPr>
        <p:spPr>
          <a:xfrm>
            <a:off x="2349910" y="4857652"/>
            <a:ext cx="1832182" cy="369332"/>
          </a:xfrm>
          <a:prstGeom prst="rect">
            <a:avLst/>
          </a:prstGeom>
          <a:noFill/>
        </p:spPr>
        <p:txBody>
          <a:bodyPr wrap="square" rtlCol="0">
            <a:spAutoFit/>
          </a:bodyPr>
          <a:lstStyle/>
          <a:p>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sp>
        <p:nvSpPr>
          <p:cNvPr id="23" name="TextBox 22">
            <a:extLst>
              <a:ext uri="{FF2B5EF4-FFF2-40B4-BE49-F238E27FC236}">
                <a16:creationId xmlns:a16="http://schemas.microsoft.com/office/drawing/2014/main" id="{D055E9F9-F7CD-4B45-EE13-1CD1B1CD694D}"/>
              </a:ext>
            </a:extLst>
          </p:cNvPr>
          <p:cNvSpPr txBox="1"/>
          <p:nvPr/>
        </p:nvSpPr>
        <p:spPr>
          <a:xfrm>
            <a:off x="8303372" y="1869281"/>
            <a:ext cx="1832182" cy="369332"/>
          </a:xfrm>
          <a:prstGeom prst="rect">
            <a:avLst/>
          </a:prstGeom>
          <a:noFill/>
        </p:spPr>
        <p:txBody>
          <a:bodyPr wrap="square" rtlCol="0">
            <a:spAutoFit/>
          </a:bodyPr>
          <a:lstStyle/>
          <a:p>
            <a:pPr algn="ctr"/>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pic>
        <p:nvPicPr>
          <p:cNvPr id="27" name="그림 26" descr="블랙, 어둠이(가) 표시된 사진&#10;&#10;자동 생성된 설명">
            <a:extLst>
              <a:ext uri="{FF2B5EF4-FFF2-40B4-BE49-F238E27FC236}">
                <a16:creationId xmlns:a16="http://schemas.microsoft.com/office/drawing/2014/main" id="{B9647D50-CF91-093D-0968-E7DDE76BFF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903" y="1983859"/>
            <a:ext cx="509508" cy="509508"/>
          </a:xfrm>
          <a:prstGeom prst="rect">
            <a:avLst/>
          </a:prstGeom>
        </p:spPr>
      </p:pic>
      <p:pic>
        <p:nvPicPr>
          <p:cNvPr id="28" name="그래픽 27" descr="막대 그래프 상향 추세 단색으로 채워진">
            <a:extLst>
              <a:ext uri="{FF2B5EF4-FFF2-40B4-BE49-F238E27FC236}">
                <a16:creationId xmlns:a16="http://schemas.microsoft.com/office/drawing/2014/main" id="{00FA0F41-95F1-67AA-D4DE-DC1E591B0D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47174" y="3567308"/>
            <a:ext cx="510966" cy="510966"/>
          </a:xfrm>
          <a:prstGeom prst="rect">
            <a:avLst/>
          </a:prstGeom>
        </p:spPr>
      </p:pic>
      <p:pic>
        <p:nvPicPr>
          <p:cNvPr id="29" name="그림 28" descr="블랙, 어둠이(가) 표시된 사진&#10;&#10;자동 생성된 설명">
            <a:extLst>
              <a:ext uri="{FF2B5EF4-FFF2-40B4-BE49-F238E27FC236}">
                <a16:creationId xmlns:a16="http://schemas.microsoft.com/office/drawing/2014/main" id="{F9A7430C-29ED-136C-AE2A-F5A0FA7196D1}"/>
              </a:ext>
            </a:extLst>
          </p:cNvPr>
          <p:cNvPicPr>
            <a:picLocks noChangeAspect="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1374052" y="5166057"/>
            <a:ext cx="457211" cy="457211"/>
          </a:xfrm>
          <a:prstGeom prst="rect">
            <a:avLst/>
          </a:prstGeom>
        </p:spPr>
      </p:pic>
      <p:grpSp>
        <p:nvGrpSpPr>
          <p:cNvPr id="106" name="그룹 105">
            <a:extLst>
              <a:ext uri="{FF2B5EF4-FFF2-40B4-BE49-F238E27FC236}">
                <a16:creationId xmlns:a16="http://schemas.microsoft.com/office/drawing/2014/main" id="{EF9FB333-A379-A2A4-01A0-412934C72133}"/>
              </a:ext>
            </a:extLst>
          </p:cNvPr>
          <p:cNvGrpSpPr/>
          <p:nvPr/>
        </p:nvGrpSpPr>
        <p:grpSpPr>
          <a:xfrm>
            <a:off x="7687843" y="3797081"/>
            <a:ext cx="3360025" cy="210827"/>
            <a:chOff x="7589520" y="4121371"/>
            <a:chExt cx="3360025" cy="210827"/>
          </a:xfrm>
        </p:grpSpPr>
        <p:sp>
          <p:nvSpPr>
            <p:cNvPr id="30" name="TextBox 29">
              <a:extLst>
                <a:ext uri="{FF2B5EF4-FFF2-40B4-BE49-F238E27FC236}">
                  <a16:creationId xmlns:a16="http://schemas.microsoft.com/office/drawing/2014/main" id="{4177E722-3C12-4DB0-EDB5-AED7844611FF}"/>
                </a:ext>
              </a:extLst>
            </p:cNvPr>
            <p:cNvSpPr txBox="1"/>
            <p:nvPr/>
          </p:nvSpPr>
          <p:spPr>
            <a:xfrm>
              <a:off x="7697054" y="4121371"/>
              <a:ext cx="715574" cy="210827"/>
            </a:xfrm>
            <a:prstGeom prst="rect">
              <a:avLst/>
            </a:prstGeom>
            <a:noFill/>
          </p:spPr>
          <p:txBody>
            <a:bodyPr wrap="square" rtlCol="0">
              <a:spAutoFit/>
            </a:bodyPr>
            <a:lstStyle/>
            <a:p>
              <a:pPr>
                <a:lnSpc>
                  <a:spcPct val="110000"/>
                </a:lnSpc>
              </a:pPr>
              <a:r>
                <a:rPr lang="en-US" altLang="ko-KR" sz="700">
                  <a:latin typeface="G마켓 산스 TTF Medium" panose="02000000000000000000" pitchFamily="2" charset="-127"/>
                  <a:ea typeface="G마켓 산스 TTF Medium" panose="02000000000000000000" pitchFamily="2" charset="-127"/>
                </a:rPr>
                <a:t>A</a:t>
              </a:r>
              <a:endParaRPr lang="ko-KR" altLang="en-US" sz="700" dirty="0">
                <a:latin typeface="G마켓 산스 TTF Medium" panose="02000000000000000000" pitchFamily="2" charset="-127"/>
                <a:ea typeface="G마켓 산스 TTF Medium" panose="02000000000000000000" pitchFamily="2" charset="-127"/>
              </a:endParaRPr>
            </a:p>
          </p:txBody>
        </p:sp>
        <p:sp>
          <p:nvSpPr>
            <p:cNvPr id="31" name="TextBox 30">
              <a:extLst>
                <a:ext uri="{FF2B5EF4-FFF2-40B4-BE49-F238E27FC236}">
                  <a16:creationId xmlns:a16="http://schemas.microsoft.com/office/drawing/2014/main" id="{703D0EF6-C098-74AE-A87B-C1401C91DF3A}"/>
                </a:ext>
              </a:extLst>
            </p:cNvPr>
            <p:cNvSpPr txBox="1"/>
            <p:nvPr/>
          </p:nvSpPr>
          <p:spPr>
            <a:xfrm>
              <a:off x="8965512" y="4121371"/>
              <a:ext cx="715574" cy="210827"/>
            </a:xfrm>
            <a:prstGeom prst="rect">
              <a:avLst/>
            </a:prstGeom>
            <a:noFill/>
          </p:spPr>
          <p:txBody>
            <a:bodyPr wrap="square" rtlCol="0">
              <a:spAutoFit/>
            </a:bodyPr>
            <a:lstStyle/>
            <a:p>
              <a:pPr>
                <a:lnSpc>
                  <a:spcPct val="110000"/>
                </a:lnSpc>
              </a:pPr>
              <a:r>
                <a:rPr lang="en-US" altLang="ko-KR" sz="700">
                  <a:latin typeface="G마켓 산스 TTF Medium" panose="02000000000000000000" pitchFamily="2" charset="-127"/>
                  <a:ea typeface="G마켓 산스 TTF Medium" panose="02000000000000000000" pitchFamily="2" charset="-127"/>
                </a:rPr>
                <a:t>B</a:t>
              </a:r>
              <a:endParaRPr lang="ko-KR" altLang="en-US" sz="700" dirty="0">
                <a:latin typeface="G마켓 산스 TTF Medium" panose="02000000000000000000" pitchFamily="2" charset="-127"/>
                <a:ea typeface="G마켓 산스 TTF Medium" panose="02000000000000000000" pitchFamily="2" charset="-127"/>
              </a:endParaRPr>
            </a:p>
          </p:txBody>
        </p:sp>
        <p:sp>
          <p:nvSpPr>
            <p:cNvPr id="32" name="TextBox 31">
              <a:extLst>
                <a:ext uri="{FF2B5EF4-FFF2-40B4-BE49-F238E27FC236}">
                  <a16:creationId xmlns:a16="http://schemas.microsoft.com/office/drawing/2014/main" id="{44B19DAB-5EB6-E186-BD36-804BF0F62634}"/>
                </a:ext>
              </a:extLst>
            </p:cNvPr>
            <p:cNvSpPr txBox="1"/>
            <p:nvPr/>
          </p:nvSpPr>
          <p:spPr>
            <a:xfrm>
              <a:off x="10233971" y="4121371"/>
              <a:ext cx="715574" cy="210827"/>
            </a:xfrm>
            <a:prstGeom prst="rect">
              <a:avLst/>
            </a:prstGeom>
            <a:noFill/>
          </p:spPr>
          <p:txBody>
            <a:bodyPr wrap="square" rtlCol="0">
              <a:spAutoFit/>
            </a:bodyPr>
            <a:lstStyle/>
            <a:p>
              <a:pPr>
                <a:lnSpc>
                  <a:spcPct val="110000"/>
                </a:lnSpc>
              </a:pPr>
              <a:r>
                <a:rPr lang="en-US" altLang="ko-KR" sz="700">
                  <a:latin typeface="G마켓 산스 TTF Medium" panose="02000000000000000000" pitchFamily="2" charset="-127"/>
                  <a:ea typeface="G마켓 산스 TTF Medium" panose="02000000000000000000" pitchFamily="2" charset="-127"/>
                </a:rPr>
                <a:t>C</a:t>
              </a:r>
              <a:endParaRPr lang="ko-KR" altLang="en-US" sz="700" dirty="0">
                <a:latin typeface="G마켓 산스 TTF Medium" panose="02000000000000000000" pitchFamily="2" charset="-127"/>
                <a:ea typeface="G마켓 산스 TTF Medium" panose="02000000000000000000" pitchFamily="2" charset="-127"/>
              </a:endParaRPr>
            </a:p>
          </p:txBody>
        </p:sp>
        <p:sp>
          <p:nvSpPr>
            <p:cNvPr id="33" name="타원 32">
              <a:extLst>
                <a:ext uri="{FF2B5EF4-FFF2-40B4-BE49-F238E27FC236}">
                  <a16:creationId xmlns:a16="http://schemas.microsoft.com/office/drawing/2014/main" id="{7BC16B1B-B6A4-F810-E195-400B0E432596}"/>
                </a:ext>
              </a:extLst>
            </p:cNvPr>
            <p:cNvSpPr/>
            <p:nvPr/>
          </p:nvSpPr>
          <p:spPr>
            <a:xfrm>
              <a:off x="7589520" y="4159728"/>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직사각형 33">
              <a:extLst>
                <a:ext uri="{FF2B5EF4-FFF2-40B4-BE49-F238E27FC236}">
                  <a16:creationId xmlns:a16="http://schemas.microsoft.com/office/drawing/2014/main" id="{B4E60BE8-CD83-232D-C012-2A5E4F4EAF1B}"/>
                </a:ext>
              </a:extLst>
            </p:cNvPr>
            <p:cNvSpPr/>
            <p:nvPr/>
          </p:nvSpPr>
          <p:spPr>
            <a:xfrm>
              <a:off x="8861580" y="4165032"/>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이등변 삼각형 34">
              <a:extLst>
                <a:ext uri="{FF2B5EF4-FFF2-40B4-BE49-F238E27FC236}">
                  <a16:creationId xmlns:a16="http://schemas.microsoft.com/office/drawing/2014/main" id="{16DFA8F9-E48F-43B9-FA05-79C270796367}"/>
                </a:ext>
              </a:extLst>
            </p:cNvPr>
            <p:cNvSpPr/>
            <p:nvPr/>
          </p:nvSpPr>
          <p:spPr>
            <a:xfrm>
              <a:off x="10125088" y="4148956"/>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6" name="타원 35">
            <a:extLst>
              <a:ext uri="{FF2B5EF4-FFF2-40B4-BE49-F238E27FC236}">
                <a16:creationId xmlns:a16="http://schemas.microsoft.com/office/drawing/2014/main" id="{2A765084-099E-48BA-D6E2-4E6CCAB9D9F3}"/>
              </a:ext>
            </a:extLst>
          </p:cNvPr>
          <p:cNvSpPr/>
          <p:nvPr/>
        </p:nvSpPr>
        <p:spPr>
          <a:xfrm>
            <a:off x="7687843" y="3137049"/>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7" name="타원 36">
            <a:extLst>
              <a:ext uri="{FF2B5EF4-FFF2-40B4-BE49-F238E27FC236}">
                <a16:creationId xmlns:a16="http://schemas.microsoft.com/office/drawing/2014/main" id="{44C3C444-0512-D42B-FD2D-0C994710091C}"/>
              </a:ext>
            </a:extLst>
          </p:cNvPr>
          <p:cNvSpPr/>
          <p:nvPr/>
        </p:nvSpPr>
        <p:spPr>
          <a:xfrm>
            <a:off x="8258344" y="2490239"/>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타원 37">
            <a:extLst>
              <a:ext uri="{FF2B5EF4-FFF2-40B4-BE49-F238E27FC236}">
                <a16:creationId xmlns:a16="http://schemas.microsoft.com/office/drawing/2014/main" id="{93DB7BC2-E4AC-C98E-D961-D262AB7A15B1}"/>
              </a:ext>
            </a:extLst>
          </p:cNvPr>
          <p:cNvSpPr/>
          <p:nvPr/>
        </p:nvSpPr>
        <p:spPr>
          <a:xfrm>
            <a:off x="8828845" y="2872459"/>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타원 38">
            <a:extLst>
              <a:ext uri="{FF2B5EF4-FFF2-40B4-BE49-F238E27FC236}">
                <a16:creationId xmlns:a16="http://schemas.microsoft.com/office/drawing/2014/main" id="{3A29A897-6227-43AC-8A6B-8C40EAA73997}"/>
              </a:ext>
            </a:extLst>
          </p:cNvPr>
          <p:cNvSpPr/>
          <p:nvPr/>
        </p:nvSpPr>
        <p:spPr>
          <a:xfrm>
            <a:off x="9399346" y="2679351"/>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타원 39">
            <a:extLst>
              <a:ext uri="{FF2B5EF4-FFF2-40B4-BE49-F238E27FC236}">
                <a16:creationId xmlns:a16="http://schemas.microsoft.com/office/drawing/2014/main" id="{23983A73-6660-F643-A86B-43374AE9FAA6}"/>
              </a:ext>
            </a:extLst>
          </p:cNvPr>
          <p:cNvSpPr/>
          <p:nvPr/>
        </p:nvSpPr>
        <p:spPr>
          <a:xfrm>
            <a:off x="9969847" y="2856135"/>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1" name="타원 40">
            <a:extLst>
              <a:ext uri="{FF2B5EF4-FFF2-40B4-BE49-F238E27FC236}">
                <a16:creationId xmlns:a16="http://schemas.microsoft.com/office/drawing/2014/main" id="{41E175EB-51BF-E6E6-5F3F-3EB6335B9FBA}"/>
              </a:ext>
            </a:extLst>
          </p:cNvPr>
          <p:cNvSpPr/>
          <p:nvPr/>
        </p:nvSpPr>
        <p:spPr>
          <a:xfrm>
            <a:off x="10540347" y="2722023"/>
            <a:ext cx="134112" cy="134112"/>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44" name="직선 연결선 43">
            <a:extLst>
              <a:ext uri="{FF2B5EF4-FFF2-40B4-BE49-F238E27FC236}">
                <a16:creationId xmlns:a16="http://schemas.microsoft.com/office/drawing/2014/main" id="{81A0D295-04BC-497C-5DB0-7ACC8F3314ED}"/>
              </a:ext>
            </a:extLst>
          </p:cNvPr>
          <p:cNvCxnSpPr>
            <a:cxnSpLocks/>
            <a:stCxn id="36" idx="7"/>
            <a:endCxn id="37" idx="3"/>
          </p:cNvCxnSpPr>
          <p:nvPr/>
        </p:nvCxnSpPr>
        <p:spPr>
          <a:xfrm flipV="1">
            <a:off x="7802315" y="2604711"/>
            <a:ext cx="475669" cy="55197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직선 연결선 45">
            <a:extLst>
              <a:ext uri="{FF2B5EF4-FFF2-40B4-BE49-F238E27FC236}">
                <a16:creationId xmlns:a16="http://schemas.microsoft.com/office/drawing/2014/main" id="{0D630FFD-B7AA-DF76-95E5-07139FA6B60A}"/>
              </a:ext>
            </a:extLst>
          </p:cNvPr>
          <p:cNvCxnSpPr>
            <a:cxnSpLocks/>
            <a:stCxn id="38" idx="2"/>
            <a:endCxn id="37" idx="5"/>
          </p:cNvCxnSpPr>
          <p:nvPr/>
        </p:nvCxnSpPr>
        <p:spPr>
          <a:xfrm flipH="1" flipV="1">
            <a:off x="8372816" y="2604711"/>
            <a:ext cx="456029" cy="334804"/>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직선 연결선 50">
            <a:extLst>
              <a:ext uri="{FF2B5EF4-FFF2-40B4-BE49-F238E27FC236}">
                <a16:creationId xmlns:a16="http://schemas.microsoft.com/office/drawing/2014/main" id="{AA8A8283-3417-A540-6B47-892F4D735FB0}"/>
              </a:ext>
            </a:extLst>
          </p:cNvPr>
          <p:cNvCxnSpPr>
            <a:cxnSpLocks/>
            <a:stCxn id="39" idx="2"/>
            <a:endCxn id="38" idx="6"/>
          </p:cNvCxnSpPr>
          <p:nvPr/>
        </p:nvCxnSpPr>
        <p:spPr>
          <a:xfrm flipH="1">
            <a:off x="8962957" y="2746407"/>
            <a:ext cx="436389" cy="19310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직선 연결선 53">
            <a:extLst>
              <a:ext uri="{FF2B5EF4-FFF2-40B4-BE49-F238E27FC236}">
                <a16:creationId xmlns:a16="http://schemas.microsoft.com/office/drawing/2014/main" id="{AE79E6FC-2320-D738-5243-7B8C58144015}"/>
              </a:ext>
            </a:extLst>
          </p:cNvPr>
          <p:cNvCxnSpPr>
            <a:cxnSpLocks/>
            <a:stCxn id="39" idx="5"/>
            <a:endCxn id="40" idx="2"/>
          </p:cNvCxnSpPr>
          <p:nvPr/>
        </p:nvCxnSpPr>
        <p:spPr>
          <a:xfrm>
            <a:off x="9513818" y="2793823"/>
            <a:ext cx="456029" cy="12936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직선 연결선 56">
            <a:extLst>
              <a:ext uri="{FF2B5EF4-FFF2-40B4-BE49-F238E27FC236}">
                <a16:creationId xmlns:a16="http://schemas.microsoft.com/office/drawing/2014/main" id="{F2E1B84D-044C-5401-5C0B-9C09566B71FD}"/>
              </a:ext>
            </a:extLst>
          </p:cNvPr>
          <p:cNvCxnSpPr>
            <a:cxnSpLocks/>
            <a:stCxn id="41" idx="2"/>
            <a:endCxn id="40" idx="6"/>
          </p:cNvCxnSpPr>
          <p:nvPr/>
        </p:nvCxnSpPr>
        <p:spPr>
          <a:xfrm flipH="1">
            <a:off x="10103959" y="2789079"/>
            <a:ext cx="436388" cy="13411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1" name="직사각형 60">
            <a:extLst>
              <a:ext uri="{FF2B5EF4-FFF2-40B4-BE49-F238E27FC236}">
                <a16:creationId xmlns:a16="http://schemas.microsoft.com/office/drawing/2014/main" id="{C01A815A-1E1F-9C70-7292-1648305B44C9}"/>
              </a:ext>
            </a:extLst>
          </p:cNvPr>
          <p:cNvSpPr/>
          <p:nvPr/>
        </p:nvSpPr>
        <p:spPr>
          <a:xfrm>
            <a:off x="7687843" y="3362887"/>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직사각형 61">
            <a:extLst>
              <a:ext uri="{FF2B5EF4-FFF2-40B4-BE49-F238E27FC236}">
                <a16:creationId xmlns:a16="http://schemas.microsoft.com/office/drawing/2014/main" id="{479ADA98-8F30-D340-61CA-C0A108B73DD5}"/>
              </a:ext>
            </a:extLst>
          </p:cNvPr>
          <p:cNvSpPr/>
          <p:nvPr/>
        </p:nvSpPr>
        <p:spPr>
          <a:xfrm>
            <a:off x="8265378" y="3240967"/>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3" name="직사각형 62">
            <a:extLst>
              <a:ext uri="{FF2B5EF4-FFF2-40B4-BE49-F238E27FC236}">
                <a16:creationId xmlns:a16="http://schemas.microsoft.com/office/drawing/2014/main" id="{9C26BABC-B799-4B83-B524-ED4AEAC6DBFA}"/>
              </a:ext>
            </a:extLst>
          </p:cNvPr>
          <p:cNvSpPr/>
          <p:nvPr/>
        </p:nvSpPr>
        <p:spPr>
          <a:xfrm>
            <a:off x="8826322" y="3362887"/>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4" name="직사각형 63">
            <a:extLst>
              <a:ext uri="{FF2B5EF4-FFF2-40B4-BE49-F238E27FC236}">
                <a16:creationId xmlns:a16="http://schemas.microsoft.com/office/drawing/2014/main" id="{FEE4B47B-3884-F786-DC69-494144DEEE51}"/>
              </a:ext>
            </a:extLst>
          </p:cNvPr>
          <p:cNvSpPr/>
          <p:nvPr/>
        </p:nvSpPr>
        <p:spPr>
          <a:xfrm>
            <a:off x="9387266" y="3265351"/>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5" name="직사각형 64">
            <a:extLst>
              <a:ext uri="{FF2B5EF4-FFF2-40B4-BE49-F238E27FC236}">
                <a16:creationId xmlns:a16="http://schemas.microsoft.com/office/drawing/2014/main" id="{EDDBB359-A7F6-E106-847C-05EDBC84167E}"/>
              </a:ext>
            </a:extLst>
          </p:cNvPr>
          <p:cNvSpPr/>
          <p:nvPr/>
        </p:nvSpPr>
        <p:spPr>
          <a:xfrm>
            <a:off x="9948210" y="3362887"/>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6" name="직사각형 65">
            <a:extLst>
              <a:ext uri="{FF2B5EF4-FFF2-40B4-BE49-F238E27FC236}">
                <a16:creationId xmlns:a16="http://schemas.microsoft.com/office/drawing/2014/main" id="{C54296A1-32BE-81E8-C1EF-4D280835DD43}"/>
              </a:ext>
            </a:extLst>
          </p:cNvPr>
          <p:cNvSpPr/>
          <p:nvPr/>
        </p:nvSpPr>
        <p:spPr>
          <a:xfrm>
            <a:off x="10509154" y="3362887"/>
            <a:ext cx="123504" cy="123504"/>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7" name="직선 연결선 66">
            <a:extLst>
              <a:ext uri="{FF2B5EF4-FFF2-40B4-BE49-F238E27FC236}">
                <a16:creationId xmlns:a16="http://schemas.microsoft.com/office/drawing/2014/main" id="{1F5A7D61-DA67-B5CE-D630-CE598A64E78A}"/>
              </a:ext>
            </a:extLst>
          </p:cNvPr>
          <p:cNvCxnSpPr>
            <a:cxnSpLocks/>
            <a:stCxn id="61" idx="3"/>
            <a:endCxn id="62" idx="1"/>
          </p:cNvCxnSpPr>
          <p:nvPr/>
        </p:nvCxnSpPr>
        <p:spPr>
          <a:xfrm flipV="1">
            <a:off x="7811347" y="3302719"/>
            <a:ext cx="454031" cy="12192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0" name="직선 연결선 69">
            <a:extLst>
              <a:ext uri="{FF2B5EF4-FFF2-40B4-BE49-F238E27FC236}">
                <a16:creationId xmlns:a16="http://schemas.microsoft.com/office/drawing/2014/main" id="{E2002D6C-BE00-4F82-7DB5-F5BC99413C40}"/>
              </a:ext>
            </a:extLst>
          </p:cNvPr>
          <p:cNvCxnSpPr>
            <a:cxnSpLocks/>
            <a:stCxn id="63" idx="1"/>
            <a:endCxn id="62" idx="3"/>
          </p:cNvCxnSpPr>
          <p:nvPr/>
        </p:nvCxnSpPr>
        <p:spPr>
          <a:xfrm flipH="1" flipV="1">
            <a:off x="8388882" y="3302719"/>
            <a:ext cx="437440" cy="12192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3" name="직선 연결선 72">
            <a:extLst>
              <a:ext uri="{FF2B5EF4-FFF2-40B4-BE49-F238E27FC236}">
                <a16:creationId xmlns:a16="http://schemas.microsoft.com/office/drawing/2014/main" id="{9B1C25F1-6615-449F-089B-5CA9841F220F}"/>
              </a:ext>
            </a:extLst>
          </p:cNvPr>
          <p:cNvCxnSpPr>
            <a:cxnSpLocks/>
            <a:stCxn id="63" idx="3"/>
            <a:endCxn id="64" idx="1"/>
          </p:cNvCxnSpPr>
          <p:nvPr/>
        </p:nvCxnSpPr>
        <p:spPr>
          <a:xfrm flipV="1">
            <a:off x="8949826" y="3327103"/>
            <a:ext cx="437440" cy="97536"/>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6" name="직선 연결선 75">
            <a:extLst>
              <a:ext uri="{FF2B5EF4-FFF2-40B4-BE49-F238E27FC236}">
                <a16:creationId xmlns:a16="http://schemas.microsoft.com/office/drawing/2014/main" id="{73EA0BE5-D409-88DE-1E78-B6F7461284CA}"/>
              </a:ext>
            </a:extLst>
          </p:cNvPr>
          <p:cNvCxnSpPr>
            <a:cxnSpLocks/>
            <a:stCxn id="65" idx="1"/>
            <a:endCxn id="64" idx="3"/>
          </p:cNvCxnSpPr>
          <p:nvPr/>
        </p:nvCxnSpPr>
        <p:spPr>
          <a:xfrm flipH="1" flipV="1">
            <a:off x="9510770" y="3327103"/>
            <a:ext cx="437440" cy="97536"/>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9" name="직선 연결선 78">
            <a:extLst>
              <a:ext uri="{FF2B5EF4-FFF2-40B4-BE49-F238E27FC236}">
                <a16:creationId xmlns:a16="http://schemas.microsoft.com/office/drawing/2014/main" id="{7AF664C0-6D3A-2623-F237-407B47698DBD}"/>
              </a:ext>
            </a:extLst>
          </p:cNvPr>
          <p:cNvCxnSpPr>
            <a:cxnSpLocks/>
            <a:stCxn id="65" idx="3"/>
            <a:endCxn id="66" idx="1"/>
          </p:cNvCxnSpPr>
          <p:nvPr/>
        </p:nvCxnSpPr>
        <p:spPr>
          <a:xfrm>
            <a:off x="10071714" y="3424639"/>
            <a:ext cx="43744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2" name="이등변 삼각형 81">
            <a:extLst>
              <a:ext uri="{FF2B5EF4-FFF2-40B4-BE49-F238E27FC236}">
                <a16:creationId xmlns:a16="http://schemas.microsoft.com/office/drawing/2014/main" id="{65AAC0DF-83DE-B527-3197-3AF9CD541A55}"/>
              </a:ext>
            </a:extLst>
          </p:cNvPr>
          <p:cNvSpPr/>
          <p:nvPr/>
        </p:nvSpPr>
        <p:spPr>
          <a:xfrm>
            <a:off x="7673943" y="2853401"/>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이등변 삼각형 83">
            <a:extLst>
              <a:ext uri="{FF2B5EF4-FFF2-40B4-BE49-F238E27FC236}">
                <a16:creationId xmlns:a16="http://schemas.microsoft.com/office/drawing/2014/main" id="{E2B48E19-3FE2-6D4F-E88E-AF2507BA5FBB}"/>
              </a:ext>
            </a:extLst>
          </p:cNvPr>
          <p:cNvSpPr/>
          <p:nvPr/>
        </p:nvSpPr>
        <p:spPr>
          <a:xfrm>
            <a:off x="8247479" y="2730177"/>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5" name="이등변 삼각형 84">
            <a:extLst>
              <a:ext uri="{FF2B5EF4-FFF2-40B4-BE49-F238E27FC236}">
                <a16:creationId xmlns:a16="http://schemas.microsoft.com/office/drawing/2014/main" id="{412D8117-51E4-7C88-EA73-5778406057AA}"/>
              </a:ext>
            </a:extLst>
          </p:cNvPr>
          <p:cNvSpPr/>
          <p:nvPr/>
        </p:nvSpPr>
        <p:spPr>
          <a:xfrm>
            <a:off x="8821015" y="2684096"/>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6" name="이등변 삼각형 85">
            <a:extLst>
              <a:ext uri="{FF2B5EF4-FFF2-40B4-BE49-F238E27FC236}">
                <a16:creationId xmlns:a16="http://schemas.microsoft.com/office/drawing/2014/main" id="{B187B935-B8E7-3D3A-F72D-44C5B77E1AF1}"/>
              </a:ext>
            </a:extLst>
          </p:cNvPr>
          <p:cNvSpPr/>
          <p:nvPr/>
        </p:nvSpPr>
        <p:spPr>
          <a:xfrm>
            <a:off x="9394551" y="2499833"/>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7" name="이등변 삼각형 86">
            <a:extLst>
              <a:ext uri="{FF2B5EF4-FFF2-40B4-BE49-F238E27FC236}">
                <a16:creationId xmlns:a16="http://schemas.microsoft.com/office/drawing/2014/main" id="{98E68648-DE2D-EB9B-CF06-A09185D1D939}"/>
              </a:ext>
            </a:extLst>
          </p:cNvPr>
          <p:cNvSpPr/>
          <p:nvPr/>
        </p:nvSpPr>
        <p:spPr>
          <a:xfrm>
            <a:off x="9968087" y="2623087"/>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8" name="이등변 삼각형 87">
            <a:extLst>
              <a:ext uri="{FF2B5EF4-FFF2-40B4-BE49-F238E27FC236}">
                <a16:creationId xmlns:a16="http://schemas.microsoft.com/office/drawing/2014/main" id="{72B89A21-399B-0229-828E-C6095C2D5084}"/>
              </a:ext>
            </a:extLst>
          </p:cNvPr>
          <p:cNvSpPr/>
          <p:nvPr/>
        </p:nvSpPr>
        <p:spPr>
          <a:xfrm>
            <a:off x="10541623" y="2415822"/>
            <a:ext cx="161912" cy="139580"/>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89" name="직선 연결선 88">
            <a:extLst>
              <a:ext uri="{FF2B5EF4-FFF2-40B4-BE49-F238E27FC236}">
                <a16:creationId xmlns:a16="http://schemas.microsoft.com/office/drawing/2014/main" id="{41004BDE-9A32-AA7B-12A8-1E7C6886F143}"/>
              </a:ext>
            </a:extLst>
          </p:cNvPr>
          <p:cNvCxnSpPr>
            <a:cxnSpLocks/>
            <a:stCxn id="84" idx="1"/>
            <a:endCxn id="82" idx="5"/>
          </p:cNvCxnSpPr>
          <p:nvPr/>
        </p:nvCxnSpPr>
        <p:spPr>
          <a:xfrm flipH="1">
            <a:off x="7795377" y="2799967"/>
            <a:ext cx="492580" cy="123224"/>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2" name="직선 연결선 91">
            <a:extLst>
              <a:ext uri="{FF2B5EF4-FFF2-40B4-BE49-F238E27FC236}">
                <a16:creationId xmlns:a16="http://schemas.microsoft.com/office/drawing/2014/main" id="{93EB0BEA-584B-076C-CD2C-5E00FDA83B50}"/>
              </a:ext>
            </a:extLst>
          </p:cNvPr>
          <p:cNvCxnSpPr>
            <a:cxnSpLocks/>
            <a:stCxn id="84" idx="5"/>
            <a:endCxn id="85" idx="1"/>
          </p:cNvCxnSpPr>
          <p:nvPr/>
        </p:nvCxnSpPr>
        <p:spPr>
          <a:xfrm flipV="1">
            <a:off x="8368913" y="2753886"/>
            <a:ext cx="492580" cy="460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6" name="직선 연결선 95">
            <a:extLst>
              <a:ext uri="{FF2B5EF4-FFF2-40B4-BE49-F238E27FC236}">
                <a16:creationId xmlns:a16="http://schemas.microsoft.com/office/drawing/2014/main" id="{DFE8AC0F-9038-9AD2-FF88-8D69722328D4}"/>
              </a:ext>
            </a:extLst>
          </p:cNvPr>
          <p:cNvCxnSpPr>
            <a:cxnSpLocks/>
            <a:stCxn id="86" idx="1"/>
            <a:endCxn id="85" idx="5"/>
          </p:cNvCxnSpPr>
          <p:nvPr/>
        </p:nvCxnSpPr>
        <p:spPr>
          <a:xfrm flipH="1">
            <a:off x="8942449" y="2569623"/>
            <a:ext cx="492580" cy="184263"/>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9" name="직선 연결선 98">
            <a:extLst>
              <a:ext uri="{FF2B5EF4-FFF2-40B4-BE49-F238E27FC236}">
                <a16:creationId xmlns:a16="http://schemas.microsoft.com/office/drawing/2014/main" id="{F555DBF1-DAF0-2467-CAFF-F573F327555E}"/>
              </a:ext>
            </a:extLst>
          </p:cNvPr>
          <p:cNvCxnSpPr>
            <a:cxnSpLocks/>
            <a:stCxn id="86" idx="5"/>
            <a:endCxn id="87" idx="1"/>
          </p:cNvCxnSpPr>
          <p:nvPr/>
        </p:nvCxnSpPr>
        <p:spPr>
          <a:xfrm>
            <a:off x="9515985" y="2569623"/>
            <a:ext cx="492580" cy="123254"/>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2" name="직선 연결선 101">
            <a:extLst>
              <a:ext uri="{FF2B5EF4-FFF2-40B4-BE49-F238E27FC236}">
                <a16:creationId xmlns:a16="http://schemas.microsoft.com/office/drawing/2014/main" id="{E5793AFF-61EE-28E6-9DCE-E17AE56328C2}"/>
              </a:ext>
            </a:extLst>
          </p:cNvPr>
          <p:cNvCxnSpPr>
            <a:cxnSpLocks/>
            <a:stCxn id="88" idx="1"/>
            <a:endCxn id="87" idx="5"/>
          </p:cNvCxnSpPr>
          <p:nvPr/>
        </p:nvCxnSpPr>
        <p:spPr>
          <a:xfrm flipH="1">
            <a:off x="10089521" y="2485612"/>
            <a:ext cx="492580" cy="207265"/>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D2B5D8D-6D87-77C3-CBF7-4794D376A11C}"/>
              </a:ext>
            </a:extLst>
          </p:cNvPr>
          <p:cNvSpPr txBox="1">
            <a:spLocks/>
          </p:cNvSpPr>
          <p:nvPr/>
        </p:nvSpPr>
        <p:spPr>
          <a:xfrm>
            <a:off x="2382563" y="2164430"/>
            <a:ext cx="3948695" cy="688971"/>
          </a:xfrm>
          <a:prstGeom prst="rect">
            <a:avLst/>
          </a:prstGeom>
          <a:noFill/>
        </p:spPr>
        <p:txBody>
          <a:bodyPr wrap="square" rtlCol="0">
            <a:spAutoFit/>
          </a:bodyPr>
          <a:lstStyle/>
          <a:p>
            <a:pP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25" name="TextBox 24">
            <a:extLst>
              <a:ext uri="{FF2B5EF4-FFF2-40B4-BE49-F238E27FC236}">
                <a16:creationId xmlns:a16="http://schemas.microsoft.com/office/drawing/2014/main" id="{6D9B9C23-9B64-A73E-1A28-2C6E270355C7}"/>
              </a:ext>
            </a:extLst>
          </p:cNvPr>
          <p:cNvSpPr txBox="1">
            <a:spLocks/>
          </p:cNvSpPr>
          <p:nvPr/>
        </p:nvSpPr>
        <p:spPr>
          <a:xfrm>
            <a:off x="2382563" y="3700865"/>
            <a:ext cx="3948695" cy="688971"/>
          </a:xfrm>
          <a:prstGeom prst="rect">
            <a:avLst/>
          </a:prstGeom>
          <a:noFill/>
        </p:spPr>
        <p:txBody>
          <a:bodyPr wrap="square" rtlCol="0">
            <a:spAutoFit/>
          </a:bodyPr>
          <a:lstStyle/>
          <a:p>
            <a:pP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26" name="TextBox 25">
            <a:extLst>
              <a:ext uri="{FF2B5EF4-FFF2-40B4-BE49-F238E27FC236}">
                <a16:creationId xmlns:a16="http://schemas.microsoft.com/office/drawing/2014/main" id="{384228E0-01AE-C49D-44AB-714A22EC2246}"/>
              </a:ext>
            </a:extLst>
          </p:cNvPr>
          <p:cNvSpPr txBox="1">
            <a:spLocks/>
          </p:cNvSpPr>
          <p:nvPr/>
        </p:nvSpPr>
        <p:spPr>
          <a:xfrm>
            <a:off x="2382563" y="5177572"/>
            <a:ext cx="3948695" cy="688971"/>
          </a:xfrm>
          <a:prstGeom prst="rect">
            <a:avLst/>
          </a:prstGeom>
          <a:noFill/>
        </p:spPr>
        <p:txBody>
          <a:bodyPr wrap="square" rtlCol="0">
            <a:spAutoFit/>
          </a:bodyPr>
          <a:lstStyle/>
          <a:p>
            <a:pP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42" name="TextBox 41">
            <a:extLst>
              <a:ext uri="{FF2B5EF4-FFF2-40B4-BE49-F238E27FC236}">
                <a16:creationId xmlns:a16="http://schemas.microsoft.com/office/drawing/2014/main" id="{CA71714B-7B75-7250-6696-0AC3DC76B493}"/>
              </a:ext>
            </a:extLst>
          </p:cNvPr>
          <p:cNvSpPr txBox="1">
            <a:spLocks/>
          </p:cNvSpPr>
          <p:nvPr/>
        </p:nvSpPr>
        <p:spPr>
          <a:xfrm>
            <a:off x="7245115" y="4438045"/>
            <a:ext cx="3948695" cy="1298369"/>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 Lorem ipsum dolor sit amet, consectetur adipiscing elit, sed do eiusmod tempor incididunt ut labore et dolore magna aliqua.</a:t>
            </a:r>
          </a:p>
        </p:txBody>
      </p:sp>
      <p:sp>
        <p:nvSpPr>
          <p:cNvPr id="43" name="TextBox 42">
            <a:extLst>
              <a:ext uri="{FF2B5EF4-FFF2-40B4-BE49-F238E27FC236}">
                <a16:creationId xmlns:a16="http://schemas.microsoft.com/office/drawing/2014/main" id="{77006991-73EA-67AF-239E-62641B2A9DDE}"/>
              </a:ext>
            </a:extLst>
          </p:cNvPr>
          <p:cNvSpPr txBox="1">
            <a:spLocks/>
          </p:cNvSpPr>
          <p:nvPr/>
        </p:nvSpPr>
        <p:spPr>
          <a:xfrm>
            <a:off x="1504334" y="528183"/>
            <a:ext cx="3696929" cy="461665"/>
          </a:xfrm>
          <a:prstGeom prst="rect">
            <a:avLst/>
          </a:prstGeom>
          <a:noFill/>
        </p:spPr>
        <p:txBody>
          <a:bodyPr wrap="square" rtlCol="0">
            <a:spAutoFit/>
          </a:bodyPr>
          <a:lstStyle/>
          <a:p>
            <a:pPr algn="l"/>
            <a:r>
              <a:rPr lang="en-US" altLang="ko-KR" sz="2400">
                <a:latin typeface="Montserrat SemiBold" pitchFamily="2" charset="0"/>
                <a:ea typeface="G마켓 산스 TTF Bold" panose="02000000000000000000" pitchFamily="2" charset="-127"/>
              </a:rPr>
              <a:t>Insert Topic</a:t>
            </a:r>
            <a:endParaRPr lang="ko-KR" altLang="en-US" sz="2400" dirty="0">
              <a:latin typeface="Montserrat SemiBold" pitchFamily="2" charset="0"/>
              <a:ea typeface="G마켓 산스 TTF Bold" panose="02000000000000000000" pitchFamily="2" charset="-127"/>
            </a:endParaRPr>
          </a:p>
        </p:txBody>
      </p:sp>
      <p:sp>
        <p:nvSpPr>
          <p:cNvPr id="45" name="TextBox 44">
            <a:extLst>
              <a:ext uri="{FF2B5EF4-FFF2-40B4-BE49-F238E27FC236}">
                <a16:creationId xmlns:a16="http://schemas.microsoft.com/office/drawing/2014/main" id="{13C6240D-C59E-3FC5-FD91-D5673CA49EC4}"/>
              </a:ext>
            </a:extLst>
          </p:cNvPr>
          <p:cNvSpPr txBox="1">
            <a:spLocks/>
          </p:cNvSpPr>
          <p:nvPr/>
        </p:nvSpPr>
        <p:spPr>
          <a:xfrm>
            <a:off x="658761" y="528183"/>
            <a:ext cx="717753" cy="461665"/>
          </a:xfrm>
          <a:prstGeom prst="rect">
            <a:avLst/>
          </a:prstGeom>
          <a:noFill/>
        </p:spPr>
        <p:txBody>
          <a:bodyPr wrap="square" rtlCol="0">
            <a:spAutoFit/>
          </a:bodyPr>
          <a:lstStyle/>
          <a:p>
            <a:pPr algn="l"/>
            <a:r>
              <a:rPr lang="en-US" altLang="ko-KR" sz="2400">
                <a:solidFill>
                  <a:schemeClr val="accent2"/>
                </a:solidFill>
                <a:latin typeface="Montserrat SemiBold" pitchFamily="2" charset="0"/>
                <a:ea typeface="G마켓 산스 TTF Bold" panose="02000000000000000000" pitchFamily="2" charset="-127"/>
              </a:rPr>
              <a:t>00</a:t>
            </a:r>
            <a:endParaRPr lang="ko-KR" altLang="en-US" sz="2400" dirty="0">
              <a:solidFill>
                <a:schemeClr val="accent2"/>
              </a:solidFill>
              <a:latin typeface="Montserrat SemiBold" pitchFamily="2" charset="0"/>
              <a:ea typeface="G마켓 산스 TTF Bold" panose="02000000000000000000" pitchFamily="2" charset="-127"/>
            </a:endParaRPr>
          </a:p>
        </p:txBody>
      </p:sp>
      <p:cxnSp>
        <p:nvCxnSpPr>
          <p:cNvPr id="47" name="직선 연결선 46">
            <a:extLst>
              <a:ext uri="{FF2B5EF4-FFF2-40B4-BE49-F238E27FC236}">
                <a16:creationId xmlns:a16="http://schemas.microsoft.com/office/drawing/2014/main" id="{C35BEDDE-1342-117F-68C2-E300737F5BB7}"/>
              </a:ext>
            </a:extLst>
          </p:cNvPr>
          <p:cNvCxnSpPr>
            <a:cxnSpLocks/>
          </p:cNvCxnSpPr>
          <p:nvPr/>
        </p:nvCxnSpPr>
        <p:spPr>
          <a:xfrm>
            <a:off x="1376516" y="591867"/>
            <a:ext cx="0" cy="33429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734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그룹 17">
            <a:extLst>
              <a:ext uri="{FF2B5EF4-FFF2-40B4-BE49-F238E27FC236}">
                <a16:creationId xmlns:a16="http://schemas.microsoft.com/office/drawing/2014/main" id="{1328C61F-E0FA-9847-1788-1CBE6EC51CD8}"/>
              </a:ext>
            </a:extLst>
          </p:cNvPr>
          <p:cNvGrpSpPr/>
          <p:nvPr/>
        </p:nvGrpSpPr>
        <p:grpSpPr>
          <a:xfrm>
            <a:off x="1165308" y="1588060"/>
            <a:ext cx="9861384" cy="1903248"/>
            <a:chOff x="1165308" y="2146804"/>
            <a:chExt cx="9861384" cy="1903248"/>
          </a:xfrm>
        </p:grpSpPr>
        <p:sp>
          <p:nvSpPr>
            <p:cNvPr id="7" name="직사각형 6">
              <a:extLst>
                <a:ext uri="{FF2B5EF4-FFF2-40B4-BE49-F238E27FC236}">
                  <a16:creationId xmlns:a16="http://schemas.microsoft.com/office/drawing/2014/main" id="{141ED506-D9CF-CBF1-6E50-CA1B430ED8B2}"/>
                </a:ext>
              </a:extLst>
            </p:cNvPr>
            <p:cNvSpPr/>
            <p:nvPr/>
          </p:nvSpPr>
          <p:spPr>
            <a:xfrm>
              <a:off x="1165308" y="2146804"/>
              <a:ext cx="1972277" cy="1903248"/>
            </a:xfrm>
            <a:prstGeom prst="rect">
              <a:avLst/>
            </a:prstGeom>
            <a:solidFill>
              <a:schemeClr val="bg1"/>
            </a:solidFill>
            <a:ln w="165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직사각형 7">
              <a:extLst>
                <a:ext uri="{FF2B5EF4-FFF2-40B4-BE49-F238E27FC236}">
                  <a16:creationId xmlns:a16="http://schemas.microsoft.com/office/drawing/2014/main" id="{812D7253-0C02-CF89-BA45-DA5CDE0693B5}"/>
                </a:ext>
              </a:extLst>
            </p:cNvPr>
            <p:cNvSpPr/>
            <p:nvPr/>
          </p:nvSpPr>
          <p:spPr>
            <a:xfrm>
              <a:off x="3137585" y="2146804"/>
              <a:ext cx="1972277" cy="1903248"/>
            </a:xfrm>
            <a:prstGeom prst="rect">
              <a:avLst/>
            </a:prstGeom>
            <a:solidFill>
              <a:schemeClr val="bg1"/>
            </a:solidFill>
            <a:ln w="165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9472F8CB-3D5F-D49D-5080-1193035912B8}"/>
                </a:ext>
              </a:extLst>
            </p:cNvPr>
            <p:cNvSpPr/>
            <p:nvPr/>
          </p:nvSpPr>
          <p:spPr>
            <a:xfrm>
              <a:off x="5109862" y="2146804"/>
              <a:ext cx="1972277" cy="1903248"/>
            </a:xfrm>
            <a:prstGeom prst="rect">
              <a:avLst/>
            </a:prstGeom>
            <a:solidFill>
              <a:schemeClr val="bg1"/>
            </a:solidFill>
            <a:ln w="165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직사각형 9">
              <a:extLst>
                <a:ext uri="{FF2B5EF4-FFF2-40B4-BE49-F238E27FC236}">
                  <a16:creationId xmlns:a16="http://schemas.microsoft.com/office/drawing/2014/main" id="{2275B917-7032-B10C-49D2-81877207DABC}"/>
                </a:ext>
              </a:extLst>
            </p:cNvPr>
            <p:cNvSpPr/>
            <p:nvPr/>
          </p:nvSpPr>
          <p:spPr>
            <a:xfrm>
              <a:off x="7082138" y="2146804"/>
              <a:ext cx="1972277" cy="1903248"/>
            </a:xfrm>
            <a:prstGeom prst="rect">
              <a:avLst/>
            </a:prstGeom>
            <a:solidFill>
              <a:schemeClr val="bg1"/>
            </a:solidFill>
            <a:ln w="165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직사각형 10">
              <a:extLst>
                <a:ext uri="{FF2B5EF4-FFF2-40B4-BE49-F238E27FC236}">
                  <a16:creationId xmlns:a16="http://schemas.microsoft.com/office/drawing/2014/main" id="{9C91012A-F8BE-BB4A-E8A3-5157D496083D}"/>
                </a:ext>
              </a:extLst>
            </p:cNvPr>
            <p:cNvSpPr/>
            <p:nvPr/>
          </p:nvSpPr>
          <p:spPr>
            <a:xfrm>
              <a:off x="9054415" y="2146804"/>
              <a:ext cx="1972277" cy="1903248"/>
            </a:xfrm>
            <a:prstGeom prst="rect">
              <a:avLst/>
            </a:prstGeom>
            <a:solidFill>
              <a:schemeClr val="bg1"/>
            </a:solidFill>
            <a:ln w="165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화살표: 위로 굽음 13">
              <a:extLst>
                <a:ext uri="{FF2B5EF4-FFF2-40B4-BE49-F238E27FC236}">
                  <a16:creationId xmlns:a16="http://schemas.microsoft.com/office/drawing/2014/main" id="{F91E26A8-2661-0342-DBF2-AB1F1A7D8ABF}"/>
                </a:ext>
              </a:extLst>
            </p:cNvPr>
            <p:cNvSpPr/>
            <p:nvPr/>
          </p:nvSpPr>
          <p:spPr>
            <a:xfrm rot="16200000" flipV="1">
              <a:off x="2581152" y="3228594"/>
              <a:ext cx="1076445" cy="449577"/>
            </a:xfrm>
            <a:prstGeom prst="bentUpArrow">
              <a:avLst>
                <a:gd name="adj1" fmla="val 35487"/>
                <a:gd name="adj2" fmla="val 28933"/>
                <a:gd name="adj3" fmla="val 29963"/>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화살표: 위로 굽음 14">
              <a:extLst>
                <a:ext uri="{FF2B5EF4-FFF2-40B4-BE49-F238E27FC236}">
                  <a16:creationId xmlns:a16="http://schemas.microsoft.com/office/drawing/2014/main" id="{27AAA05B-04B6-F703-BD2B-10509DC7B03F}"/>
                </a:ext>
              </a:extLst>
            </p:cNvPr>
            <p:cNvSpPr/>
            <p:nvPr/>
          </p:nvSpPr>
          <p:spPr>
            <a:xfrm rot="16200000" flipV="1">
              <a:off x="4553506" y="3228594"/>
              <a:ext cx="1076445" cy="449577"/>
            </a:xfrm>
            <a:prstGeom prst="bentUpArrow">
              <a:avLst>
                <a:gd name="adj1" fmla="val 35487"/>
                <a:gd name="adj2" fmla="val 28933"/>
                <a:gd name="adj3" fmla="val 29963"/>
              </a:avLst>
            </a:prstGeom>
            <a:solidFill>
              <a:srgbClr val="C55A11"/>
            </a:solidFill>
            <a:ln>
              <a:solidFill>
                <a:srgbClr val="C55A1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화살표: 위로 굽음 15">
              <a:extLst>
                <a:ext uri="{FF2B5EF4-FFF2-40B4-BE49-F238E27FC236}">
                  <a16:creationId xmlns:a16="http://schemas.microsoft.com/office/drawing/2014/main" id="{865984E2-8C73-F412-F3B0-11A6F86C3F90}"/>
                </a:ext>
              </a:extLst>
            </p:cNvPr>
            <p:cNvSpPr/>
            <p:nvPr/>
          </p:nvSpPr>
          <p:spPr>
            <a:xfrm rot="16200000" flipV="1">
              <a:off x="6527638" y="3228594"/>
              <a:ext cx="1076445" cy="449577"/>
            </a:xfrm>
            <a:prstGeom prst="bentUpArrow">
              <a:avLst>
                <a:gd name="adj1" fmla="val 35487"/>
                <a:gd name="adj2" fmla="val 28933"/>
                <a:gd name="adj3" fmla="val 29963"/>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화살표: 위로 굽음 16">
              <a:extLst>
                <a:ext uri="{FF2B5EF4-FFF2-40B4-BE49-F238E27FC236}">
                  <a16:creationId xmlns:a16="http://schemas.microsoft.com/office/drawing/2014/main" id="{D53CC6A5-5936-18C6-9965-26C2475F510E}"/>
                </a:ext>
              </a:extLst>
            </p:cNvPr>
            <p:cNvSpPr/>
            <p:nvPr/>
          </p:nvSpPr>
          <p:spPr>
            <a:xfrm rot="16200000" flipV="1">
              <a:off x="8499230" y="3228594"/>
              <a:ext cx="1076445" cy="449577"/>
            </a:xfrm>
            <a:prstGeom prst="bentUpArrow">
              <a:avLst>
                <a:gd name="adj1" fmla="val 35487"/>
                <a:gd name="adj2" fmla="val 28933"/>
                <a:gd name="adj3" fmla="val 29963"/>
              </a:avLst>
            </a:prstGeom>
            <a:solidFill>
              <a:srgbClr val="C55A11"/>
            </a:solidFill>
            <a:ln>
              <a:solidFill>
                <a:srgbClr val="C55A1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9" name="타원 18">
            <a:extLst>
              <a:ext uri="{FF2B5EF4-FFF2-40B4-BE49-F238E27FC236}">
                <a16:creationId xmlns:a16="http://schemas.microsoft.com/office/drawing/2014/main" id="{06DC3D54-5C50-103C-C9C5-45F3D08D60C3}"/>
              </a:ext>
            </a:extLst>
          </p:cNvPr>
          <p:cNvSpPr/>
          <p:nvPr/>
        </p:nvSpPr>
        <p:spPr>
          <a:xfrm>
            <a:off x="1719646" y="2107884"/>
            <a:ext cx="863600" cy="86360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타원 19">
            <a:extLst>
              <a:ext uri="{FF2B5EF4-FFF2-40B4-BE49-F238E27FC236}">
                <a16:creationId xmlns:a16="http://schemas.microsoft.com/office/drawing/2014/main" id="{8DE49AA9-43AB-77C5-C913-8EA046F6ACFA}"/>
              </a:ext>
            </a:extLst>
          </p:cNvPr>
          <p:cNvSpPr/>
          <p:nvPr/>
        </p:nvSpPr>
        <p:spPr>
          <a:xfrm>
            <a:off x="3692210" y="2107884"/>
            <a:ext cx="863600" cy="863600"/>
          </a:xfrm>
          <a:prstGeom prst="ellipse">
            <a:avLst/>
          </a:prstGeom>
          <a:solidFill>
            <a:srgbClr val="C55A1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타원 20">
            <a:extLst>
              <a:ext uri="{FF2B5EF4-FFF2-40B4-BE49-F238E27FC236}">
                <a16:creationId xmlns:a16="http://schemas.microsoft.com/office/drawing/2014/main" id="{3D63BA5D-EF40-9384-7A5E-835057F5B510}"/>
              </a:ext>
            </a:extLst>
          </p:cNvPr>
          <p:cNvSpPr/>
          <p:nvPr/>
        </p:nvSpPr>
        <p:spPr>
          <a:xfrm>
            <a:off x="5627647" y="2107884"/>
            <a:ext cx="863600" cy="86360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타원 21">
            <a:extLst>
              <a:ext uri="{FF2B5EF4-FFF2-40B4-BE49-F238E27FC236}">
                <a16:creationId xmlns:a16="http://schemas.microsoft.com/office/drawing/2014/main" id="{3E2F6E5F-7642-9BFE-891A-0807E7AAF9C5}"/>
              </a:ext>
            </a:extLst>
          </p:cNvPr>
          <p:cNvSpPr/>
          <p:nvPr/>
        </p:nvSpPr>
        <p:spPr>
          <a:xfrm>
            <a:off x="7619856" y="2107884"/>
            <a:ext cx="863600" cy="863600"/>
          </a:xfrm>
          <a:prstGeom prst="ellipse">
            <a:avLst/>
          </a:prstGeom>
          <a:solidFill>
            <a:srgbClr val="C55A1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타원 22">
            <a:extLst>
              <a:ext uri="{FF2B5EF4-FFF2-40B4-BE49-F238E27FC236}">
                <a16:creationId xmlns:a16="http://schemas.microsoft.com/office/drawing/2014/main" id="{E2FCBBE0-F502-F924-CEFB-E45831121432}"/>
              </a:ext>
            </a:extLst>
          </p:cNvPr>
          <p:cNvSpPr/>
          <p:nvPr/>
        </p:nvSpPr>
        <p:spPr>
          <a:xfrm>
            <a:off x="9609474" y="2107884"/>
            <a:ext cx="863600" cy="86360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TextBox 23">
            <a:extLst>
              <a:ext uri="{FF2B5EF4-FFF2-40B4-BE49-F238E27FC236}">
                <a16:creationId xmlns:a16="http://schemas.microsoft.com/office/drawing/2014/main" id="{682D2F29-8CF1-F231-B725-A32BDA85A433}"/>
              </a:ext>
            </a:extLst>
          </p:cNvPr>
          <p:cNvSpPr txBox="1"/>
          <p:nvPr/>
        </p:nvSpPr>
        <p:spPr>
          <a:xfrm>
            <a:off x="1101873" y="1034606"/>
            <a:ext cx="2035712" cy="338554"/>
          </a:xfrm>
          <a:prstGeom prst="rect">
            <a:avLst/>
          </a:prstGeom>
          <a:noFill/>
        </p:spPr>
        <p:txBody>
          <a:bodyPr wrap="square" rtlCol="0">
            <a:spAutoFit/>
          </a:bodyPr>
          <a:lstStyle/>
          <a:p>
            <a:pPr algn="ctr"/>
            <a:r>
              <a:rPr lang="en-US" altLang="ko-KR" sz="1600" dirty="0">
                <a:solidFill>
                  <a:srgbClr val="DF5E14"/>
                </a:solidFill>
                <a:latin typeface="Montserrat SemiBold" pitchFamily="2" charset="0"/>
                <a:ea typeface="G마켓 산스 TTF Bold" panose="02000000000000000000" pitchFamily="2" charset="-127"/>
              </a:rPr>
              <a:t>Step01</a:t>
            </a:r>
            <a:endParaRPr lang="ko-KR" altLang="en-US" sz="1600" dirty="0">
              <a:solidFill>
                <a:srgbClr val="DF5E14"/>
              </a:solidFill>
              <a:latin typeface="Montserrat SemiBold" pitchFamily="2" charset="0"/>
              <a:ea typeface="G마켓 산스 TTF Bold" panose="02000000000000000000" pitchFamily="2" charset="-127"/>
            </a:endParaRPr>
          </a:p>
        </p:txBody>
      </p:sp>
      <p:sp>
        <p:nvSpPr>
          <p:cNvPr id="25" name="TextBox 24">
            <a:extLst>
              <a:ext uri="{FF2B5EF4-FFF2-40B4-BE49-F238E27FC236}">
                <a16:creationId xmlns:a16="http://schemas.microsoft.com/office/drawing/2014/main" id="{FC2BCFA9-730F-08F0-EF3E-6D8261BF109A}"/>
              </a:ext>
            </a:extLst>
          </p:cNvPr>
          <p:cNvSpPr txBox="1"/>
          <p:nvPr/>
        </p:nvSpPr>
        <p:spPr>
          <a:xfrm>
            <a:off x="3056016" y="1034606"/>
            <a:ext cx="2035712" cy="338554"/>
          </a:xfrm>
          <a:prstGeom prst="rect">
            <a:avLst/>
          </a:prstGeom>
          <a:noFill/>
        </p:spPr>
        <p:txBody>
          <a:bodyPr wrap="square" rtlCol="0">
            <a:spAutoFit/>
          </a:bodyPr>
          <a:lstStyle/>
          <a:p>
            <a:pPr algn="ctr"/>
            <a:r>
              <a:rPr lang="en-US" altLang="ko-KR" sz="1600" dirty="0">
                <a:solidFill>
                  <a:srgbClr val="DF5E14"/>
                </a:solidFill>
                <a:latin typeface="Montserrat SemiBold" pitchFamily="2" charset="0"/>
                <a:ea typeface="G마켓 산스 TTF Bold" panose="02000000000000000000" pitchFamily="2" charset="-127"/>
              </a:rPr>
              <a:t>Step02</a:t>
            </a:r>
            <a:endParaRPr lang="ko-KR" altLang="en-US" sz="1600" dirty="0">
              <a:solidFill>
                <a:srgbClr val="DF5E14"/>
              </a:solidFill>
              <a:latin typeface="Montserrat SemiBold" pitchFamily="2" charset="0"/>
              <a:ea typeface="G마켓 산스 TTF Bold" panose="02000000000000000000" pitchFamily="2" charset="-127"/>
            </a:endParaRPr>
          </a:p>
        </p:txBody>
      </p:sp>
      <p:sp>
        <p:nvSpPr>
          <p:cNvPr id="26" name="TextBox 25">
            <a:extLst>
              <a:ext uri="{FF2B5EF4-FFF2-40B4-BE49-F238E27FC236}">
                <a16:creationId xmlns:a16="http://schemas.microsoft.com/office/drawing/2014/main" id="{2F339792-C7E4-24D7-1E97-0A09C69C344D}"/>
              </a:ext>
            </a:extLst>
          </p:cNvPr>
          <p:cNvSpPr txBox="1"/>
          <p:nvPr/>
        </p:nvSpPr>
        <p:spPr>
          <a:xfrm>
            <a:off x="5010159" y="1034606"/>
            <a:ext cx="2035712" cy="338554"/>
          </a:xfrm>
          <a:prstGeom prst="rect">
            <a:avLst/>
          </a:prstGeom>
          <a:noFill/>
        </p:spPr>
        <p:txBody>
          <a:bodyPr wrap="square" rtlCol="0">
            <a:spAutoFit/>
          </a:bodyPr>
          <a:lstStyle/>
          <a:p>
            <a:pPr algn="ctr"/>
            <a:r>
              <a:rPr lang="en-US" altLang="ko-KR" sz="1600" dirty="0">
                <a:solidFill>
                  <a:srgbClr val="DF5E14"/>
                </a:solidFill>
                <a:latin typeface="Montserrat SemiBold" pitchFamily="2" charset="0"/>
                <a:ea typeface="G마켓 산스 TTF Bold" panose="02000000000000000000" pitchFamily="2" charset="-127"/>
              </a:rPr>
              <a:t>Step03</a:t>
            </a:r>
            <a:endParaRPr lang="ko-KR" altLang="en-US" sz="1600" dirty="0">
              <a:solidFill>
                <a:srgbClr val="DF5E14"/>
              </a:solidFill>
              <a:latin typeface="Montserrat SemiBold" pitchFamily="2" charset="0"/>
              <a:ea typeface="G마켓 산스 TTF Bold" panose="02000000000000000000" pitchFamily="2" charset="-127"/>
            </a:endParaRPr>
          </a:p>
        </p:txBody>
      </p:sp>
      <p:sp>
        <p:nvSpPr>
          <p:cNvPr id="27" name="TextBox 26">
            <a:extLst>
              <a:ext uri="{FF2B5EF4-FFF2-40B4-BE49-F238E27FC236}">
                <a16:creationId xmlns:a16="http://schemas.microsoft.com/office/drawing/2014/main" id="{5EBEA3BA-1320-7E77-4D04-E057E5A71A0B}"/>
              </a:ext>
            </a:extLst>
          </p:cNvPr>
          <p:cNvSpPr txBox="1"/>
          <p:nvPr/>
        </p:nvSpPr>
        <p:spPr>
          <a:xfrm>
            <a:off x="6964302" y="1034606"/>
            <a:ext cx="2035712" cy="338554"/>
          </a:xfrm>
          <a:prstGeom prst="rect">
            <a:avLst/>
          </a:prstGeom>
          <a:noFill/>
        </p:spPr>
        <p:txBody>
          <a:bodyPr wrap="square" rtlCol="0">
            <a:spAutoFit/>
          </a:bodyPr>
          <a:lstStyle/>
          <a:p>
            <a:pPr algn="ctr"/>
            <a:r>
              <a:rPr lang="en-US" altLang="ko-KR" sz="1600" dirty="0">
                <a:solidFill>
                  <a:srgbClr val="DF5E14"/>
                </a:solidFill>
                <a:latin typeface="Montserrat SemiBold" pitchFamily="2" charset="0"/>
                <a:ea typeface="G마켓 산스 TTF Bold" panose="02000000000000000000" pitchFamily="2" charset="-127"/>
              </a:rPr>
              <a:t>Step04</a:t>
            </a:r>
            <a:endParaRPr lang="ko-KR" altLang="en-US" sz="1600" dirty="0">
              <a:solidFill>
                <a:srgbClr val="DF5E14"/>
              </a:solidFill>
              <a:latin typeface="Montserrat SemiBold" pitchFamily="2" charset="0"/>
              <a:ea typeface="G마켓 산스 TTF Bold" panose="02000000000000000000" pitchFamily="2" charset="-127"/>
            </a:endParaRPr>
          </a:p>
        </p:txBody>
      </p:sp>
      <p:sp>
        <p:nvSpPr>
          <p:cNvPr id="28" name="TextBox 27">
            <a:extLst>
              <a:ext uri="{FF2B5EF4-FFF2-40B4-BE49-F238E27FC236}">
                <a16:creationId xmlns:a16="http://schemas.microsoft.com/office/drawing/2014/main" id="{29030013-0CC3-060A-0A9C-980462BEE6C0}"/>
              </a:ext>
            </a:extLst>
          </p:cNvPr>
          <p:cNvSpPr txBox="1"/>
          <p:nvPr/>
        </p:nvSpPr>
        <p:spPr>
          <a:xfrm>
            <a:off x="8918445" y="1034606"/>
            <a:ext cx="2035712" cy="338554"/>
          </a:xfrm>
          <a:prstGeom prst="rect">
            <a:avLst/>
          </a:prstGeom>
          <a:noFill/>
        </p:spPr>
        <p:txBody>
          <a:bodyPr wrap="square" rtlCol="0">
            <a:spAutoFit/>
          </a:bodyPr>
          <a:lstStyle/>
          <a:p>
            <a:pPr algn="ctr"/>
            <a:r>
              <a:rPr lang="en-US" altLang="ko-KR" sz="1600" dirty="0">
                <a:solidFill>
                  <a:srgbClr val="DF5E14"/>
                </a:solidFill>
                <a:latin typeface="Montserrat SemiBold" pitchFamily="2" charset="0"/>
                <a:ea typeface="G마켓 산스 TTF Bold" panose="02000000000000000000" pitchFamily="2" charset="-127"/>
              </a:rPr>
              <a:t>Step05</a:t>
            </a:r>
            <a:endParaRPr lang="ko-KR" altLang="en-US" sz="1600" dirty="0">
              <a:solidFill>
                <a:srgbClr val="DF5E14"/>
              </a:solidFill>
              <a:latin typeface="Montserrat SemiBold" pitchFamily="2" charset="0"/>
              <a:ea typeface="G마켓 산스 TTF Bold" panose="02000000000000000000" pitchFamily="2" charset="-127"/>
            </a:endParaRPr>
          </a:p>
        </p:txBody>
      </p:sp>
      <p:sp>
        <p:nvSpPr>
          <p:cNvPr id="29" name="TextBox 28">
            <a:extLst>
              <a:ext uri="{FF2B5EF4-FFF2-40B4-BE49-F238E27FC236}">
                <a16:creationId xmlns:a16="http://schemas.microsoft.com/office/drawing/2014/main" id="{C9A9B52E-0BC2-F011-C71B-5AC1CA26962E}"/>
              </a:ext>
            </a:extLst>
          </p:cNvPr>
          <p:cNvSpPr txBox="1"/>
          <p:nvPr/>
        </p:nvSpPr>
        <p:spPr>
          <a:xfrm>
            <a:off x="1101873" y="3741343"/>
            <a:ext cx="2035712" cy="338554"/>
          </a:xfrm>
          <a:prstGeom prst="rect">
            <a:avLst/>
          </a:prstGeom>
          <a:noFill/>
        </p:spPr>
        <p:txBody>
          <a:bodyPr wrap="square" rtlCol="0">
            <a:spAutoFit/>
          </a:bodyPr>
          <a:lstStyle/>
          <a:p>
            <a:pPr algn="ctr"/>
            <a:r>
              <a:rPr lang="en-US" altLang="ko-KR" sz="1600">
                <a:latin typeface="Montserrat SemiBold" pitchFamily="2" charset="0"/>
                <a:ea typeface="G마켓 산스 TTF Bold" panose="02000000000000000000" pitchFamily="2" charset="-127"/>
              </a:rPr>
              <a:t>SUBJECT</a:t>
            </a:r>
            <a:endParaRPr lang="ko-KR" altLang="en-US" sz="1600" dirty="0">
              <a:latin typeface="Montserrat SemiBold" pitchFamily="2" charset="0"/>
              <a:ea typeface="G마켓 산스 TTF Bold" panose="02000000000000000000" pitchFamily="2" charset="-127"/>
            </a:endParaRPr>
          </a:p>
        </p:txBody>
      </p:sp>
      <p:sp>
        <p:nvSpPr>
          <p:cNvPr id="30" name="TextBox 29">
            <a:extLst>
              <a:ext uri="{FF2B5EF4-FFF2-40B4-BE49-F238E27FC236}">
                <a16:creationId xmlns:a16="http://schemas.microsoft.com/office/drawing/2014/main" id="{28AFE840-A8EB-A5BD-FCBA-47123265659E}"/>
              </a:ext>
            </a:extLst>
          </p:cNvPr>
          <p:cNvSpPr txBox="1"/>
          <p:nvPr/>
        </p:nvSpPr>
        <p:spPr>
          <a:xfrm>
            <a:off x="3056016" y="3741343"/>
            <a:ext cx="2035712" cy="338554"/>
          </a:xfrm>
          <a:prstGeom prst="rect">
            <a:avLst/>
          </a:prstGeom>
          <a:noFill/>
        </p:spPr>
        <p:txBody>
          <a:bodyPr wrap="square" rtlCol="0">
            <a:spAutoFit/>
          </a:bodyPr>
          <a:lstStyle/>
          <a:p>
            <a:pPr algn="ctr"/>
            <a:r>
              <a:rPr lang="en-US" altLang="ko-KR" sz="1600">
                <a:latin typeface="Montserrat SemiBold" pitchFamily="2" charset="0"/>
                <a:ea typeface="G마켓 산스 TTF Bold" panose="02000000000000000000" pitchFamily="2" charset="-127"/>
              </a:rPr>
              <a:t>SUBJECT</a:t>
            </a:r>
            <a:endParaRPr lang="ko-KR" altLang="en-US" sz="1600" dirty="0">
              <a:latin typeface="Montserrat SemiBold" pitchFamily="2" charset="0"/>
              <a:ea typeface="G마켓 산스 TTF Bold" panose="02000000000000000000" pitchFamily="2" charset="-127"/>
            </a:endParaRPr>
          </a:p>
        </p:txBody>
      </p:sp>
      <p:sp>
        <p:nvSpPr>
          <p:cNvPr id="31" name="TextBox 30">
            <a:extLst>
              <a:ext uri="{FF2B5EF4-FFF2-40B4-BE49-F238E27FC236}">
                <a16:creationId xmlns:a16="http://schemas.microsoft.com/office/drawing/2014/main" id="{3D74B65F-DC4F-6D04-479E-2DF45709D9BA}"/>
              </a:ext>
            </a:extLst>
          </p:cNvPr>
          <p:cNvSpPr txBox="1"/>
          <p:nvPr/>
        </p:nvSpPr>
        <p:spPr>
          <a:xfrm>
            <a:off x="5010159" y="3741343"/>
            <a:ext cx="2035712" cy="338554"/>
          </a:xfrm>
          <a:prstGeom prst="rect">
            <a:avLst/>
          </a:prstGeom>
          <a:noFill/>
        </p:spPr>
        <p:txBody>
          <a:bodyPr wrap="square" rtlCol="0">
            <a:spAutoFit/>
          </a:bodyPr>
          <a:lstStyle/>
          <a:p>
            <a:pPr algn="ctr"/>
            <a:r>
              <a:rPr lang="en-US" altLang="ko-KR" sz="1600">
                <a:latin typeface="Montserrat SemiBold" pitchFamily="2" charset="0"/>
                <a:ea typeface="G마켓 산스 TTF Bold" panose="02000000000000000000" pitchFamily="2" charset="-127"/>
              </a:rPr>
              <a:t>SUBJECT</a:t>
            </a:r>
            <a:endParaRPr lang="ko-KR" altLang="en-US" sz="1600" dirty="0">
              <a:latin typeface="Montserrat SemiBold" pitchFamily="2" charset="0"/>
              <a:ea typeface="G마켓 산스 TTF Bold" panose="02000000000000000000" pitchFamily="2" charset="-127"/>
            </a:endParaRPr>
          </a:p>
        </p:txBody>
      </p:sp>
      <p:sp>
        <p:nvSpPr>
          <p:cNvPr id="32" name="TextBox 31">
            <a:extLst>
              <a:ext uri="{FF2B5EF4-FFF2-40B4-BE49-F238E27FC236}">
                <a16:creationId xmlns:a16="http://schemas.microsoft.com/office/drawing/2014/main" id="{957DF656-710A-C708-06BA-5E4FC692CBAE}"/>
              </a:ext>
            </a:extLst>
          </p:cNvPr>
          <p:cNvSpPr txBox="1"/>
          <p:nvPr/>
        </p:nvSpPr>
        <p:spPr>
          <a:xfrm>
            <a:off x="6964302" y="3741343"/>
            <a:ext cx="2035712" cy="338554"/>
          </a:xfrm>
          <a:prstGeom prst="rect">
            <a:avLst/>
          </a:prstGeom>
          <a:noFill/>
        </p:spPr>
        <p:txBody>
          <a:bodyPr wrap="square" rtlCol="0">
            <a:spAutoFit/>
          </a:bodyPr>
          <a:lstStyle/>
          <a:p>
            <a:pPr algn="ctr"/>
            <a:r>
              <a:rPr lang="en-US" altLang="ko-KR" sz="1600">
                <a:latin typeface="Montserrat SemiBold" pitchFamily="2" charset="0"/>
                <a:ea typeface="G마켓 산스 TTF Bold" panose="02000000000000000000" pitchFamily="2" charset="-127"/>
              </a:rPr>
              <a:t>SUBJECT</a:t>
            </a:r>
            <a:endParaRPr lang="ko-KR" altLang="en-US" sz="1600" dirty="0">
              <a:latin typeface="Montserrat SemiBold" pitchFamily="2" charset="0"/>
              <a:ea typeface="G마켓 산스 TTF Bold" panose="02000000000000000000" pitchFamily="2" charset="-127"/>
            </a:endParaRPr>
          </a:p>
        </p:txBody>
      </p:sp>
      <p:sp>
        <p:nvSpPr>
          <p:cNvPr id="33" name="TextBox 32">
            <a:extLst>
              <a:ext uri="{FF2B5EF4-FFF2-40B4-BE49-F238E27FC236}">
                <a16:creationId xmlns:a16="http://schemas.microsoft.com/office/drawing/2014/main" id="{355183D1-0C57-113F-B7C6-BFD9C768B672}"/>
              </a:ext>
            </a:extLst>
          </p:cNvPr>
          <p:cNvSpPr txBox="1"/>
          <p:nvPr/>
        </p:nvSpPr>
        <p:spPr>
          <a:xfrm>
            <a:off x="9054415" y="3741343"/>
            <a:ext cx="2035712" cy="338554"/>
          </a:xfrm>
          <a:prstGeom prst="rect">
            <a:avLst/>
          </a:prstGeom>
          <a:noFill/>
        </p:spPr>
        <p:txBody>
          <a:bodyPr wrap="square" rtlCol="0">
            <a:spAutoFit/>
          </a:bodyPr>
          <a:lstStyle/>
          <a:p>
            <a:pPr algn="ctr"/>
            <a:r>
              <a:rPr lang="en-US" altLang="ko-KR" sz="1600">
                <a:latin typeface="Montserrat SemiBold" pitchFamily="2" charset="0"/>
                <a:ea typeface="G마켓 산스 TTF Bold" panose="02000000000000000000" pitchFamily="2" charset="-127"/>
              </a:rPr>
              <a:t>SUBJECT</a:t>
            </a:r>
            <a:endParaRPr lang="ko-KR" altLang="en-US" sz="1600" dirty="0">
              <a:latin typeface="Montserrat SemiBold" pitchFamily="2" charset="0"/>
              <a:ea typeface="G마켓 산스 TTF Bold" panose="02000000000000000000" pitchFamily="2" charset="-127"/>
            </a:endParaRPr>
          </a:p>
        </p:txBody>
      </p:sp>
      <p:cxnSp>
        <p:nvCxnSpPr>
          <p:cNvPr id="40" name="직선 연결선 39">
            <a:extLst>
              <a:ext uri="{FF2B5EF4-FFF2-40B4-BE49-F238E27FC236}">
                <a16:creationId xmlns:a16="http://schemas.microsoft.com/office/drawing/2014/main" id="{A32F2138-963D-FF1D-ACE0-51C6CCB84BB7}"/>
              </a:ext>
            </a:extLst>
          </p:cNvPr>
          <p:cNvCxnSpPr/>
          <p:nvPr/>
        </p:nvCxnSpPr>
        <p:spPr>
          <a:xfrm>
            <a:off x="1879600" y="4273293"/>
            <a:ext cx="457200" cy="0"/>
          </a:xfrm>
          <a:prstGeom prst="line">
            <a:avLst/>
          </a:prstGeom>
          <a:ln w="6032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41" name="직선 연결선 40">
            <a:extLst>
              <a:ext uri="{FF2B5EF4-FFF2-40B4-BE49-F238E27FC236}">
                <a16:creationId xmlns:a16="http://schemas.microsoft.com/office/drawing/2014/main" id="{612F61F0-53E7-F4A2-E01F-6CE2F16F4396}"/>
              </a:ext>
            </a:extLst>
          </p:cNvPr>
          <p:cNvCxnSpPr/>
          <p:nvPr/>
        </p:nvCxnSpPr>
        <p:spPr>
          <a:xfrm>
            <a:off x="3845272" y="4273293"/>
            <a:ext cx="457200" cy="0"/>
          </a:xfrm>
          <a:prstGeom prst="line">
            <a:avLst/>
          </a:prstGeom>
          <a:ln w="6032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42" name="직선 연결선 41">
            <a:extLst>
              <a:ext uri="{FF2B5EF4-FFF2-40B4-BE49-F238E27FC236}">
                <a16:creationId xmlns:a16="http://schemas.microsoft.com/office/drawing/2014/main" id="{F214EC61-0ACA-6631-874F-4A14E23D733C}"/>
              </a:ext>
            </a:extLst>
          </p:cNvPr>
          <p:cNvCxnSpPr/>
          <p:nvPr/>
        </p:nvCxnSpPr>
        <p:spPr>
          <a:xfrm>
            <a:off x="5810944" y="4273293"/>
            <a:ext cx="457200" cy="0"/>
          </a:xfrm>
          <a:prstGeom prst="line">
            <a:avLst/>
          </a:prstGeom>
          <a:ln w="6032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43" name="직선 연결선 42">
            <a:extLst>
              <a:ext uri="{FF2B5EF4-FFF2-40B4-BE49-F238E27FC236}">
                <a16:creationId xmlns:a16="http://schemas.microsoft.com/office/drawing/2014/main" id="{1FF9D941-DD4B-4BF6-A6EB-D8FEE7859B53}"/>
              </a:ext>
            </a:extLst>
          </p:cNvPr>
          <p:cNvCxnSpPr/>
          <p:nvPr/>
        </p:nvCxnSpPr>
        <p:spPr>
          <a:xfrm>
            <a:off x="7752736" y="4273293"/>
            <a:ext cx="457200" cy="0"/>
          </a:xfrm>
          <a:prstGeom prst="line">
            <a:avLst/>
          </a:prstGeom>
          <a:ln w="6032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44" name="직선 연결선 43">
            <a:extLst>
              <a:ext uri="{FF2B5EF4-FFF2-40B4-BE49-F238E27FC236}">
                <a16:creationId xmlns:a16="http://schemas.microsoft.com/office/drawing/2014/main" id="{1B903F3B-E5AC-CCE7-71BD-A4FE0C78D55A}"/>
              </a:ext>
            </a:extLst>
          </p:cNvPr>
          <p:cNvCxnSpPr/>
          <p:nvPr/>
        </p:nvCxnSpPr>
        <p:spPr>
          <a:xfrm>
            <a:off x="9843671" y="4273293"/>
            <a:ext cx="457200" cy="0"/>
          </a:xfrm>
          <a:prstGeom prst="line">
            <a:avLst/>
          </a:prstGeom>
          <a:ln w="60325">
            <a:solidFill>
              <a:srgbClr val="ED7D31"/>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60148D0-A289-5C88-0B77-2B960955655C}"/>
              </a:ext>
            </a:extLst>
          </p:cNvPr>
          <p:cNvSpPr txBox="1">
            <a:spLocks/>
          </p:cNvSpPr>
          <p:nvPr/>
        </p:nvSpPr>
        <p:spPr>
          <a:xfrm>
            <a:off x="1101873" y="4525025"/>
            <a:ext cx="1954143" cy="1298369"/>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46" name="TextBox 45">
            <a:extLst>
              <a:ext uri="{FF2B5EF4-FFF2-40B4-BE49-F238E27FC236}">
                <a16:creationId xmlns:a16="http://schemas.microsoft.com/office/drawing/2014/main" id="{D33E61FB-2BEB-7EB1-9086-BC299C22836F}"/>
              </a:ext>
            </a:extLst>
          </p:cNvPr>
          <p:cNvSpPr txBox="1">
            <a:spLocks/>
          </p:cNvSpPr>
          <p:nvPr/>
        </p:nvSpPr>
        <p:spPr>
          <a:xfrm>
            <a:off x="3100205" y="4525025"/>
            <a:ext cx="1954143" cy="1298369"/>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47" name="TextBox 46">
            <a:extLst>
              <a:ext uri="{FF2B5EF4-FFF2-40B4-BE49-F238E27FC236}">
                <a16:creationId xmlns:a16="http://schemas.microsoft.com/office/drawing/2014/main" id="{23F8CD20-2056-C94A-FA4B-8A2AA61E3185}"/>
              </a:ext>
            </a:extLst>
          </p:cNvPr>
          <p:cNvSpPr txBox="1">
            <a:spLocks/>
          </p:cNvSpPr>
          <p:nvPr/>
        </p:nvSpPr>
        <p:spPr>
          <a:xfrm>
            <a:off x="5098537" y="4525025"/>
            <a:ext cx="1954143" cy="1298369"/>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48" name="TextBox 47">
            <a:extLst>
              <a:ext uri="{FF2B5EF4-FFF2-40B4-BE49-F238E27FC236}">
                <a16:creationId xmlns:a16="http://schemas.microsoft.com/office/drawing/2014/main" id="{D1E46783-65AE-B685-F8FB-3AA5B3FFE50A}"/>
              </a:ext>
            </a:extLst>
          </p:cNvPr>
          <p:cNvSpPr txBox="1">
            <a:spLocks/>
          </p:cNvSpPr>
          <p:nvPr/>
        </p:nvSpPr>
        <p:spPr>
          <a:xfrm>
            <a:off x="7096869" y="4525025"/>
            <a:ext cx="1954143" cy="1298369"/>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49" name="TextBox 48">
            <a:extLst>
              <a:ext uri="{FF2B5EF4-FFF2-40B4-BE49-F238E27FC236}">
                <a16:creationId xmlns:a16="http://schemas.microsoft.com/office/drawing/2014/main" id="{FD3A42F4-76B7-3C66-D71D-85525A1CAC7F}"/>
              </a:ext>
            </a:extLst>
          </p:cNvPr>
          <p:cNvSpPr txBox="1">
            <a:spLocks/>
          </p:cNvSpPr>
          <p:nvPr/>
        </p:nvSpPr>
        <p:spPr>
          <a:xfrm>
            <a:off x="9095199" y="4525025"/>
            <a:ext cx="1954143" cy="1298369"/>
          </a:xfrm>
          <a:prstGeom prst="rect">
            <a:avLst/>
          </a:prstGeom>
          <a:noFill/>
        </p:spPr>
        <p:txBody>
          <a:bodyPr wrap="square" rtlCol="0">
            <a:spAutoFit/>
          </a:bodyPr>
          <a:lstStyle/>
          <a:p>
            <a:pPr algn="ct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Tree>
    <p:extLst>
      <p:ext uri="{BB962C8B-B14F-4D97-AF65-F5344CB8AC3E}">
        <p14:creationId xmlns:p14="http://schemas.microsoft.com/office/powerpoint/2010/main" val="2527042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타원 11">
            <a:extLst>
              <a:ext uri="{FF2B5EF4-FFF2-40B4-BE49-F238E27FC236}">
                <a16:creationId xmlns:a16="http://schemas.microsoft.com/office/drawing/2014/main" id="{2CC25CD8-FC05-3BC5-F5AD-EA6C6FAA3717}"/>
              </a:ext>
            </a:extLst>
          </p:cNvPr>
          <p:cNvSpPr/>
          <p:nvPr/>
        </p:nvSpPr>
        <p:spPr>
          <a:xfrm>
            <a:off x="4520899" y="1662554"/>
            <a:ext cx="3026780" cy="3026780"/>
          </a:xfrm>
          <a:prstGeom prst="ellipse">
            <a:avLst/>
          </a:prstGeom>
          <a:solidFill>
            <a:schemeClr val="bg1"/>
          </a:solidFill>
          <a:ln w="152400">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5" name="그룹 44">
            <a:extLst>
              <a:ext uri="{FF2B5EF4-FFF2-40B4-BE49-F238E27FC236}">
                <a16:creationId xmlns:a16="http://schemas.microsoft.com/office/drawing/2014/main" id="{BA2EF26D-5781-79A5-0C3B-BF1DDACFF558}"/>
              </a:ext>
            </a:extLst>
          </p:cNvPr>
          <p:cNvGrpSpPr/>
          <p:nvPr/>
        </p:nvGrpSpPr>
        <p:grpSpPr>
          <a:xfrm>
            <a:off x="8028993" y="1309527"/>
            <a:ext cx="1203766" cy="3981690"/>
            <a:chOff x="8090704" y="1562583"/>
            <a:chExt cx="1203766" cy="3981690"/>
          </a:xfrm>
        </p:grpSpPr>
        <p:sp>
          <p:nvSpPr>
            <p:cNvPr id="13" name="타원 12">
              <a:extLst>
                <a:ext uri="{FF2B5EF4-FFF2-40B4-BE49-F238E27FC236}">
                  <a16:creationId xmlns:a16="http://schemas.microsoft.com/office/drawing/2014/main" id="{8A93E8EA-A7AC-B2BC-550A-79D86FF04C59}"/>
                </a:ext>
              </a:extLst>
            </p:cNvPr>
            <p:cNvSpPr/>
            <p:nvPr/>
          </p:nvSpPr>
          <p:spPr>
            <a:xfrm>
              <a:off x="8090704" y="1562583"/>
              <a:ext cx="1203766" cy="1203766"/>
            </a:xfrm>
            <a:prstGeom prst="ellipse">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타원 38">
              <a:extLst>
                <a:ext uri="{FF2B5EF4-FFF2-40B4-BE49-F238E27FC236}">
                  <a16:creationId xmlns:a16="http://schemas.microsoft.com/office/drawing/2014/main" id="{E8966271-CD87-01A6-3D60-F032A0D96965}"/>
                </a:ext>
              </a:extLst>
            </p:cNvPr>
            <p:cNvSpPr/>
            <p:nvPr/>
          </p:nvSpPr>
          <p:spPr>
            <a:xfrm>
              <a:off x="8090704" y="4340507"/>
              <a:ext cx="1203766" cy="1203766"/>
            </a:xfrm>
            <a:prstGeom prst="ellipse">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46" name="그룹 45">
            <a:extLst>
              <a:ext uri="{FF2B5EF4-FFF2-40B4-BE49-F238E27FC236}">
                <a16:creationId xmlns:a16="http://schemas.microsoft.com/office/drawing/2014/main" id="{F36F2CF1-08DE-24DA-869A-2F48B0BB154A}"/>
              </a:ext>
            </a:extLst>
          </p:cNvPr>
          <p:cNvGrpSpPr/>
          <p:nvPr/>
        </p:nvGrpSpPr>
        <p:grpSpPr>
          <a:xfrm>
            <a:off x="2831960" y="1309527"/>
            <a:ext cx="1203766" cy="3981690"/>
            <a:chOff x="8090704" y="1562583"/>
            <a:chExt cx="1203766" cy="3981690"/>
          </a:xfrm>
        </p:grpSpPr>
        <p:sp>
          <p:nvSpPr>
            <p:cNvPr id="47" name="타원 46">
              <a:extLst>
                <a:ext uri="{FF2B5EF4-FFF2-40B4-BE49-F238E27FC236}">
                  <a16:creationId xmlns:a16="http://schemas.microsoft.com/office/drawing/2014/main" id="{4C8754EE-1D46-A281-8C53-81C39F6FFE5F}"/>
                </a:ext>
              </a:extLst>
            </p:cNvPr>
            <p:cNvSpPr/>
            <p:nvPr/>
          </p:nvSpPr>
          <p:spPr>
            <a:xfrm>
              <a:off x="8090704" y="1562583"/>
              <a:ext cx="1203766" cy="1203766"/>
            </a:xfrm>
            <a:prstGeom prst="ellipse">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타원 47">
              <a:extLst>
                <a:ext uri="{FF2B5EF4-FFF2-40B4-BE49-F238E27FC236}">
                  <a16:creationId xmlns:a16="http://schemas.microsoft.com/office/drawing/2014/main" id="{7A77770D-AC62-F6ED-104A-A2207E3946D0}"/>
                </a:ext>
              </a:extLst>
            </p:cNvPr>
            <p:cNvSpPr/>
            <p:nvPr/>
          </p:nvSpPr>
          <p:spPr>
            <a:xfrm>
              <a:off x="8090704" y="4340507"/>
              <a:ext cx="1203766" cy="1203766"/>
            </a:xfrm>
            <a:prstGeom prst="ellipse">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9" name="TextBox 48">
            <a:extLst>
              <a:ext uri="{FF2B5EF4-FFF2-40B4-BE49-F238E27FC236}">
                <a16:creationId xmlns:a16="http://schemas.microsoft.com/office/drawing/2014/main" id="{A01D9690-FF4D-D585-3B70-1BF4C30DAA4D}"/>
              </a:ext>
            </a:extLst>
          </p:cNvPr>
          <p:cNvSpPr txBox="1"/>
          <p:nvPr/>
        </p:nvSpPr>
        <p:spPr>
          <a:xfrm>
            <a:off x="536018" y="1293222"/>
            <a:ext cx="2356817" cy="369332"/>
          </a:xfrm>
          <a:prstGeom prst="rect">
            <a:avLst/>
          </a:prstGeom>
          <a:noFill/>
        </p:spPr>
        <p:txBody>
          <a:bodyPr wrap="square" rtlCol="0">
            <a:spAutoFit/>
          </a:bodyPr>
          <a:lstStyle/>
          <a:p>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sp>
        <p:nvSpPr>
          <p:cNvPr id="55" name="TextBox 54">
            <a:extLst>
              <a:ext uri="{FF2B5EF4-FFF2-40B4-BE49-F238E27FC236}">
                <a16:creationId xmlns:a16="http://schemas.microsoft.com/office/drawing/2014/main" id="{2DB8032B-03F7-B898-A3F5-B48FD7808676}"/>
              </a:ext>
            </a:extLst>
          </p:cNvPr>
          <p:cNvSpPr txBox="1"/>
          <p:nvPr/>
        </p:nvSpPr>
        <p:spPr>
          <a:xfrm>
            <a:off x="9299165" y="1293222"/>
            <a:ext cx="2356817" cy="369332"/>
          </a:xfrm>
          <a:prstGeom prst="rect">
            <a:avLst/>
          </a:prstGeom>
          <a:noFill/>
        </p:spPr>
        <p:txBody>
          <a:bodyPr wrap="square" rtlCol="0">
            <a:spAutoFit/>
          </a:bodyPr>
          <a:lstStyle/>
          <a:p>
            <a:pPr algn="r"/>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grpSp>
        <p:nvGrpSpPr>
          <p:cNvPr id="62" name="그룹 61">
            <a:extLst>
              <a:ext uri="{FF2B5EF4-FFF2-40B4-BE49-F238E27FC236}">
                <a16:creationId xmlns:a16="http://schemas.microsoft.com/office/drawing/2014/main" id="{3C71040D-0424-19FC-4C98-6BE11EA6B2A7}"/>
              </a:ext>
            </a:extLst>
          </p:cNvPr>
          <p:cNvGrpSpPr/>
          <p:nvPr/>
        </p:nvGrpSpPr>
        <p:grpSpPr>
          <a:xfrm>
            <a:off x="3931555" y="2128403"/>
            <a:ext cx="4190340" cy="384890"/>
            <a:chOff x="3993266" y="2731624"/>
            <a:chExt cx="4190340" cy="384890"/>
          </a:xfrm>
        </p:grpSpPr>
        <p:cxnSp>
          <p:nvCxnSpPr>
            <p:cNvPr id="60" name="직선 연결선 59">
              <a:extLst>
                <a:ext uri="{FF2B5EF4-FFF2-40B4-BE49-F238E27FC236}">
                  <a16:creationId xmlns:a16="http://schemas.microsoft.com/office/drawing/2014/main" id="{1E4AE32F-7CFA-0F8C-F822-F5EF97E8C96C}"/>
                </a:ext>
              </a:extLst>
            </p:cNvPr>
            <p:cNvCxnSpPr/>
            <p:nvPr/>
          </p:nvCxnSpPr>
          <p:spPr>
            <a:xfrm flipH="1" flipV="1">
              <a:off x="3993266" y="2731625"/>
              <a:ext cx="798653" cy="384889"/>
            </a:xfrm>
            <a:prstGeom prst="line">
              <a:avLst/>
            </a:prstGeom>
            <a:ln w="20002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61" name="직선 연결선 60">
              <a:extLst>
                <a:ext uri="{FF2B5EF4-FFF2-40B4-BE49-F238E27FC236}">
                  <a16:creationId xmlns:a16="http://schemas.microsoft.com/office/drawing/2014/main" id="{138EB335-54C0-3E88-212E-85133679BFA3}"/>
                </a:ext>
              </a:extLst>
            </p:cNvPr>
            <p:cNvCxnSpPr>
              <a:cxnSpLocks/>
            </p:cNvCxnSpPr>
            <p:nvPr/>
          </p:nvCxnSpPr>
          <p:spPr>
            <a:xfrm flipH="1">
              <a:off x="7384953" y="2731624"/>
              <a:ext cx="798653" cy="384889"/>
            </a:xfrm>
            <a:prstGeom prst="line">
              <a:avLst/>
            </a:prstGeom>
            <a:ln w="200025">
              <a:solidFill>
                <a:srgbClr val="ED7D31"/>
              </a:solidFill>
            </a:ln>
          </p:spPr>
          <p:style>
            <a:lnRef idx="1">
              <a:schemeClr val="accent1"/>
            </a:lnRef>
            <a:fillRef idx="0">
              <a:schemeClr val="accent1"/>
            </a:fillRef>
            <a:effectRef idx="0">
              <a:schemeClr val="accent1"/>
            </a:effectRef>
            <a:fontRef idx="minor">
              <a:schemeClr val="tx1"/>
            </a:fontRef>
          </p:style>
        </p:cxnSp>
      </p:grpSp>
      <p:grpSp>
        <p:nvGrpSpPr>
          <p:cNvPr id="67" name="그룹 66">
            <a:extLst>
              <a:ext uri="{FF2B5EF4-FFF2-40B4-BE49-F238E27FC236}">
                <a16:creationId xmlns:a16="http://schemas.microsoft.com/office/drawing/2014/main" id="{19B2640B-C227-11DD-90C5-50653661C6F2}"/>
              </a:ext>
            </a:extLst>
          </p:cNvPr>
          <p:cNvGrpSpPr/>
          <p:nvPr/>
        </p:nvGrpSpPr>
        <p:grpSpPr>
          <a:xfrm flipV="1">
            <a:off x="3931555" y="3990870"/>
            <a:ext cx="4190340" cy="384890"/>
            <a:chOff x="3993266" y="2731624"/>
            <a:chExt cx="4190340" cy="384890"/>
          </a:xfrm>
        </p:grpSpPr>
        <p:cxnSp>
          <p:nvCxnSpPr>
            <p:cNvPr id="68" name="직선 연결선 67">
              <a:extLst>
                <a:ext uri="{FF2B5EF4-FFF2-40B4-BE49-F238E27FC236}">
                  <a16:creationId xmlns:a16="http://schemas.microsoft.com/office/drawing/2014/main" id="{C3E79F02-B265-2F0C-311D-16A6512709EC}"/>
                </a:ext>
              </a:extLst>
            </p:cNvPr>
            <p:cNvCxnSpPr/>
            <p:nvPr/>
          </p:nvCxnSpPr>
          <p:spPr>
            <a:xfrm flipH="1" flipV="1">
              <a:off x="3993266" y="2731625"/>
              <a:ext cx="798653" cy="384889"/>
            </a:xfrm>
            <a:prstGeom prst="line">
              <a:avLst/>
            </a:prstGeom>
            <a:ln w="20002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69" name="직선 연결선 68">
              <a:extLst>
                <a:ext uri="{FF2B5EF4-FFF2-40B4-BE49-F238E27FC236}">
                  <a16:creationId xmlns:a16="http://schemas.microsoft.com/office/drawing/2014/main" id="{C86DAA5E-1B8D-4CD4-6BA0-59E48A38A0AB}"/>
                </a:ext>
              </a:extLst>
            </p:cNvPr>
            <p:cNvCxnSpPr>
              <a:cxnSpLocks/>
            </p:cNvCxnSpPr>
            <p:nvPr/>
          </p:nvCxnSpPr>
          <p:spPr>
            <a:xfrm flipH="1">
              <a:off x="7384953" y="2731624"/>
              <a:ext cx="798653" cy="384889"/>
            </a:xfrm>
            <a:prstGeom prst="line">
              <a:avLst/>
            </a:prstGeom>
            <a:ln w="200025">
              <a:solidFill>
                <a:srgbClr val="ED7D31"/>
              </a:solidFill>
            </a:ln>
          </p:spPr>
          <p:style>
            <a:lnRef idx="1">
              <a:schemeClr val="accent1"/>
            </a:lnRef>
            <a:fillRef idx="0">
              <a:schemeClr val="accent1"/>
            </a:fillRef>
            <a:effectRef idx="0">
              <a:schemeClr val="accent1"/>
            </a:effectRef>
            <a:fontRef idx="minor">
              <a:schemeClr val="tx1"/>
            </a:fontRef>
          </p:style>
        </p:cxnSp>
      </p:grpSp>
      <p:pic>
        <p:nvPicPr>
          <p:cNvPr id="71" name="그래픽 70" descr="아키텍처 단색으로 채워진">
            <a:extLst>
              <a:ext uri="{FF2B5EF4-FFF2-40B4-BE49-F238E27FC236}">
                <a16:creationId xmlns:a16="http://schemas.microsoft.com/office/drawing/2014/main" id="{CAF54ABE-A54C-3AA8-B1E2-7B8F93240B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69631" y="1520148"/>
            <a:ext cx="800699" cy="800699"/>
          </a:xfrm>
          <a:prstGeom prst="rect">
            <a:avLst/>
          </a:prstGeom>
        </p:spPr>
      </p:pic>
      <p:pic>
        <p:nvPicPr>
          <p:cNvPr id="73" name="그래픽 72" descr="흡기 방식 단색으로 채워진">
            <a:extLst>
              <a:ext uri="{FF2B5EF4-FFF2-40B4-BE49-F238E27FC236}">
                <a16:creationId xmlns:a16="http://schemas.microsoft.com/office/drawing/2014/main" id="{F8D12590-8502-13E5-7CA5-190B050A40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93041" y="4188394"/>
            <a:ext cx="914400" cy="914400"/>
          </a:xfrm>
          <a:prstGeom prst="rect">
            <a:avLst/>
          </a:prstGeom>
        </p:spPr>
      </p:pic>
      <p:pic>
        <p:nvPicPr>
          <p:cNvPr id="75" name="그래픽 74" descr="배지 체크 표시1 단색으로 채워진">
            <a:extLst>
              <a:ext uri="{FF2B5EF4-FFF2-40B4-BE49-F238E27FC236}">
                <a16:creationId xmlns:a16="http://schemas.microsoft.com/office/drawing/2014/main" id="{41CD52F2-4ED0-C8AB-0300-8879D9C9A1F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88301" y="4253950"/>
            <a:ext cx="914400" cy="914400"/>
          </a:xfrm>
          <a:prstGeom prst="rect">
            <a:avLst/>
          </a:prstGeom>
        </p:spPr>
      </p:pic>
      <p:pic>
        <p:nvPicPr>
          <p:cNvPr id="77" name="그래픽 76" descr="가로 막대형 차트 단색으로 채워진">
            <a:extLst>
              <a:ext uri="{FF2B5EF4-FFF2-40B4-BE49-F238E27FC236}">
                <a16:creationId xmlns:a16="http://schemas.microsoft.com/office/drawing/2014/main" id="{3FF49741-4F2E-3883-F955-302B0E7C1B8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64767" y="1420966"/>
            <a:ext cx="914400" cy="914400"/>
          </a:xfrm>
          <a:prstGeom prst="rect">
            <a:avLst/>
          </a:prstGeom>
        </p:spPr>
      </p:pic>
      <p:sp>
        <p:nvSpPr>
          <p:cNvPr id="8" name="TextBox 7">
            <a:extLst>
              <a:ext uri="{FF2B5EF4-FFF2-40B4-BE49-F238E27FC236}">
                <a16:creationId xmlns:a16="http://schemas.microsoft.com/office/drawing/2014/main" id="{14062441-8679-20D3-86EE-1F6263A007DB}"/>
              </a:ext>
            </a:extLst>
          </p:cNvPr>
          <p:cNvSpPr txBox="1">
            <a:spLocks/>
          </p:cNvSpPr>
          <p:nvPr/>
        </p:nvSpPr>
        <p:spPr>
          <a:xfrm>
            <a:off x="476597" y="1696421"/>
            <a:ext cx="1954143" cy="1298369"/>
          </a:xfrm>
          <a:prstGeom prst="rect">
            <a:avLst/>
          </a:prstGeom>
          <a:noFill/>
        </p:spPr>
        <p:txBody>
          <a:bodyPr wrap="square" rtlCol="0">
            <a:spAutoFit/>
          </a:bodyPr>
          <a:lstStyle/>
          <a:p>
            <a:pP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9" name="TextBox 8">
            <a:extLst>
              <a:ext uri="{FF2B5EF4-FFF2-40B4-BE49-F238E27FC236}">
                <a16:creationId xmlns:a16="http://schemas.microsoft.com/office/drawing/2014/main" id="{94920432-85DF-A0D9-2147-E2AB7F63210B}"/>
              </a:ext>
            </a:extLst>
          </p:cNvPr>
          <p:cNvSpPr txBox="1">
            <a:spLocks/>
          </p:cNvSpPr>
          <p:nvPr/>
        </p:nvSpPr>
        <p:spPr>
          <a:xfrm>
            <a:off x="476597" y="4568948"/>
            <a:ext cx="1954143" cy="1298369"/>
          </a:xfrm>
          <a:prstGeom prst="rect">
            <a:avLst/>
          </a:prstGeom>
          <a:noFill/>
        </p:spPr>
        <p:txBody>
          <a:bodyPr wrap="square" rtlCol="0">
            <a:spAutoFit/>
          </a:bodyPr>
          <a:lstStyle/>
          <a:p>
            <a:pP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0" name="TextBox 9">
            <a:extLst>
              <a:ext uri="{FF2B5EF4-FFF2-40B4-BE49-F238E27FC236}">
                <a16:creationId xmlns:a16="http://schemas.microsoft.com/office/drawing/2014/main" id="{E6B7C046-70F6-08C7-2EB4-16B7AF2A76B6}"/>
              </a:ext>
            </a:extLst>
          </p:cNvPr>
          <p:cNvSpPr txBox="1">
            <a:spLocks/>
          </p:cNvSpPr>
          <p:nvPr/>
        </p:nvSpPr>
        <p:spPr>
          <a:xfrm>
            <a:off x="9637838" y="1696421"/>
            <a:ext cx="1954143" cy="1298369"/>
          </a:xfrm>
          <a:prstGeom prst="rect">
            <a:avLst/>
          </a:prstGeom>
          <a:noFill/>
        </p:spPr>
        <p:txBody>
          <a:bodyPr wrap="square" rtlCol="0">
            <a:spAutoFit/>
          </a:bodyPr>
          <a:lstStyle/>
          <a:p>
            <a:pPr algn="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1" name="TextBox 10">
            <a:extLst>
              <a:ext uri="{FF2B5EF4-FFF2-40B4-BE49-F238E27FC236}">
                <a16:creationId xmlns:a16="http://schemas.microsoft.com/office/drawing/2014/main" id="{CFEF8503-B4F5-95D1-2A07-350F12EF9562}"/>
              </a:ext>
            </a:extLst>
          </p:cNvPr>
          <p:cNvSpPr txBox="1">
            <a:spLocks/>
          </p:cNvSpPr>
          <p:nvPr/>
        </p:nvSpPr>
        <p:spPr>
          <a:xfrm>
            <a:off x="9637838" y="4568948"/>
            <a:ext cx="1954143" cy="1298369"/>
          </a:xfrm>
          <a:prstGeom prst="rect">
            <a:avLst/>
          </a:prstGeom>
          <a:noFill/>
        </p:spPr>
        <p:txBody>
          <a:bodyPr wrap="square" rtlCol="0">
            <a:spAutoFit/>
          </a:bodyPr>
          <a:lstStyle/>
          <a:p>
            <a:pPr algn="r">
              <a:lnSpc>
                <a:spcPct val="110000"/>
              </a:lnSpc>
            </a:pPr>
            <a:r>
              <a:rPr lang="en-US" altLang="ko-KR" sz="1200">
                <a:latin typeface="Montserrat Light" pitchFamily="2" charset="0"/>
                <a:ea typeface="G마켓 산스 Medium" panose="02000000000000000000" pitchFamily="50" charset="-127"/>
              </a:rPr>
              <a:t>Lorem ipsum dolor sit amet, consectetur adipiscing elit, sed do eiusmod tempor incididunt ut labore et dolore magna aliqua.</a:t>
            </a:r>
          </a:p>
        </p:txBody>
      </p:sp>
      <p:sp>
        <p:nvSpPr>
          <p:cNvPr id="14" name="TextBox 13">
            <a:extLst>
              <a:ext uri="{FF2B5EF4-FFF2-40B4-BE49-F238E27FC236}">
                <a16:creationId xmlns:a16="http://schemas.microsoft.com/office/drawing/2014/main" id="{839DB1DA-CF31-299B-4700-B35E72B1106E}"/>
              </a:ext>
            </a:extLst>
          </p:cNvPr>
          <p:cNvSpPr txBox="1"/>
          <p:nvPr/>
        </p:nvSpPr>
        <p:spPr>
          <a:xfrm>
            <a:off x="536018" y="4149145"/>
            <a:ext cx="2356817" cy="369332"/>
          </a:xfrm>
          <a:prstGeom prst="rect">
            <a:avLst/>
          </a:prstGeom>
          <a:noFill/>
        </p:spPr>
        <p:txBody>
          <a:bodyPr wrap="square" rtlCol="0">
            <a:spAutoFit/>
          </a:bodyPr>
          <a:lstStyle/>
          <a:p>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sp>
        <p:nvSpPr>
          <p:cNvPr id="15" name="TextBox 14">
            <a:extLst>
              <a:ext uri="{FF2B5EF4-FFF2-40B4-BE49-F238E27FC236}">
                <a16:creationId xmlns:a16="http://schemas.microsoft.com/office/drawing/2014/main" id="{C512831A-8D82-419D-FC66-9B964A8A72DC}"/>
              </a:ext>
            </a:extLst>
          </p:cNvPr>
          <p:cNvSpPr txBox="1"/>
          <p:nvPr/>
        </p:nvSpPr>
        <p:spPr>
          <a:xfrm>
            <a:off x="9299165" y="4149145"/>
            <a:ext cx="2356817" cy="369332"/>
          </a:xfrm>
          <a:prstGeom prst="rect">
            <a:avLst/>
          </a:prstGeom>
          <a:noFill/>
        </p:spPr>
        <p:txBody>
          <a:bodyPr wrap="square" rtlCol="0">
            <a:spAutoFit/>
          </a:bodyPr>
          <a:lstStyle/>
          <a:p>
            <a:pPr algn="r"/>
            <a:r>
              <a:rPr lang="en-US" altLang="ko-KR">
                <a:latin typeface="Montserrat SemiBold" pitchFamily="2" charset="0"/>
                <a:ea typeface="G마켓 산스 TTF Bold" panose="02000000000000000000" pitchFamily="2" charset="-127"/>
              </a:rPr>
              <a:t>SUBJECT</a:t>
            </a:r>
            <a:endParaRPr lang="ko-KR" altLang="en-US" dirty="0">
              <a:latin typeface="Montserrat SemiBold" pitchFamily="2" charset="0"/>
              <a:ea typeface="G마켓 산스 TTF Bold" panose="02000000000000000000" pitchFamily="2" charset="-127"/>
            </a:endParaRPr>
          </a:p>
        </p:txBody>
      </p:sp>
    </p:spTree>
    <p:extLst>
      <p:ext uri="{BB962C8B-B14F-4D97-AF65-F5344CB8AC3E}">
        <p14:creationId xmlns:p14="http://schemas.microsoft.com/office/powerpoint/2010/main" val="1887148657"/>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latin typeface="G마켓 산스 Bold" panose="02000000000000000000" pitchFamily="50" charset="-127"/>
            <a:ea typeface="G마켓 산스 Bold" panose="02000000000000000000" pitchFamily="50" charset="-12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TotalTime>
  <Words>1455</Words>
  <Application>Microsoft Office PowerPoint</Application>
  <PresentationFormat>와이드스크린</PresentationFormat>
  <Paragraphs>193</Paragraphs>
  <Slides>16</Slides>
  <Notes>0</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16</vt:i4>
      </vt:variant>
    </vt:vector>
  </HeadingPairs>
  <TitlesOfParts>
    <vt:vector size="24" baseType="lpstr">
      <vt:lpstr>Arial</vt:lpstr>
      <vt:lpstr>G마켓 산스 TTF Bold</vt:lpstr>
      <vt:lpstr>G마켓 산스 TTF Medium</vt:lpstr>
      <vt:lpstr>Montserrat ExtraBold</vt:lpstr>
      <vt:lpstr>Montserrat Light</vt:lpstr>
      <vt:lpstr>Montserrat SemiBold</vt:lpstr>
      <vt:lpstr>맑은 고딕</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 동우</dc:creator>
  <cp:lastModifiedBy>동우 이</cp:lastModifiedBy>
  <cp:revision>7</cp:revision>
  <dcterms:created xsi:type="dcterms:W3CDTF">2023-07-16T01:07:15Z</dcterms:created>
  <dcterms:modified xsi:type="dcterms:W3CDTF">2025-04-08T07:21:47Z</dcterms:modified>
</cp:coreProperties>
</file>