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07CC4B-639D-9416-B42C-18C74AB2F1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80D7786-2159-31F6-3F53-B55018DEF9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6C80BC-DB33-3D53-BE3A-13EBC8060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93960EA-8DDA-5601-73B5-462E38635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C276573-C573-BD98-8B0C-073E6E19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8410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21E02D-4343-100F-9D44-13D762579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662D4DE-A6B9-4C8E-3F5C-59AB3A176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CCC13D-4AED-E675-B58F-591FBB1DA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783452-C136-DD67-21C1-E21B1CDE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ED568B9-D6F2-9C3A-200F-652217966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892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9683AB7-BB71-81C5-BC7C-7AE230C9A7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874B331-3579-C855-76A7-D7CF172AE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24404E-6F3F-53FA-0BAD-971E289D3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242604-658F-D60E-B263-E950BF68A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4DC5D16-2720-8CFA-1B7E-0ADE767EB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111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24F77C-350C-1B72-B512-BDC9904BE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648716-7DFB-2B8A-EB73-7BD48DD70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C9C7A46-BAFE-6136-37CA-B35D6362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E217B9-DC5A-0419-38C0-25B326B09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0CEE9F-94D4-388C-C126-5233FACC2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04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F099F9-DF71-EF1E-312D-B9DB38E50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8439F0F-D619-C7E6-7901-2DCB5E211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2F007D-180F-4BDB-4313-2D15608E2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1CFDF-A126-72DA-88B5-25280183C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4E2963-5F48-A0A9-0998-382B9FF38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0955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CE56AD-080B-A409-E815-4D52B7574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865FC65-9EFD-46A1-C540-434D6E0C0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A1D0DB-EEAB-EFEE-E625-DDFED1B19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DB196BD-6332-4E75-20A4-9CE5EA90C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21265A3-782B-2BC4-0F2D-1348ADDF6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F2E60C-E88E-FBE7-5700-4C9A55169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440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168370-B422-B9E5-30C2-15A5AA099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4E5332E-F356-3E3A-5653-EA35E0316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8D9E060-017C-9E71-E278-DBF486027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C3CF62C-4EB8-FD81-D023-88113F836B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93273F4-EA2A-1425-8C15-947474A457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0FA75C1-D3FF-B193-0E58-725CF48B8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8C8288A-3736-1695-77E6-6CA31C14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0FA3E99-50AB-C28A-655D-027FAF22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8720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235551-8153-BBCA-575F-7D76F1547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483FCD5-D515-1C79-B07E-632F756CB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134DF9B-77D0-BB42-D892-CE0DF63B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31EDEE2-DEEC-7233-10AC-C17FD5264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59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0EAF2B3-965A-3630-9550-0A46C37B5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928EA2F-0271-1FB4-5C5D-7F416CBF4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4E36009-C030-6AEC-E130-C5314F7C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0573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F716C7-7623-6D0E-B2EF-77E31BC0C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25B0AD-17CF-3DDE-315F-22731B217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CCD91EB-340B-BBA9-80A5-E92E50A3BE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0E089EC-58C6-8669-7D49-C6C71F77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2F38AD9-6A1F-39C9-DC72-177F3D39A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1AF0684-EE82-269B-8D8B-7A5B779A1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8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545B86-BA6F-1C5D-4956-3C6A4F59F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ABD4F8A-B929-34A1-7606-E3A84A3EDD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258D4AB-0B3C-7B54-1E65-ABA2A8E43F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B044B9E-E5ED-C14A-A39E-F4332B0F2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C1B4B4D-4FA5-4019-213F-D021FB717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870F4F-DB8D-8C56-04B1-0587AFCC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5117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0578AD1-F613-D546-D3D1-F66D0593B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F993767-46E2-9560-D5B6-9C94C4C423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7BEE0E-E4DA-9AF6-70FD-765E36412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B16FB6-D899-4B08-BF1F-4156FDF805E2}" type="datetimeFigureOut">
              <a:rPr lang="ko-KR" altLang="en-US" smtClean="0"/>
              <a:t>2025-04-08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91B51D-0005-60D6-7B45-EF3205E2FD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6E36B6-FE2D-24E8-6BBF-5B6DC4401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219CC2-8CEB-411B-9A15-7AF92DAE7E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12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6">
            <a:extLst>
              <a:ext uri="{FF2B5EF4-FFF2-40B4-BE49-F238E27FC236}">
                <a16:creationId xmlns:a16="http://schemas.microsoft.com/office/drawing/2014/main" id="{E48E34E7-94EB-EBD3-F214-26E614CD9A1E}"/>
              </a:ext>
            </a:extLst>
          </p:cNvPr>
          <p:cNvGrpSpPr/>
          <p:nvPr/>
        </p:nvGrpSpPr>
        <p:grpSpPr>
          <a:xfrm>
            <a:off x="2183223" y="1885951"/>
            <a:ext cx="7825554" cy="4270258"/>
            <a:chOff x="4732338" y="2038350"/>
            <a:chExt cx="6359525" cy="3470275"/>
          </a:xfrm>
          <a:solidFill>
            <a:schemeClr val="bg1">
              <a:lumMod val="75000"/>
            </a:schemeClr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9046BB9-E6C2-EE47-7489-42C35503F2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33075" y="2690813"/>
              <a:ext cx="352425" cy="207963"/>
            </a:xfrm>
            <a:custGeom>
              <a:avLst/>
              <a:gdLst>
                <a:gd name="T0" fmla="*/ 184 w 222"/>
                <a:gd name="T1" fmla="*/ 130 h 131"/>
                <a:gd name="T2" fmla="*/ 183 w 222"/>
                <a:gd name="T3" fmla="*/ 129 h 131"/>
                <a:gd name="T4" fmla="*/ 183 w 222"/>
                <a:gd name="T5" fmla="*/ 131 h 131"/>
                <a:gd name="T6" fmla="*/ 184 w 222"/>
                <a:gd name="T7" fmla="*/ 130 h 131"/>
                <a:gd name="T8" fmla="*/ 184 w 222"/>
                <a:gd name="T9" fmla="*/ 130 h 131"/>
                <a:gd name="T10" fmla="*/ 172 w 222"/>
                <a:gd name="T11" fmla="*/ 120 h 131"/>
                <a:gd name="T12" fmla="*/ 174 w 222"/>
                <a:gd name="T13" fmla="*/ 119 h 131"/>
                <a:gd name="T14" fmla="*/ 174 w 222"/>
                <a:gd name="T15" fmla="*/ 117 h 131"/>
                <a:gd name="T16" fmla="*/ 172 w 222"/>
                <a:gd name="T17" fmla="*/ 120 h 131"/>
                <a:gd name="T18" fmla="*/ 172 w 222"/>
                <a:gd name="T19" fmla="*/ 120 h 131"/>
                <a:gd name="T20" fmla="*/ 222 w 222"/>
                <a:gd name="T21" fmla="*/ 88 h 131"/>
                <a:gd name="T22" fmla="*/ 221 w 222"/>
                <a:gd name="T23" fmla="*/ 83 h 131"/>
                <a:gd name="T24" fmla="*/ 221 w 222"/>
                <a:gd name="T25" fmla="*/ 80 h 131"/>
                <a:gd name="T26" fmla="*/ 222 w 222"/>
                <a:gd name="T27" fmla="*/ 88 h 131"/>
                <a:gd name="T28" fmla="*/ 46 w 222"/>
                <a:gd name="T29" fmla="*/ 47 h 131"/>
                <a:gd name="T30" fmla="*/ 43 w 222"/>
                <a:gd name="T31" fmla="*/ 49 h 131"/>
                <a:gd name="T32" fmla="*/ 21 w 222"/>
                <a:gd name="T33" fmla="*/ 55 h 131"/>
                <a:gd name="T34" fmla="*/ 12 w 222"/>
                <a:gd name="T35" fmla="*/ 58 h 131"/>
                <a:gd name="T36" fmla="*/ 4 w 222"/>
                <a:gd name="T37" fmla="*/ 61 h 131"/>
                <a:gd name="T38" fmla="*/ 0 w 222"/>
                <a:gd name="T39" fmla="*/ 62 h 131"/>
                <a:gd name="T40" fmla="*/ 0 w 222"/>
                <a:gd name="T41" fmla="*/ 63 h 131"/>
                <a:gd name="T42" fmla="*/ 2 w 222"/>
                <a:gd name="T43" fmla="*/ 84 h 131"/>
                <a:gd name="T44" fmla="*/ 3 w 222"/>
                <a:gd name="T45" fmla="*/ 103 h 131"/>
                <a:gd name="T46" fmla="*/ 4 w 222"/>
                <a:gd name="T47" fmla="*/ 121 h 131"/>
                <a:gd name="T48" fmla="*/ 6 w 222"/>
                <a:gd name="T49" fmla="*/ 122 h 131"/>
                <a:gd name="T50" fmla="*/ 13 w 222"/>
                <a:gd name="T51" fmla="*/ 120 h 131"/>
                <a:gd name="T52" fmla="*/ 45 w 222"/>
                <a:gd name="T53" fmla="*/ 111 h 131"/>
                <a:gd name="T54" fmla="*/ 46 w 222"/>
                <a:gd name="T55" fmla="*/ 113 h 131"/>
                <a:gd name="T56" fmla="*/ 104 w 222"/>
                <a:gd name="T57" fmla="*/ 90 h 131"/>
                <a:gd name="T58" fmla="*/ 104 w 222"/>
                <a:gd name="T59" fmla="*/ 91 h 131"/>
                <a:gd name="T60" fmla="*/ 109 w 222"/>
                <a:gd name="T61" fmla="*/ 89 h 131"/>
                <a:gd name="T62" fmla="*/ 128 w 222"/>
                <a:gd name="T63" fmla="*/ 82 h 131"/>
                <a:gd name="T64" fmla="*/ 145 w 222"/>
                <a:gd name="T65" fmla="*/ 103 h 131"/>
                <a:gd name="T66" fmla="*/ 145 w 222"/>
                <a:gd name="T67" fmla="*/ 103 h 131"/>
                <a:gd name="T68" fmla="*/ 149 w 222"/>
                <a:gd name="T69" fmla="*/ 101 h 131"/>
                <a:gd name="T70" fmla="*/ 150 w 222"/>
                <a:gd name="T71" fmla="*/ 95 h 131"/>
                <a:gd name="T72" fmla="*/ 149 w 222"/>
                <a:gd name="T73" fmla="*/ 104 h 131"/>
                <a:gd name="T74" fmla="*/ 149 w 222"/>
                <a:gd name="T75" fmla="*/ 104 h 131"/>
                <a:gd name="T76" fmla="*/ 153 w 222"/>
                <a:gd name="T77" fmla="*/ 104 h 131"/>
                <a:gd name="T78" fmla="*/ 155 w 222"/>
                <a:gd name="T79" fmla="*/ 110 h 131"/>
                <a:gd name="T80" fmla="*/ 158 w 222"/>
                <a:gd name="T81" fmla="*/ 117 h 131"/>
                <a:gd name="T82" fmla="*/ 158 w 222"/>
                <a:gd name="T83" fmla="*/ 117 h 131"/>
                <a:gd name="T84" fmla="*/ 176 w 222"/>
                <a:gd name="T85" fmla="*/ 93 h 131"/>
                <a:gd name="T86" fmla="*/ 192 w 222"/>
                <a:gd name="T87" fmla="*/ 99 h 131"/>
                <a:gd name="T88" fmla="*/ 196 w 222"/>
                <a:gd name="T89" fmla="*/ 91 h 131"/>
                <a:gd name="T90" fmla="*/ 222 w 222"/>
                <a:gd name="T91" fmla="*/ 78 h 131"/>
                <a:gd name="T92" fmla="*/ 210 w 222"/>
                <a:gd name="T93" fmla="*/ 56 h 131"/>
                <a:gd name="T94" fmla="*/ 214 w 222"/>
                <a:gd name="T95" fmla="*/ 69 h 131"/>
                <a:gd name="T96" fmla="*/ 200 w 222"/>
                <a:gd name="T97" fmla="*/ 80 h 131"/>
                <a:gd name="T98" fmla="*/ 186 w 222"/>
                <a:gd name="T99" fmla="*/ 81 h 131"/>
                <a:gd name="T100" fmla="*/ 156 w 222"/>
                <a:gd name="T101" fmla="*/ 49 h 131"/>
                <a:gd name="T102" fmla="*/ 142 w 222"/>
                <a:gd name="T103" fmla="*/ 29 h 131"/>
                <a:gd name="T104" fmla="*/ 156 w 222"/>
                <a:gd name="T105" fmla="*/ 15 h 131"/>
                <a:gd name="T106" fmla="*/ 142 w 222"/>
                <a:gd name="T107" fmla="*/ 15 h 131"/>
                <a:gd name="T108" fmla="*/ 136 w 222"/>
                <a:gd name="T109" fmla="*/ 1 h 131"/>
                <a:gd name="T110" fmla="*/ 136 w 222"/>
                <a:gd name="T111" fmla="*/ 0 h 131"/>
                <a:gd name="T112" fmla="*/ 113 w 222"/>
                <a:gd name="T113" fmla="*/ 25 h 131"/>
                <a:gd name="T114" fmla="*/ 63 w 222"/>
                <a:gd name="T115" fmla="*/ 42 h 131"/>
                <a:gd name="T116" fmla="*/ 46 w 222"/>
                <a:gd name="T117" fmla="*/ 47 h 131"/>
                <a:gd name="T118" fmla="*/ 46 w 222"/>
                <a:gd name="T119" fmla="*/ 4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2" h="131">
                  <a:moveTo>
                    <a:pt x="184" y="130"/>
                  </a:moveTo>
                  <a:lnTo>
                    <a:pt x="183" y="129"/>
                  </a:lnTo>
                  <a:lnTo>
                    <a:pt x="183" y="131"/>
                  </a:lnTo>
                  <a:lnTo>
                    <a:pt x="184" y="130"/>
                  </a:lnTo>
                  <a:lnTo>
                    <a:pt x="184" y="130"/>
                  </a:lnTo>
                  <a:close/>
                  <a:moveTo>
                    <a:pt x="172" y="120"/>
                  </a:moveTo>
                  <a:lnTo>
                    <a:pt x="174" y="119"/>
                  </a:lnTo>
                  <a:lnTo>
                    <a:pt x="174" y="117"/>
                  </a:lnTo>
                  <a:lnTo>
                    <a:pt x="172" y="120"/>
                  </a:lnTo>
                  <a:lnTo>
                    <a:pt x="172" y="120"/>
                  </a:lnTo>
                  <a:close/>
                  <a:moveTo>
                    <a:pt x="222" y="88"/>
                  </a:moveTo>
                  <a:lnTo>
                    <a:pt x="221" y="83"/>
                  </a:lnTo>
                  <a:lnTo>
                    <a:pt x="221" y="80"/>
                  </a:lnTo>
                  <a:lnTo>
                    <a:pt x="222" y="88"/>
                  </a:lnTo>
                  <a:close/>
                  <a:moveTo>
                    <a:pt x="46" y="47"/>
                  </a:moveTo>
                  <a:lnTo>
                    <a:pt x="43" y="49"/>
                  </a:lnTo>
                  <a:lnTo>
                    <a:pt x="21" y="55"/>
                  </a:lnTo>
                  <a:lnTo>
                    <a:pt x="12" y="58"/>
                  </a:lnTo>
                  <a:lnTo>
                    <a:pt x="4" y="61"/>
                  </a:lnTo>
                  <a:lnTo>
                    <a:pt x="0" y="62"/>
                  </a:lnTo>
                  <a:lnTo>
                    <a:pt x="0" y="63"/>
                  </a:lnTo>
                  <a:lnTo>
                    <a:pt x="2" y="84"/>
                  </a:lnTo>
                  <a:lnTo>
                    <a:pt x="3" y="103"/>
                  </a:lnTo>
                  <a:lnTo>
                    <a:pt x="4" y="121"/>
                  </a:lnTo>
                  <a:lnTo>
                    <a:pt x="6" y="122"/>
                  </a:lnTo>
                  <a:lnTo>
                    <a:pt x="13" y="120"/>
                  </a:lnTo>
                  <a:lnTo>
                    <a:pt x="45" y="111"/>
                  </a:lnTo>
                  <a:lnTo>
                    <a:pt x="46" y="113"/>
                  </a:lnTo>
                  <a:lnTo>
                    <a:pt x="104" y="90"/>
                  </a:lnTo>
                  <a:lnTo>
                    <a:pt x="104" y="91"/>
                  </a:lnTo>
                  <a:lnTo>
                    <a:pt x="109" y="89"/>
                  </a:lnTo>
                  <a:lnTo>
                    <a:pt x="128" y="82"/>
                  </a:lnTo>
                  <a:lnTo>
                    <a:pt x="145" y="103"/>
                  </a:lnTo>
                  <a:lnTo>
                    <a:pt x="145" y="103"/>
                  </a:lnTo>
                  <a:lnTo>
                    <a:pt x="149" y="101"/>
                  </a:lnTo>
                  <a:lnTo>
                    <a:pt x="150" y="95"/>
                  </a:lnTo>
                  <a:lnTo>
                    <a:pt x="149" y="104"/>
                  </a:lnTo>
                  <a:lnTo>
                    <a:pt x="149" y="104"/>
                  </a:lnTo>
                  <a:lnTo>
                    <a:pt x="153" y="104"/>
                  </a:lnTo>
                  <a:lnTo>
                    <a:pt x="155" y="110"/>
                  </a:lnTo>
                  <a:lnTo>
                    <a:pt x="158" y="117"/>
                  </a:lnTo>
                  <a:lnTo>
                    <a:pt x="158" y="117"/>
                  </a:lnTo>
                  <a:lnTo>
                    <a:pt x="176" y="93"/>
                  </a:lnTo>
                  <a:lnTo>
                    <a:pt x="192" y="99"/>
                  </a:lnTo>
                  <a:lnTo>
                    <a:pt x="196" y="91"/>
                  </a:lnTo>
                  <a:lnTo>
                    <a:pt x="222" y="78"/>
                  </a:lnTo>
                  <a:lnTo>
                    <a:pt x="210" y="56"/>
                  </a:lnTo>
                  <a:lnTo>
                    <a:pt x="214" y="69"/>
                  </a:lnTo>
                  <a:lnTo>
                    <a:pt x="200" y="80"/>
                  </a:lnTo>
                  <a:lnTo>
                    <a:pt x="186" y="81"/>
                  </a:lnTo>
                  <a:lnTo>
                    <a:pt x="156" y="49"/>
                  </a:lnTo>
                  <a:lnTo>
                    <a:pt x="142" y="29"/>
                  </a:lnTo>
                  <a:lnTo>
                    <a:pt x="156" y="15"/>
                  </a:lnTo>
                  <a:lnTo>
                    <a:pt x="142" y="15"/>
                  </a:lnTo>
                  <a:lnTo>
                    <a:pt x="136" y="1"/>
                  </a:lnTo>
                  <a:lnTo>
                    <a:pt x="136" y="0"/>
                  </a:lnTo>
                  <a:lnTo>
                    <a:pt x="113" y="25"/>
                  </a:lnTo>
                  <a:lnTo>
                    <a:pt x="63" y="42"/>
                  </a:lnTo>
                  <a:lnTo>
                    <a:pt x="46" y="47"/>
                  </a:lnTo>
                  <a:lnTo>
                    <a:pt x="46" y="4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C455D4AA-FD1A-1E85-E74C-1ABAD4F0D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00" y="2319338"/>
              <a:ext cx="681037" cy="787400"/>
            </a:xfrm>
            <a:custGeom>
              <a:avLst/>
              <a:gdLst>
                <a:gd name="T0" fmla="*/ 0 w 429"/>
                <a:gd name="T1" fmla="*/ 37 h 496"/>
                <a:gd name="T2" fmla="*/ 9 w 429"/>
                <a:gd name="T3" fmla="*/ 66 h 496"/>
                <a:gd name="T4" fmla="*/ 25 w 429"/>
                <a:gd name="T5" fmla="*/ 168 h 496"/>
                <a:gd name="T6" fmla="*/ 33 w 429"/>
                <a:gd name="T7" fmla="*/ 210 h 496"/>
                <a:gd name="T8" fmla="*/ 35 w 429"/>
                <a:gd name="T9" fmla="*/ 246 h 496"/>
                <a:gd name="T10" fmla="*/ 45 w 429"/>
                <a:gd name="T11" fmla="*/ 267 h 496"/>
                <a:gd name="T12" fmla="*/ 47 w 429"/>
                <a:gd name="T13" fmla="*/ 286 h 496"/>
                <a:gd name="T14" fmla="*/ 49 w 429"/>
                <a:gd name="T15" fmla="*/ 292 h 496"/>
                <a:gd name="T16" fmla="*/ 48 w 429"/>
                <a:gd name="T17" fmla="*/ 293 h 496"/>
                <a:gd name="T18" fmla="*/ 32 w 429"/>
                <a:gd name="T19" fmla="*/ 319 h 496"/>
                <a:gd name="T20" fmla="*/ 43 w 429"/>
                <a:gd name="T21" fmla="*/ 336 h 496"/>
                <a:gd name="T22" fmla="*/ 62 w 429"/>
                <a:gd name="T23" fmla="*/ 478 h 496"/>
                <a:gd name="T24" fmla="*/ 63 w 429"/>
                <a:gd name="T25" fmla="*/ 496 h 496"/>
                <a:gd name="T26" fmla="*/ 84 w 429"/>
                <a:gd name="T27" fmla="*/ 495 h 496"/>
                <a:gd name="T28" fmla="*/ 162 w 429"/>
                <a:gd name="T29" fmla="*/ 491 h 496"/>
                <a:gd name="T30" fmla="*/ 359 w 429"/>
                <a:gd name="T31" fmla="*/ 474 h 496"/>
                <a:gd name="T32" fmla="*/ 379 w 429"/>
                <a:gd name="T33" fmla="*/ 472 h 496"/>
                <a:gd name="T34" fmla="*/ 379 w 429"/>
                <a:gd name="T35" fmla="*/ 470 h 496"/>
                <a:gd name="T36" fmla="*/ 374 w 429"/>
                <a:gd name="T37" fmla="*/ 439 h 496"/>
                <a:gd name="T38" fmla="*/ 349 w 429"/>
                <a:gd name="T39" fmla="*/ 427 h 496"/>
                <a:gd name="T40" fmla="*/ 329 w 429"/>
                <a:gd name="T41" fmla="*/ 406 h 496"/>
                <a:gd name="T42" fmla="*/ 299 w 429"/>
                <a:gd name="T43" fmla="*/ 388 h 496"/>
                <a:gd name="T44" fmla="*/ 290 w 429"/>
                <a:gd name="T45" fmla="*/ 388 h 496"/>
                <a:gd name="T46" fmla="*/ 275 w 429"/>
                <a:gd name="T47" fmla="*/ 377 h 496"/>
                <a:gd name="T48" fmla="*/ 279 w 429"/>
                <a:gd name="T49" fmla="*/ 321 h 496"/>
                <a:gd name="T50" fmla="*/ 264 w 429"/>
                <a:gd name="T51" fmla="*/ 309 h 496"/>
                <a:gd name="T52" fmla="*/ 270 w 429"/>
                <a:gd name="T53" fmla="*/ 286 h 496"/>
                <a:gd name="T54" fmla="*/ 295 w 429"/>
                <a:gd name="T55" fmla="*/ 263 h 496"/>
                <a:gd name="T56" fmla="*/ 291 w 429"/>
                <a:gd name="T57" fmla="*/ 215 h 496"/>
                <a:gd name="T58" fmla="*/ 301 w 429"/>
                <a:gd name="T59" fmla="*/ 204 h 496"/>
                <a:gd name="T60" fmla="*/ 301 w 429"/>
                <a:gd name="T61" fmla="*/ 204 h 496"/>
                <a:gd name="T62" fmla="*/ 331 w 429"/>
                <a:gd name="T63" fmla="*/ 171 h 496"/>
                <a:gd name="T64" fmla="*/ 367 w 429"/>
                <a:gd name="T65" fmla="*/ 126 h 496"/>
                <a:gd name="T66" fmla="*/ 381 w 429"/>
                <a:gd name="T67" fmla="*/ 116 h 496"/>
                <a:gd name="T68" fmla="*/ 405 w 429"/>
                <a:gd name="T69" fmla="*/ 104 h 496"/>
                <a:gd name="T70" fmla="*/ 429 w 429"/>
                <a:gd name="T71" fmla="*/ 86 h 496"/>
                <a:gd name="T72" fmla="*/ 413 w 429"/>
                <a:gd name="T73" fmla="*/ 89 h 496"/>
                <a:gd name="T74" fmla="*/ 403 w 429"/>
                <a:gd name="T75" fmla="*/ 82 h 496"/>
                <a:gd name="T76" fmla="*/ 364 w 429"/>
                <a:gd name="T77" fmla="*/ 87 h 496"/>
                <a:gd name="T78" fmla="*/ 358 w 429"/>
                <a:gd name="T79" fmla="*/ 80 h 496"/>
                <a:gd name="T80" fmla="*/ 324 w 429"/>
                <a:gd name="T81" fmla="*/ 93 h 496"/>
                <a:gd name="T82" fmla="*/ 296 w 429"/>
                <a:gd name="T83" fmla="*/ 82 h 496"/>
                <a:gd name="T84" fmla="*/ 289 w 429"/>
                <a:gd name="T85" fmla="*/ 73 h 496"/>
                <a:gd name="T86" fmla="*/ 266 w 429"/>
                <a:gd name="T87" fmla="*/ 75 h 496"/>
                <a:gd name="T88" fmla="*/ 252 w 429"/>
                <a:gd name="T89" fmla="*/ 66 h 496"/>
                <a:gd name="T90" fmla="*/ 257 w 429"/>
                <a:gd name="T91" fmla="*/ 61 h 496"/>
                <a:gd name="T92" fmla="*/ 238 w 429"/>
                <a:gd name="T93" fmla="*/ 55 h 496"/>
                <a:gd name="T94" fmla="*/ 221 w 429"/>
                <a:gd name="T95" fmla="*/ 55 h 496"/>
                <a:gd name="T96" fmla="*/ 194 w 429"/>
                <a:gd name="T97" fmla="*/ 66 h 496"/>
                <a:gd name="T98" fmla="*/ 189 w 429"/>
                <a:gd name="T99" fmla="*/ 59 h 496"/>
                <a:gd name="T100" fmla="*/ 147 w 429"/>
                <a:gd name="T101" fmla="*/ 53 h 496"/>
                <a:gd name="T102" fmla="*/ 132 w 429"/>
                <a:gd name="T103" fmla="*/ 17 h 496"/>
                <a:gd name="T104" fmla="*/ 130 w 429"/>
                <a:gd name="T105" fmla="*/ 6 h 496"/>
                <a:gd name="T106" fmla="*/ 113 w 429"/>
                <a:gd name="T107" fmla="*/ 0 h 496"/>
                <a:gd name="T108" fmla="*/ 114 w 429"/>
                <a:gd name="T109" fmla="*/ 31 h 496"/>
                <a:gd name="T110" fmla="*/ 65 w 429"/>
                <a:gd name="T111" fmla="*/ 35 h 496"/>
                <a:gd name="T112" fmla="*/ 4 w 429"/>
                <a:gd name="T113" fmla="*/ 37 h 496"/>
                <a:gd name="T114" fmla="*/ 0 w 429"/>
                <a:gd name="T115" fmla="*/ 37 h 496"/>
                <a:gd name="T116" fmla="*/ 0 w 429"/>
                <a:gd name="T117" fmla="*/ 37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9" h="496">
                  <a:moveTo>
                    <a:pt x="0" y="37"/>
                  </a:moveTo>
                  <a:lnTo>
                    <a:pt x="9" y="66"/>
                  </a:lnTo>
                  <a:lnTo>
                    <a:pt x="25" y="168"/>
                  </a:lnTo>
                  <a:lnTo>
                    <a:pt x="33" y="210"/>
                  </a:lnTo>
                  <a:lnTo>
                    <a:pt x="35" y="246"/>
                  </a:lnTo>
                  <a:lnTo>
                    <a:pt x="45" y="267"/>
                  </a:lnTo>
                  <a:lnTo>
                    <a:pt x="47" y="286"/>
                  </a:lnTo>
                  <a:lnTo>
                    <a:pt x="49" y="292"/>
                  </a:lnTo>
                  <a:lnTo>
                    <a:pt x="48" y="293"/>
                  </a:lnTo>
                  <a:lnTo>
                    <a:pt x="32" y="319"/>
                  </a:lnTo>
                  <a:lnTo>
                    <a:pt x="43" y="336"/>
                  </a:lnTo>
                  <a:lnTo>
                    <a:pt x="62" y="478"/>
                  </a:lnTo>
                  <a:lnTo>
                    <a:pt x="63" y="496"/>
                  </a:lnTo>
                  <a:lnTo>
                    <a:pt x="84" y="495"/>
                  </a:lnTo>
                  <a:lnTo>
                    <a:pt x="162" y="491"/>
                  </a:lnTo>
                  <a:lnTo>
                    <a:pt x="359" y="474"/>
                  </a:lnTo>
                  <a:lnTo>
                    <a:pt x="379" y="472"/>
                  </a:lnTo>
                  <a:lnTo>
                    <a:pt x="379" y="470"/>
                  </a:lnTo>
                  <a:lnTo>
                    <a:pt x="374" y="439"/>
                  </a:lnTo>
                  <a:lnTo>
                    <a:pt x="349" y="427"/>
                  </a:lnTo>
                  <a:lnTo>
                    <a:pt x="329" y="406"/>
                  </a:lnTo>
                  <a:lnTo>
                    <a:pt x="299" y="388"/>
                  </a:lnTo>
                  <a:lnTo>
                    <a:pt x="290" y="388"/>
                  </a:lnTo>
                  <a:lnTo>
                    <a:pt x="275" y="377"/>
                  </a:lnTo>
                  <a:lnTo>
                    <a:pt x="279" y="321"/>
                  </a:lnTo>
                  <a:lnTo>
                    <a:pt x="264" y="309"/>
                  </a:lnTo>
                  <a:lnTo>
                    <a:pt x="270" y="286"/>
                  </a:lnTo>
                  <a:lnTo>
                    <a:pt x="295" y="263"/>
                  </a:lnTo>
                  <a:lnTo>
                    <a:pt x="291" y="215"/>
                  </a:lnTo>
                  <a:lnTo>
                    <a:pt x="301" y="204"/>
                  </a:lnTo>
                  <a:lnTo>
                    <a:pt x="301" y="204"/>
                  </a:lnTo>
                  <a:lnTo>
                    <a:pt x="331" y="171"/>
                  </a:lnTo>
                  <a:lnTo>
                    <a:pt x="367" y="126"/>
                  </a:lnTo>
                  <a:lnTo>
                    <a:pt x="381" y="116"/>
                  </a:lnTo>
                  <a:lnTo>
                    <a:pt x="405" y="104"/>
                  </a:lnTo>
                  <a:lnTo>
                    <a:pt x="429" y="86"/>
                  </a:lnTo>
                  <a:lnTo>
                    <a:pt x="413" y="89"/>
                  </a:lnTo>
                  <a:lnTo>
                    <a:pt x="403" y="82"/>
                  </a:lnTo>
                  <a:lnTo>
                    <a:pt x="364" y="87"/>
                  </a:lnTo>
                  <a:lnTo>
                    <a:pt x="358" y="80"/>
                  </a:lnTo>
                  <a:lnTo>
                    <a:pt x="324" y="93"/>
                  </a:lnTo>
                  <a:lnTo>
                    <a:pt x="296" y="82"/>
                  </a:lnTo>
                  <a:lnTo>
                    <a:pt x="289" y="73"/>
                  </a:lnTo>
                  <a:lnTo>
                    <a:pt x="266" y="75"/>
                  </a:lnTo>
                  <a:lnTo>
                    <a:pt x="252" y="66"/>
                  </a:lnTo>
                  <a:lnTo>
                    <a:pt x="257" y="61"/>
                  </a:lnTo>
                  <a:lnTo>
                    <a:pt x="238" y="55"/>
                  </a:lnTo>
                  <a:lnTo>
                    <a:pt x="221" y="55"/>
                  </a:lnTo>
                  <a:lnTo>
                    <a:pt x="194" y="66"/>
                  </a:lnTo>
                  <a:lnTo>
                    <a:pt x="189" y="59"/>
                  </a:lnTo>
                  <a:lnTo>
                    <a:pt x="147" y="53"/>
                  </a:lnTo>
                  <a:lnTo>
                    <a:pt x="132" y="17"/>
                  </a:lnTo>
                  <a:lnTo>
                    <a:pt x="130" y="6"/>
                  </a:lnTo>
                  <a:lnTo>
                    <a:pt x="113" y="0"/>
                  </a:lnTo>
                  <a:lnTo>
                    <a:pt x="114" y="31"/>
                  </a:lnTo>
                  <a:lnTo>
                    <a:pt x="65" y="35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CD328D2-A13D-AEA8-1AB3-D555F663F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7975" y="2243138"/>
              <a:ext cx="1065212" cy="666750"/>
            </a:xfrm>
            <a:custGeom>
              <a:avLst/>
              <a:gdLst>
                <a:gd name="T0" fmla="*/ 664 w 671"/>
                <a:gd name="T1" fmla="*/ 82 h 420"/>
                <a:gd name="T2" fmla="*/ 530 w 671"/>
                <a:gd name="T3" fmla="*/ 73 h 420"/>
                <a:gd name="T4" fmla="*/ 435 w 671"/>
                <a:gd name="T5" fmla="*/ 64 h 420"/>
                <a:gd name="T6" fmla="*/ 338 w 671"/>
                <a:gd name="T7" fmla="*/ 54 h 420"/>
                <a:gd name="T8" fmla="*/ 279 w 671"/>
                <a:gd name="T9" fmla="*/ 45 h 420"/>
                <a:gd name="T10" fmla="*/ 183 w 671"/>
                <a:gd name="T11" fmla="*/ 30 h 420"/>
                <a:gd name="T12" fmla="*/ 135 w 671"/>
                <a:gd name="T13" fmla="*/ 23 h 420"/>
                <a:gd name="T14" fmla="*/ 29 w 671"/>
                <a:gd name="T15" fmla="*/ 2 h 420"/>
                <a:gd name="T16" fmla="*/ 18 w 671"/>
                <a:gd name="T17" fmla="*/ 0 h 420"/>
                <a:gd name="T18" fmla="*/ 0 w 671"/>
                <a:gd name="T19" fmla="*/ 81 h 420"/>
                <a:gd name="T20" fmla="*/ 7 w 671"/>
                <a:gd name="T21" fmla="*/ 96 h 420"/>
                <a:gd name="T22" fmla="*/ 14 w 671"/>
                <a:gd name="T23" fmla="*/ 118 h 420"/>
                <a:gd name="T24" fmla="*/ 11 w 671"/>
                <a:gd name="T25" fmla="*/ 122 h 420"/>
                <a:gd name="T26" fmla="*/ 18 w 671"/>
                <a:gd name="T27" fmla="*/ 143 h 420"/>
                <a:gd name="T28" fmla="*/ 28 w 671"/>
                <a:gd name="T29" fmla="*/ 151 h 420"/>
                <a:gd name="T30" fmla="*/ 58 w 671"/>
                <a:gd name="T31" fmla="*/ 201 h 420"/>
                <a:gd name="T32" fmla="*/ 61 w 671"/>
                <a:gd name="T33" fmla="*/ 209 h 420"/>
                <a:gd name="T34" fmla="*/ 72 w 671"/>
                <a:gd name="T35" fmla="*/ 209 h 420"/>
                <a:gd name="T36" fmla="*/ 59 w 671"/>
                <a:gd name="T37" fmla="*/ 274 h 420"/>
                <a:gd name="T38" fmla="*/ 53 w 671"/>
                <a:gd name="T39" fmla="*/ 276 h 420"/>
                <a:gd name="T40" fmla="*/ 46 w 671"/>
                <a:gd name="T41" fmla="*/ 298 h 420"/>
                <a:gd name="T42" fmla="*/ 85 w 671"/>
                <a:gd name="T43" fmla="*/ 301 h 420"/>
                <a:gd name="T44" fmla="*/ 88 w 671"/>
                <a:gd name="T45" fmla="*/ 319 h 420"/>
                <a:gd name="T46" fmla="*/ 111 w 671"/>
                <a:gd name="T47" fmla="*/ 374 h 420"/>
                <a:gd name="T48" fmla="*/ 115 w 671"/>
                <a:gd name="T49" fmla="*/ 377 h 420"/>
                <a:gd name="T50" fmla="*/ 130 w 671"/>
                <a:gd name="T51" fmla="*/ 409 h 420"/>
                <a:gd name="T52" fmla="*/ 134 w 671"/>
                <a:gd name="T53" fmla="*/ 406 h 420"/>
                <a:gd name="T54" fmla="*/ 167 w 671"/>
                <a:gd name="T55" fmla="*/ 406 h 420"/>
                <a:gd name="T56" fmla="*/ 210 w 671"/>
                <a:gd name="T57" fmla="*/ 410 h 420"/>
                <a:gd name="T58" fmla="*/ 220 w 671"/>
                <a:gd name="T59" fmla="*/ 397 h 420"/>
                <a:gd name="T60" fmla="*/ 232 w 671"/>
                <a:gd name="T61" fmla="*/ 418 h 420"/>
                <a:gd name="T62" fmla="*/ 235 w 671"/>
                <a:gd name="T63" fmla="*/ 420 h 420"/>
                <a:gd name="T64" fmla="*/ 235 w 671"/>
                <a:gd name="T65" fmla="*/ 417 h 420"/>
                <a:gd name="T66" fmla="*/ 241 w 671"/>
                <a:gd name="T67" fmla="*/ 378 h 420"/>
                <a:gd name="T68" fmla="*/ 378 w 671"/>
                <a:gd name="T69" fmla="*/ 396 h 420"/>
                <a:gd name="T70" fmla="*/ 487 w 671"/>
                <a:gd name="T71" fmla="*/ 406 h 420"/>
                <a:gd name="T72" fmla="*/ 545 w 671"/>
                <a:gd name="T73" fmla="*/ 410 h 420"/>
                <a:gd name="T74" fmla="*/ 648 w 671"/>
                <a:gd name="T75" fmla="*/ 416 h 420"/>
                <a:gd name="T76" fmla="*/ 653 w 671"/>
                <a:gd name="T77" fmla="*/ 416 h 420"/>
                <a:gd name="T78" fmla="*/ 654 w 671"/>
                <a:gd name="T79" fmla="*/ 416 h 420"/>
                <a:gd name="T80" fmla="*/ 654 w 671"/>
                <a:gd name="T81" fmla="*/ 411 h 420"/>
                <a:gd name="T82" fmla="*/ 656 w 671"/>
                <a:gd name="T83" fmla="*/ 383 h 420"/>
                <a:gd name="T84" fmla="*/ 657 w 671"/>
                <a:gd name="T85" fmla="*/ 347 h 420"/>
                <a:gd name="T86" fmla="*/ 658 w 671"/>
                <a:gd name="T87" fmla="*/ 338 h 420"/>
                <a:gd name="T88" fmla="*/ 658 w 671"/>
                <a:gd name="T89" fmla="*/ 321 h 420"/>
                <a:gd name="T90" fmla="*/ 666 w 671"/>
                <a:gd name="T91" fmla="*/ 197 h 420"/>
                <a:gd name="T92" fmla="*/ 671 w 671"/>
                <a:gd name="T93" fmla="*/ 99 h 420"/>
                <a:gd name="T94" fmla="*/ 671 w 671"/>
                <a:gd name="T95" fmla="*/ 82 h 420"/>
                <a:gd name="T96" fmla="*/ 664 w 671"/>
                <a:gd name="T97" fmla="*/ 82 h 420"/>
                <a:gd name="T98" fmla="*/ 664 w 671"/>
                <a:gd name="T99" fmla="*/ 8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1" h="420">
                  <a:moveTo>
                    <a:pt x="664" y="82"/>
                  </a:moveTo>
                  <a:lnTo>
                    <a:pt x="530" y="73"/>
                  </a:lnTo>
                  <a:lnTo>
                    <a:pt x="435" y="64"/>
                  </a:lnTo>
                  <a:lnTo>
                    <a:pt x="338" y="54"/>
                  </a:lnTo>
                  <a:lnTo>
                    <a:pt x="279" y="45"/>
                  </a:lnTo>
                  <a:lnTo>
                    <a:pt x="183" y="30"/>
                  </a:lnTo>
                  <a:lnTo>
                    <a:pt x="135" y="23"/>
                  </a:lnTo>
                  <a:lnTo>
                    <a:pt x="29" y="2"/>
                  </a:lnTo>
                  <a:lnTo>
                    <a:pt x="18" y="0"/>
                  </a:lnTo>
                  <a:lnTo>
                    <a:pt x="0" y="81"/>
                  </a:lnTo>
                  <a:lnTo>
                    <a:pt x="7" y="96"/>
                  </a:lnTo>
                  <a:lnTo>
                    <a:pt x="14" y="118"/>
                  </a:lnTo>
                  <a:lnTo>
                    <a:pt x="11" y="122"/>
                  </a:lnTo>
                  <a:lnTo>
                    <a:pt x="18" y="143"/>
                  </a:lnTo>
                  <a:lnTo>
                    <a:pt x="28" y="151"/>
                  </a:lnTo>
                  <a:lnTo>
                    <a:pt x="58" y="201"/>
                  </a:lnTo>
                  <a:lnTo>
                    <a:pt x="61" y="209"/>
                  </a:lnTo>
                  <a:lnTo>
                    <a:pt x="72" y="209"/>
                  </a:lnTo>
                  <a:lnTo>
                    <a:pt x="59" y="274"/>
                  </a:lnTo>
                  <a:lnTo>
                    <a:pt x="53" y="276"/>
                  </a:lnTo>
                  <a:lnTo>
                    <a:pt x="46" y="298"/>
                  </a:lnTo>
                  <a:lnTo>
                    <a:pt x="85" y="301"/>
                  </a:lnTo>
                  <a:lnTo>
                    <a:pt x="88" y="319"/>
                  </a:lnTo>
                  <a:lnTo>
                    <a:pt x="111" y="374"/>
                  </a:lnTo>
                  <a:lnTo>
                    <a:pt x="115" y="377"/>
                  </a:lnTo>
                  <a:lnTo>
                    <a:pt x="130" y="409"/>
                  </a:lnTo>
                  <a:lnTo>
                    <a:pt x="134" y="406"/>
                  </a:lnTo>
                  <a:lnTo>
                    <a:pt x="167" y="406"/>
                  </a:lnTo>
                  <a:lnTo>
                    <a:pt x="210" y="410"/>
                  </a:lnTo>
                  <a:lnTo>
                    <a:pt x="220" y="397"/>
                  </a:lnTo>
                  <a:lnTo>
                    <a:pt x="232" y="418"/>
                  </a:lnTo>
                  <a:lnTo>
                    <a:pt x="235" y="420"/>
                  </a:lnTo>
                  <a:lnTo>
                    <a:pt x="235" y="417"/>
                  </a:lnTo>
                  <a:lnTo>
                    <a:pt x="241" y="378"/>
                  </a:lnTo>
                  <a:lnTo>
                    <a:pt x="378" y="396"/>
                  </a:lnTo>
                  <a:lnTo>
                    <a:pt x="487" y="406"/>
                  </a:lnTo>
                  <a:lnTo>
                    <a:pt x="545" y="410"/>
                  </a:lnTo>
                  <a:lnTo>
                    <a:pt x="648" y="416"/>
                  </a:lnTo>
                  <a:lnTo>
                    <a:pt x="653" y="416"/>
                  </a:lnTo>
                  <a:lnTo>
                    <a:pt x="654" y="416"/>
                  </a:lnTo>
                  <a:lnTo>
                    <a:pt x="654" y="411"/>
                  </a:lnTo>
                  <a:lnTo>
                    <a:pt x="656" y="383"/>
                  </a:lnTo>
                  <a:lnTo>
                    <a:pt x="657" y="347"/>
                  </a:lnTo>
                  <a:lnTo>
                    <a:pt x="658" y="338"/>
                  </a:lnTo>
                  <a:lnTo>
                    <a:pt x="658" y="321"/>
                  </a:lnTo>
                  <a:lnTo>
                    <a:pt x="666" y="197"/>
                  </a:lnTo>
                  <a:lnTo>
                    <a:pt x="671" y="99"/>
                  </a:lnTo>
                  <a:lnTo>
                    <a:pt x="671" y="82"/>
                  </a:lnTo>
                  <a:lnTo>
                    <a:pt x="664" y="82"/>
                  </a:lnTo>
                  <a:lnTo>
                    <a:pt x="664" y="8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C82C48C-67BE-713C-BF0F-304CE11DD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2550" y="2373313"/>
              <a:ext cx="693737" cy="414338"/>
            </a:xfrm>
            <a:custGeom>
              <a:avLst/>
              <a:gdLst>
                <a:gd name="T0" fmla="*/ 380 w 437"/>
                <a:gd name="T1" fmla="*/ 3 h 261"/>
                <a:gd name="T2" fmla="*/ 259 w 437"/>
                <a:gd name="T3" fmla="*/ 7 h 261"/>
                <a:gd name="T4" fmla="*/ 175 w 437"/>
                <a:gd name="T5" fmla="*/ 6 h 261"/>
                <a:gd name="T6" fmla="*/ 103 w 437"/>
                <a:gd name="T7" fmla="*/ 5 h 261"/>
                <a:gd name="T8" fmla="*/ 17 w 437"/>
                <a:gd name="T9" fmla="*/ 1 h 261"/>
                <a:gd name="T10" fmla="*/ 13 w 437"/>
                <a:gd name="T11" fmla="*/ 0 h 261"/>
                <a:gd name="T12" fmla="*/ 13 w 437"/>
                <a:gd name="T13" fmla="*/ 17 h 261"/>
                <a:gd name="T14" fmla="*/ 8 w 437"/>
                <a:gd name="T15" fmla="*/ 115 h 261"/>
                <a:gd name="T16" fmla="*/ 0 w 437"/>
                <a:gd name="T17" fmla="*/ 239 h 261"/>
                <a:gd name="T18" fmla="*/ 0 w 437"/>
                <a:gd name="T19" fmla="*/ 256 h 261"/>
                <a:gd name="T20" fmla="*/ 16 w 437"/>
                <a:gd name="T21" fmla="*/ 257 h 261"/>
                <a:gd name="T22" fmla="*/ 192 w 437"/>
                <a:gd name="T23" fmla="*/ 261 h 261"/>
                <a:gd name="T24" fmla="*/ 355 w 437"/>
                <a:gd name="T25" fmla="*/ 260 h 261"/>
                <a:gd name="T26" fmla="*/ 423 w 437"/>
                <a:gd name="T27" fmla="*/ 258 h 261"/>
                <a:gd name="T28" fmla="*/ 437 w 437"/>
                <a:gd name="T29" fmla="*/ 258 h 261"/>
                <a:gd name="T30" fmla="*/ 435 w 437"/>
                <a:gd name="T31" fmla="*/ 252 h 261"/>
                <a:gd name="T32" fmla="*/ 433 w 437"/>
                <a:gd name="T33" fmla="*/ 233 h 261"/>
                <a:gd name="T34" fmla="*/ 423 w 437"/>
                <a:gd name="T35" fmla="*/ 212 h 261"/>
                <a:gd name="T36" fmla="*/ 421 w 437"/>
                <a:gd name="T37" fmla="*/ 176 h 261"/>
                <a:gd name="T38" fmla="*/ 413 w 437"/>
                <a:gd name="T39" fmla="*/ 134 h 261"/>
                <a:gd name="T40" fmla="*/ 397 w 437"/>
                <a:gd name="T41" fmla="*/ 32 h 261"/>
                <a:gd name="T42" fmla="*/ 388 w 437"/>
                <a:gd name="T43" fmla="*/ 3 h 261"/>
                <a:gd name="T44" fmla="*/ 380 w 437"/>
                <a:gd name="T45" fmla="*/ 3 h 261"/>
                <a:gd name="T46" fmla="*/ 380 w 437"/>
                <a:gd name="T47" fmla="*/ 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7" h="261">
                  <a:moveTo>
                    <a:pt x="380" y="3"/>
                  </a:moveTo>
                  <a:lnTo>
                    <a:pt x="259" y="7"/>
                  </a:lnTo>
                  <a:lnTo>
                    <a:pt x="175" y="6"/>
                  </a:lnTo>
                  <a:lnTo>
                    <a:pt x="103" y="5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13" y="17"/>
                  </a:lnTo>
                  <a:lnTo>
                    <a:pt x="8" y="115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6" y="257"/>
                  </a:lnTo>
                  <a:lnTo>
                    <a:pt x="192" y="261"/>
                  </a:lnTo>
                  <a:lnTo>
                    <a:pt x="355" y="260"/>
                  </a:lnTo>
                  <a:lnTo>
                    <a:pt x="423" y="258"/>
                  </a:lnTo>
                  <a:lnTo>
                    <a:pt x="437" y="258"/>
                  </a:lnTo>
                  <a:lnTo>
                    <a:pt x="435" y="252"/>
                  </a:lnTo>
                  <a:lnTo>
                    <a:pt x="433" y="233"/>
                  </a:lnTo>
                  <a:lnTo>
                    <a:pt x="423" y="212"/>
                  </a:lnTo>
                  <a:lnTo>
                    <a:pt x="421" y="176"/>
                  </a:lnTo>
                  <a:lnTo>
                    <a:pt x="413" y="134"/>
                  </a:lnTo>
                  <a:lnTo>
                    <a:pt x="397" y="32"/>
                  </a:lnTo>
                  <a:lnTo>
                    <a:pt x="388" y="3"/>
                  </a:lnTo>
                  <a:lnTo>
                    <a:pt x="380" y="3"/>
                  </a:lnTo>
                  <a:lnTo>
                    <a:pt x="380" y="3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8E1E8737-AEAA-95BF-F946-9D5E5C4AC0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2338" y="3994150"/>
              <a:ext cx="2755900" cy="1436688"/>
            </a:xfrm>
            <a:custGeom>
              <a:avLst/>
              <a:gdLst>
                <a:gd name="T0" fmla="*/ 1660 w 1736"/>
                <a:gd name="T1" fmla="*/ 792 h 905"/>
                <a:gd name="T2" fmla="*/ 1652 w 1736"/>
                <a:gd name="T3" fmla="*/ 818 h 905"/>
                <a:gd name="T4" fmla="*/ 1650 w 1736"/>
                <a:gd name="T5" fmla="*/ 865 h 905"/>
                <a:gd name="T6" fmla="*/ 1668 w 1736"/>
                <a:gd name="T7" fmla="*/ 905 h 905"/>
                <a:gd name="T8" fmla="*/ 1694 w 1736"/>
                <a:gd name="T9" fmla="*/ 878 h 905"/>
                <a:gd name="T10" fmla="*/ 1736 w 1736"/>
                <a:gd name="T11" fmla="*/ 854 h 905"/>
                <a:gd name="T12" fmla="*/ 1714 w 1736"/>
                <a:gd name="T13" fmla="*/ 824 h 905"/>
                <a:gd name="T14" fmla="*/ 1672 w 1736"/>
                <a:gd name="T15" fmla="*/ 802 h 905"/>
                <a:gd name="T16" fmla="*/ 1594 w 1736"/>
                <a:gd name="T17" fmla="*/ 764 h 905"/>
                <a:gd name="T18" fmla="*/ 1600 w 1736"/>
                <a:gd name="T19" fmla="*/ 770 h 905"/>
                <a:gd name="T20" fmla="*/ 1570 w 1736"/>
                <a:gd name="T21" fmla="*/ 752 h 905"/>
                <a:gd name="T22" fmla="*/ 1564 w 1736"/>
                <a:gd name="T23" fmla="*/ 736 h 905"/>
                <a:gd name="T24" fmla="*/ 1570 w 1736"/>
                <a:gd name="T25" fmla="*/ 752 h 905"/>
                <a:gd name="T26" fmla="*/ 1588 w 1736"/>
                <a:gd name="T27" fmla="*/ 730 h 905"/>
                <a:gd name="T28" fmla="*/ 1603 w 1736"/>
                <a:gd name="T29" fmla="*/ 747 h 905"/>
                <a:gd name="T30" fmla="*/ 1618 w 1736"/>
                <a:gd name="T31" fmla="*/ 764 h 905"/>
                <a:gd name="T32" fmla="*/ 1620 w 1736"/>
                <a:gd name="T33" fmla="*/ 733 h 905"/>
                <a:gd name="T34" fmla="*/ 1595 w 1736"/>
                <a:gd name="T35" fmla="*/ 727 h 905"/>
                <a:gd name="T36" fmla="*/ 1540 w 1736"/>
                <a:gd name="T37" fmla="*/ 722 h 905"/>
                <a:gd name="T38" fmla="*/ 1573 w 1736"/>
                <a:gd name="T39" fmla="*/ 725 h 905"/>
                <a:gd name="T40" fmla="*/ 1543 w 1736"/>
                <a:gd name="T41" fmla="*/ 711 h 905"/>
                <a:gd name="T42" fmla="*/ 1493 w 1736"/>
                <a:gd name="T43" fmla="*/ 680 h 905"/>
                <a:gd name="T44" fmla="*/ 1466 w 1736"/>
                <a:gd name="T45" fmla="*/ 684 h 905"/>
                <a:gd name="T46" fmla="*/ 1486 w 1736"/>
                <a:gd name="T47" fmla="*/ 696 h 905"/>
                <a:gd name="T48" fmla="*/ 1506 w 1736"/>
                <a:gd name="T49" fmla="*/ 692 h 905"/>
                <a:gd name="T50" fmla="*/ 1493 w 1736"/>
                <a:gd name="T51" fmla="*/ 680 h 905"/>
                <a:gd name="T52" fmla="*/ 1316 w 1736"/>
                <a:gd name="T53" fmla="*/ 656 h 905"/>
                <a:gd name="T54" fmla="*/ 1314 w 1736"/>
                <a:gd name="T55" fmla="*/ 661 h 905"/>
                <a:gd name="T56" fmla="*/ 1377 w 1736"/>
                <a:gd name="T57" fmla="*/ 625 h 905"/>
                <a:gd name="T58" fmla="*/ 1346 w 1736"/>
                <a:gd name="T59" fmla="*/ 644 h 905"/>
                <a:gd name="T60" fmla="*/ 1373 w 1736"/>
                <a:gd name="T61" fmla="*/ 655 h 905"/>
                <a:gd name="T62" fmla="*/ 1377 w 1736"/>
                <a:gd name="T63" fmla="*/ 625 h 905"/>
                <a:gd name="T64" fmla="*/ 1183 w 1736"/>
                <a:gd name="T65" fmla="*/ 552 h 905"/>
                <a:gd name="T66" fmla="*/ 1182 w 1736"/>
                <a:gd name="T67" fmla="*/ 551 h 905"/>
                <a:gd name="T68" fmla="*/ 971 w 1736"/>
                <a:gd name="T69" fmla="*/ 500 h 905"/>
                <a:gd name="T70" fmla="*/ 972 w 1736"/>
                <a:gd name="T71" fmla="*/ 501 h 905"/>
                <a:gd name="T72" fmla="*/ 859 w 1736"/>
                <a:gd name="T73" fmla="*/ 481 h 905"/>
                <a:gd name="T74" fmla="*/ 860 w 1736"/>
                <a:gd name="T75" fmla="*/ 481 h 905"/>
                <a:gd name="T76" fmla="*/ 855 w 1736"/>
                <a:gd name="T77" fmla="*/ 473 h 905"/>
                <a:gd name="T78" fmla="*/ 855 w 1736"/>
                <a:gd name="T79" fmla="*/ 473 h 905"/>
                <a:gd name="T80" fmla="*/ 851 w 1736"/>
                <a:gd name="T81" fmla="*/ 469 h 905"/>
                <a:gd name="T82" fmla="*/ 851 w 1736"/>
                <a:gd name="T83" fmla="*/ 470 h 905"/>
                <a:gd name="T84" fmla="*/ 854 w 1736"/>
                <a:gd name="T85" fmla="*/ 469 h 905"/>
                <a:gd name="T86" fmla="*/ 854 w 1736"/>
                <a:gd name="T87" fmla="*/ 469 h 905"/>
                <a:gd name="T88" fmla="*/ 854 w 1736"/>
                <a:gd name="T89" fmla="*/ 469 h 905"/>
                <a:gd name="T90" fmla="*/ 854 w 1736"/>
                <a:gd name="T91" fmla="*/ 469 h 905"/>
                <a:gd name="T92" fmla="*/ 728 w 1736"/>
                <a:gd name="T93" fmla="*/ 366 h 905"/>
                <a:gd name="T94" fmla="*/ 728 w 1736"/>
                <a:gd name="T95" fmla="*/ 365 h 905"/>
                <a:gd name="T96" fmla="*/ 728 w 1736"/>
                <a:gd name="T97" fmla="*/ 366 h 905"/>
                <a:gd name="T98" fmla="*/ 453 w 1736"/>
                <a:gd name="T99" fmla="*/ 279 h 905"/>
                <a:gd name="T100" fmla="*/ 454 w 1736"/>
                <a:gd name="T101" fmla="*/ 278 h 905"/>
                <a:gd name="T102" fmla="*/ 163 w 1736"/>
                <a:gd name="T103" fmla="*/ 76 h 905"/>
                <a:gd name="T104" fmla="*/ 163 w 1736"/>
                <a:gd name="T105" fmla="*/ 76 h 905"/>
                <a:gd name="T106" fmla="*/ 173 w 1736"/>
                <a:gd name="T107" fmla="*/ 76 h 905"/>
                <a:gd name="T108" fmla="*/ 173 w 1736"/>
                <a:gd name="T109" fmla="*/ 76 h 905"/>
                <a:gd name="T110" fmla="*/ 171 w 1736"/>
                <a:gd name="T111" fmla="*/ 76 h 905"/>
                <a:gd name="T112" fmla="*/ 171 w 1736"/>
                <a:gd name="T113" fmla="*/ 76 h 905"/>
                <a:gd name="T114" fmla="*/ 0 w 1736"/>
                <a:gd name="T115" fmla="*/ 1 h 905"/>
                <a:gd name="T116" fmla="*/ 2 w 1736"/>
                <a:gd name="T117" fmla="*/ 0 h 905"/>
                <a:gd name="T118" fmla="*/ 0 w 1736"/>
                <a:gd name="T119" fmla="*/ 1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36" h="905">
                  <a:moveTo>
                    <a:pt x="1672" y="802"/>
                  </a:moveTo>
                  <a:lnTo>
                    <a:pt x="1660" y="792"/>
                  </a:lnTo>
                  <a:lnTo>
                    <a:pt x="1650" y="795"/>
                  </a:lnTo>
                  <a:lnTo>
                    <a:pt x="1652" y="818"/>
                  </a:lnTo>
                  <a:lnTo>
                    <a:pt x="1637" y="836"/>
                  </a:lnTo>
                  <a:lnTo>
                    <a:pt x="1650" y="865"/>
                  </a:lnTo>
                  <a:lnTo>
                    <a:pt x="1654" y="895"/>
                  </a:lnTo>
                  <a:lnTo>
                    <a:pt x="1668" y="905"/>
                  </a:lnTo>
                  <a:lnTo>
                    <a:pt x="1677" y="890"/>
                  </a:lnTo>
                  <a:lnTo>
                    <a:pt x="1694" y="878"/>
                  </a:lnTo>
                  <a:lnTo>
                    <a:pt x="1714" y="873"/>
                  </a:lnTo>
                  <a:lnTo>
                    <a:pt x="1736" y="854"/>
                  </a:lnTo>
                  <a:lnTo>
                    <a:pt x="1715" y="836"/>
                  </a:lnTo>
                  <a:lnTo>
                    <a:pt x="1714" y="824"/>
                  </a:lnTo>
                  <a:lnTo>
                    <a:pt x="1672" y="802"/>
                  </a:lnTo>
                  <a:lnTo>
                    <a:pt x="1672" y="802"/>
                  </a:lnTo>
                  <a:close/>
                  <a:moveTo>
                    <a:pt x="1600" y="770"/>
                  </a:moveTo>
                  <a:lnTo>
                    <a:pt x="1594" y="764"/>
                  </a:lnTo>
                  <a:lnTo>
                    <a:pt x="1588" y="772"/>
                  </a:lnTo>
                  <a:lnTo>
                    <a:pt x="1600" y="770"/>
                  </a:lnTo>
                  <a:lnTo>
                    <a:pt x="1600" y="770"/>
                  </a:lnTo>
                  <a:close/>
                  <a:moveTo>
                    <a:pt x="1570" y="752"/>
                  </a:moveTo>
                  <a:lnTo>
                    <a:pt x="1571" y="737"/>
                  </a:lnTo>
                  <a:lnTo>
                    <a:pt x="1564" y="736"/>
                  </a:lnTo>
                  <a:lnTo>
                    <a:pt x="1570" y="752"/>
                  </a:lnTo>
                  <a:lnTo>
                    <a:pt x="1570" y="752"/>
                  </a:lnTo>
                  <a:close/>
                  <a:moveTo>
                    <a:pt x="1595" y="727"/>
                  </a:moveTo>
                  <a:lnTo>
                    <a:pt x="1588" y="730"/>
                  </a:lnTo>
                  <a:lnTo>
                    <a:pt x="1593" y="746"/>
                  </a:lnTo>
                  <a:lnTo>
                    <a:pt x="1603" y="747"/>
                  </a:lnTo>
                  <a:lnTo>
                    <a:pt x="1606" y="760"/>
                  </a:lnTo>
                  <a:lnTo>
                    <a:pt x="1618" y="764"/>
                  </a:lnTo>
                  <a:lnTo>
                    <a:pt x="1642" y="753"/>
                  </a:lnTo>
                  <a:lnTo>
                    <a:pt x="1620" y="733"/>
                  </a:lnTo>
                  <a:lnTo>
                    <a:pt x="1595" y="727"/>
                  </a:lnTo>
                  <a:lnTo>
                    <a:pt x="1595" y="727"/>
                  </a:lnTo>
                  <a:close/>
                  <a:moveTo>
                    <a:pt x="1543" y="711"/>
                  </a:moveTo>
                  <a:lnTo>
                    <a:pt x="1540" y="722"/>
                  </a:lnTo>
                  <a:lnTo>
                    <a:pt x="1558" y="721"/>
                  </a:lnTo>
                  <a:lnTo>
                    <a:pt x="1573" y="725"/>
                  </a:lnTo>
                  <a:lnTo>
                    <a:pt x="1565" y="712"/>
                  </a:lnTo>
                  <a:lnTo>
                    <a:pt x="1543" y="711"/>
                  </a:lnTo>
                  <a:lnTo>
                    <a:pt x="1543" y="711"/>
                  </a:lnTo>
                  <a:close/>
                  <a:moveTo>
                    <a:pt x="1493" y="680"/>
                  </a:moveTo>
                  <a:lnTo>
                    <a:pt x="1485" y="671"/>
                  </a:lnTo>
                  <a:lnTo>
                    <a:pt x="1466" y="684"/>
                  </a:lnTo>
                  <a:lnTo>
                    <a:pt x="1477" y="705"/>
                  </a:lnTo>
                  <a:lnTo>
                    <a:pt x="1486" y="696"/>
                  </a:lnTo>
                  <a:lnTo>
                    <a:pt x="1508" y="702"/>
                  </a:lnTo>
                  <a:lnTo>
                    <a:pt x="1506" y="692"/>
                  </a:lnTo>
                  <a:lnTo>
                    <a:pt x="1493" y="680"/>
                  </a:lnTo>
                  <a:lnTo>
                    <a:pt x="1493" y="680"/>
                  </a:lnTo>
                  <a:close/>
                  <a:moveTo>
                    <a:pt x="1314" y="661"/>
                  </a:moveTo>
                  <a:lnTo>
                    <a:pt x="1316" y="656"/>
                  </a:lnTo>
                  <a:lnTo>
                    <a:pt x="1323" y="653"/>
                  </a:lnTo>
                  <a:lnTo>
                    <a:pt x="1314" y="661"/>
                  </a:lnTo>
                  <a:lnTo>
                    <a:pt x="1314" y="661"/>
                  </a:lnTo>
                  <a:close/>
                  <a:moveTo>
                    <a:pt x="1377" y="625"/>
                  </a:moveTo>
                  <a:lnTo>
                    <a:pt x="1349" y="636"/>
                  </a:lnTo>
                  <a:lnTo>
                    <a:pt x="1346" y="644"/>
                  </a:lnTo>
                  <a:lnTo>
                    <a:pt x="1358" y="651"/>
                  </a:lnTo>
                  <a:lnTo>
                    <a:pt x="1373" y="655"/>
                  </a:lnTo>
                  <a:lnTo>
                    <a:pt x="1384" y="634"/>
                  </a:lnTo>
                  <a:lnTo>
                    <a:pt x="1377" y="625"/>
                  </a:lnTo>
                  <a:lnTo>
                    <a:pt x="1377" y="625"/>
                  </a:lnTo>
                  <a:close/>
                  <a:moveTo>
                    <a:pt x="1183" y="552"/>
                  </a:moveTo>
                  <a:lnTo>
                    <a:pt x="1183" y="551"/>
                  </a:lnTo>
                  <a:lnTo>
                    <a:pt x="1182" y="551"/>
                  </a:lnTo>
                  <a:lnTo>
                    <a:pt x="1183" y="552"/>
                  </a:lnTo>
                  <a:close/>
                  <a:moveTo>
                    <a:pt x="971" y="500"/>
                  </a:moveTo>
                  <a:lnTo>
                    <a:pt x="971" y="501"/>
                  </a:lnTo>
                  <a:lnTo>
                    <a:pt x="972" y="501"/>
                  </a:lnTo>
                  <a:lnTo>
                    <a:pt x="971" y="500"/>
                  </a:lnTo>
                  <a:close/>
                  <a:moveTo>
                    <a:pt x="859" y="481"/>
                  </a:moveTo>
                  <a:lnTo>
                    <a:pt x="860" y="481"/>
                  </a:lnTo>
                  <a:lnTo>
                    <a:pt x="860" y="481"/>
                  </a:lnTo>
                  <a:lnTo>
                    <a:pt x="859" y="481"/>
                  </a:lnTo>
                  <a:close/>
                  <a:moveTo>
                    <a:pt x="855" y="473"/>
                  </a:moveTo>
                  <a:lnTo>
                    <a:pt x="855" y="473"/>
                  </a:lnTo>
                  <a:lnTo>
                    <a:pt x="855" y="473"/>
                  </a:lnTo>
                  <a:lnTo>
                    <a:pt x="855" y="473"/>
                  </a:lnTo>
                  <a:close/>
                  <a:moveTo>
                    <a:pt x="851" y="469"/>
                  </a:moveTo>
                  <a:lnTo>
                    <a:pt x="851" y="469"/>
                  </a:lnTo>
                  <a:lnTo>
                    <a:pt x="851" y="470"/>
                  </a:lnTo>
                  <a:lnTo>
                    <a:pt x="851" y="469"/>
                  </a:lnTo>
                  <a:close/>
                  <a:moveTo>
                    <a:pt x="854" y="469"/>
                  </a:moveTo>
                  <a:lnTo>
                    <a:pt x="854" y="469"/>
                  </a:lnTo>
                  <a:lnTo>
                    <a:pt x="854" y="469"/>
                  </a:lnTo>
                  <a:lnTo>
                    <a:pt x="854" y="469"/>
                  </a:lnTo>
                  <a:close/>
                  <a:moveTo>
                    <a:pt x="854" y="469"/>
                  </a:moveTo>
                  <a:lnTo>
                    <a:pt x="854" y="469"/>
                  </a:lnTo>
                  <a:lnTo>
                    <a:pt x="854" y="469"/>
                  </a:lnTo>
                  <a:lnTo>
                    <a:pt x="854" y="469"/>
                  </a:lnTo>
                  <a:close/>
                  <a:moveTo>
                    <a:pt x="728" y="366"/>
                  </a:moveTo>
                  <a:lnTo>
                    <a:pt x="728" y="365"/>
                  </a:lnTo>
                  <a:lnTo>
                    <a:pt x="728" y="365"/>
                  </a:lnTo>
                  <a:lnTo>
                    <a:pt x="728" y="366"/>
                  </a:lnTo>
                  <a:lnTo>
                    <a:pt x="728" y="366"/>
                  </a:lnTo>
                  <a:close/>
                  <a:moveTo>
                    <a:pt x="454" y="278"/>
                  </a:moveTo>
                  <a:lnTo>
                    <a:pt x="453" y="279"/>
                  </a:lnTo>
                  <a:lnTo>
                    <a:pt x="454" y="279"/>
                  </a:lnTo>
                  <a:lnTo>
                    <a:pt x="454" y="278"/>
                  </a:lnTo>
                  <a:lnTo>
                    <a:pt x="454" y="278"/>
                  </a:lnTo>
                  <a:close/>
                  <a:moveTo>
                    <a:pt x="163" y="76"/>
                  </a:moveTo>
                  <a:lnTo>
                    <a:pt x="163" y="76"/>
                  </a:lnTo>
                  <a:lnTo>
                    <a:pt x="163" y="76"/>
                  </a:lnTo>
                  <a:lnTo>
                    <a:pt x="163" y="76"/>
                  </a:lnTo>
                  <a:close/>
                  <a:moveTo>
                    <a:pt x="173" y="76"/>
                  </a:moveTo>
                  <a:lnTo>
                    <a:pt x="173" y="76"/>
                  </a:lnTo>
                  <a:lnTo>
                    <a:pt x="173" y="76"/>
                  </a:lnTo>
                  <a:lnTo>
                    <a:pt x="173" y="76"/>
                  </a:lnTo>
                  <a:close/>
                  <a:moveTo>
                    <a:pt x="171" y="76"/>
                  </a:moveTo>
                  <a:lnTo>
                    <a:pt x="171" y="76"/>
                  </a:lnTo>
                  <a:lnTo>
                    <a:pt x="171" y="76"/>
                  </a:lnTo>
                  <a:lnTo>
                    <a:pt x="171" y="76"/>
                  </a:lnTo>
                  <a:close/>
                  <a:moveTo>
                    <a:pt x="0" y="1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A259AA4D-9BD7-6028-BF49-89CCC7140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7150" y="2225675"/>
              <a:ext cx="623887" cy="1014413"/>
            </a:xfrm>
            <a:custGeom>
              <a:avLst/>
              <a:gdLst>
                <a:gd name="T0" fmla="*/ 175 w 393"/>
                <a:gd name="T1" fmla="*/ 11 h 639"/>
                <a:gd name="T2" fmla="*/ 140 w 393"/>
                <a:gd name="T3" fmla="*/ 4 h 639"/>
                <a:gd name="T4" fmla="*/ 128 w 393"/>
                <a:gd name="T5" fmla="*/ 1 h 639"/>
                <a:gd name="T6" fmla="*/ 123 w 393"/>
                <a:gd name="T7" fmla="*/ 0 h 639"/>
                <a:gd name="T8" fmla="*/ 76 w 393"/>
                <a:gd name="T9" fmla="*/ 208 h 639"/>
                <a:gd name="T10" fmla="*/ 78 w 393"/>
                <a:gd name="T11" fmla="*/ 225 h 639"/>
                <a:gd name="T12" fmla="*/ 77 w 393"/>
                <a:gd name="T13" fmla="*/ 243 h 639"/>
                <a:gd name="T14" fmla="*/ 78 w 393"/>
                <a:gd name="T15" fmla="*/ 247 h 639"/>
                <a:gd name="T16" fmla="*/ 78 w 393"/>
                <a:gd name="T17" fmla="*/ 248 h 639"/>
                <a:gd name="T18" fmla="*/ 78 w 393"/>
                <a:gd name="T19" fmla="*/ 255 h 639"/>
                <a:gd name="T20" fmla="*/ 91 w 393"/>
                <a:gd name="T21" fmla="*/ 271 h 639"/>
                <a:gd name="T22" fmla="*/ 72 w 393"/>
                <a:gd name="T23" fmla="*/ 319 h 639"/>
                <a:gd name="T24" fmla="*/ 30 w 393"/>
                <a:gd name="T25" fmla="*/ 374 h 639"/>
                <a:gd name="T26" fmla="*/ 29 w 393"/>
                <a:gd name="T27" fmla="*/ 384 h 639"/>
                <a:gd name="T28" fmla="*/ 40 w 393"/>
                <a:gd name="T29" fmla="*/ 410 h 639"/>
                <a:gd name="T30" fmla="*/ 1 w 393"/>
                <a:gd name="T31" fmla="*/ 567 h 639"/>
                <a:gd name="T32" fmla="*/ 0 w 393"/>
                <a:gd name="T33" fmla="*/ 576 h 639"/>
                <a:gd name="T34" fmla="*/ 12 w 393"/>
                <a:gd name="T35" fmla="*/ 578 h 639"/>
                <a:gd name="T36" fmla="*/ 124 w 393"/>
                <a:gd name="T37" fmla="*/ 600 h 639"/>
                <a:gd name="T38" fmla="*/ 170 w 393"/>
                <a:gd name="T39" fmla="*/ 609 h 639"/>
                <a:gd name="T40" fmla="*/ 182 w 393"/>
                <a:gd name="T41" fmla="*/ 611 h 639"/>
                <a:gd name="T42" fmla="*/ 192 w 393"/>
                <a:gd name="T43" fmla="*/ 613 h 639"/>
                <a:gd name="T44" fmla="*/ 250 w 393"/>
                <a:gd name="T45" fmla="*/ 622 h 639"/>
                <a:gd name="T46" fmla="*/ 354 w 393"/>
                <a:gd name="T47" fmla="*/ 638 h 639"/>
                <a:gd name="T48" fmla="*/ 366 w 393"/>
                <a:gd name="T49" fmla="*/ 639 h 639"/>
                <a:gd name="T50" fmla="*/ 367 w 393"/>
                <a:gd name="T51" fmla="*/ 626 h 639"/>
                <a:gd name="T52" fmla="*/ 371 w 393"/>
                <a:gd name="T53" fmla="*/ 599 h 639"/>
                <a:gd name="T54" fmla="*/ 384 w 393"/>
                <a:gd name="T55" fmla="*/ 495 h 639"/>
                <a:gd name="T56" fmla="*/ 391 w 393"/>
                <a:gd name="T57" fmla="*/ 444 h 639"/>
                <a:gd name="T58" fmla="*/ 393 w 393"/>
                <a:gd name="T59" fmla="*/ 431 h 639"/>
                <a:gd name="T60" fmla="*/ 390 w 393"/>
                <a:gd name="T61" fmla="*/ 429 h 639"/>
                <a:gd name="T62" fmla="*/ 378 w 393"/>
                <a:gd name="T63" fmla="*/ 408 h 639"/>
                <a:gd name="T64" fmla="*/ 368 w 393"/>
                <a:gd name="T65" fmla="*/ 421 h 639"/>
                <a:gd name="T66" fmla="*/ 325 w 393"/>
                <a:gd name="T67" fmla="*/ 417 h 639"/>
                <a:gd name="T68" fmla="*/ 292 w 393"/>
                <a:gd name="T69" fmla="*/ 417 h 639"/>
                <a:gd name="T70" fmla="*/ 288 w 393"/>
                <a:gd name="T71" fmla="*/ 420 h 639"/>
                <a:gd name="T72" fmla="*/ 273 w 393"/>
                <a:gd name="T73" fmla="*/ 388 h 639"/>
                <a:gd name="T74" fmla="*/ 269 w 393"/>
                <a:gd name="T75" fmla="*/ 385 h 639"/>
                <a:gd name="T76" fmla="*/ 246 w 393"/>
                <a:gd name="T77" fmla="*/ 330 h 639"/>
                <a:gd name="T78" fmla="*/ 243 w 393"/>
                <a:gd name="T79" fmla="*/ 312 h 639"/>
                <a:gd name="T80" fmla="*/ 204 w 393"/>
                <a:gd name="T81" fmla="*/ 309 h 639"/>
                <a:gd name="T82" fmla="*/ 211 w 393"/>
                <a:gd name="T83" fmla="*/ 287 h 639"/>
                <a:gd name="T84" fmla="*/ 217 w 393"/>
                <a:gd name="T85" fmla="*/ 285 h 639"/>
                <a:gd name="T86" fmla="*/ 230 w 393"/>
                <a:gd name="T87" fmla="*/ 220 h 639"/>
                <a:gd name="T88" fmla="*/ 219 w 393"/>
                <a:gd name="T89" fmla="*/ 220 h 639"/>
                <a:gd name="T90" fmla="*/ 216 w 393"/>
                <a:gd name="T91" fmla="*/ 212 h 639"/>
                <a:gd name="T92" fmla="*/ 186 w 393"/>
                <a:gd name="T93" fmla="*/ 162 h 639"/>
                <a:gd name="T94" fmla="*/ 176 w 393"/>
                <a:gd name="T95" fmla="*/ 154 h 639"/>
                <a:gd name="T96" fmla="*/ 169 w 393"/>
                <a:gd name="T97" fmla="*/ 133 h 639"/>
                <a:gd name="T98" fmla="*/ 172 w 393"/>
                <a:gd name="T99" fmla="*/ 129 h 639"/>
                <a:gd name="T100" fmla="*/ 165 w 393"/>
                <a:gd name="T101" fmla="*/ 107 h 639"/>
                <a:gd name="T102" fmla="*/ 158 w 393"/>
                <a:gd name="T103" fmla="*/ 92 h 639"/>
                <a:gd name="T104" fmla="*/ 176 w 393"/>
                <a:gd name="T105" fmla="*/ 11 h 639"/>
                <a:gd name="T106" fmla="*/ 175 w 393"/>
                <a:gd name="T107" fmla="*/ 11 h 639"/>
                <a:gd name="T108" fmla="*/ 175 w 393"/>
                <a:gd name="T109" fmla="*/ 11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3" h="639">
                  <a:moveTo>
                    <a:pt x="175" y="11"/>
                  </a:moveTo>
                  <a:lnTo>
                    <a:pt x="140" y="4"/>
                  </a:lnTo>
                  <a:lnTo>
                    <a:pt x="128" y="1"/>
                  </a:lnTo>
                  <a:lnTo>
                    <a:pt x="123" y="0"/>
                  </a:lnTo>
                  <a:lnTo>
                    <a:pt x="76" y="208"/>
                  </a:lnTo>
                  <a:lnTo>
                    <a:pt x="78" y="225"/>
                  </a:lnTo>
                  <a:lnTo>
                    <a:pt x="77" y="243"/>
                  </a:lnTo>
                  <a:lnTo>
                    <a:pt x="78" y="247"/>
                  </a:lnTo>
                  <a:lnTo>
                    <a:pt x="78" y="248"/>
                  </a:lnTo>
                  <a:lnTo>
                    <a:pt x="78" y="255"/>
                  </a:lnTo>
                  <a:lnTo>
                    <a:pt x="91" y="271"/>
                  </a:lnTo>
                  <a:lnTo>
                    <a:pt x="72" y="319"/>
                  </a:lnTo>
                  <a:lnTo>
                    <a:pt x="30" y="374"/>
                  </a:lnTo>
                  <a:lnTo>
                    <a:pt x="29" y="384"/>
                  </a:lnTo>
                  <a:lnTo>
                    <a:pt x="40" y="410"/>
                  </a:lnTo>
                  <a:lnTo>
                    <a:pt x="1" y="567"/>
                  </a:lnTo>
                  <a:lnTo>
                    <a:pt x="0" y="576"/>
                  </a:lnTo>
                  <a:lnTo>
                    <a:pt x="12" y="578"/>
                  </a:lnTo>
                  <a:lnTo>
                    <a:pt x="124" y="600"/>
                  </a:lnTo>
                  <a:lnTo>
                    <a:pt x="170" y="609"/>
                  </a:lnTo>
                  <a:lnTo>
                    <a:pt x="182" y="611"/>
                  </a:lnTo>
                  <a:lnTo>
                    <a:pt x="192" y="613"/>
                  </a:lnTo>
                  <a:lnTo>
                    <a:pt x="250" y="622"/>
                  </a:lnTo>
                  <a:lnTo>
                    <a:pt x="354" y="638"/>
                  </a:lnTo>
                  <a:lnTo>
                    <a:pt x="366" y="639"/>
                  </a:lnTo>
                  <a:lnTo>
                    <a:pt x="367" y="626"/>
                  </a:lnTo>
                  <a:lnTo>
                    <a:pt x="371" y="599"/>
                  </a:lnTo>
                  <a:lnTo>
                    <a:pt x="384" y="495"/>
                  </a:lnTo>
                  <a:lnTo>
                    <a:pt x="391" y="444"/>
                  </a:lnTo>
                  <a:lnTo>
                    <a:pt x="393" y="431"/>
                  </a:lnTo>
                  <a:lnTo>
                    <a:pt x="390" y="429"/>
                  </a:lnTo>
                  <a:lnTo>
                    <a:pt x="378" y="408"/>
                  </a:lnTo>
                  <a:lnTo>
                    <a:pt x="368" y="421"/>
                  </a:lnTo>
                  <a:lnTo>
                    <a:pt x="325" y="417"/>
                  </a:lnTo>
                  <a:lnTo>
                    <a:pt x="292" y="417"/>
                  </a:lnTo>
                  <a:lnTo>
                    <a:pt x="288" y="420"/>
                  </a:lnTo>
                  <a:lnTo>
                    <a:pt x="273" y="388"/>
                  </a:lnTo>
                  <a:lnTo>
                    <a:pt x="269" y="385"/>
                  </a:lnTo>
                  <a:lnTo>
                    <a:pt x="246" y="330"/>
                  </a:lnTo>
                  <a:lnTo>
                    <a:pt x="243" y="312"/>
                  </a:lnTo>
                  <a:lnTo>
                    <a:pt x="204" y="309"/>
                  </a:lnTo>
                  <a:lnTo>
                    <a:pt x="211" y="287"/>
                  </a:lnTo>
                  <a:lnTo>
                    <a:pt x="217" y="285"/>
                  </a:lnTo>
                  <a:lnTo>
                    <a:pt x="230" y="220"/>
                  </a:lnTo>
                  <a:lnTo>
                    <a:pt x="219" y="220"/>
                  </a:lnTo>
                  <a:lnTo>
                    <a:pt x="216" y="212"/>
                  </a:lnTo>
                  <a:lnTo>
                    <a:pt x="186" y="162"/>
                  </a:lnTo>
                  <a:lnTo>
                    <a:pt x="176" y="154"/>
                  </a:lnTo>
                  <a:lnTo>
                    <a:pt x="169" y="133"/>
                  </a:lnTo>
                  <a:lnTo>
                    <a:pt x="172" y="129"/>
                  </a:lnTo>
                  <a:lnTo>
                    <a:pt x="165" y="107"/>
                  </a:lnTo>
                  <a:lnTo>
                    <a:pt x="158" y="92"/>
                  </a:lnTo>
                  <a:lnTo>
                    <a:pt x="176" y="11"/>
                  </a:lnTo>
                  <a:lnTo>
                    <a:pt x="175" y="11"/>
                  </a:lnTo>
                  <a:lnTo>
                    <a:pt x="175" y="11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BFC3FB5C-7F66-D7A8-5613-E469934917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7088" y="2101850"/>
              <a:ext cx="695325" cy="515938"/>
            </a:xfrm>
            <a:custGeom>
              <a:avLst/>
              <a:gdLst>
                <a:gd name="T0" fmla="*/ 7 w 438"/>
                <a:gd name="T1" fmla="*/ 182 h 325"/>
                <a:gd name="T2" fmla="*/ 93 w 438"/>
                <a:gd name="T3" fmla="*/ 152 h 325"/>
                <a:gd name="T4" fmla="*/ 93 w 438"/>
                <a:gd name="T5" fmla="*/ 152 h 325"/>
                <a:gd name="T6" fmla="*/ 87 w 438"/>
                <a:gd name="T7" fmla="*/ 136 h 325"/>
                <a:gd name="T8" fmla="*/ 114 w 438"/>
                <a:gd name="T9" fmla="*/ 133 h 325"/>
                <a:gd name="T10" fmla="*/ 114 w 438"/>
                <a:gd name="T11" fmla="*/ 133 h 325"/>
                <a:gd name="T12" fmla="*/ 116 w 438"/>
                <a:gd name="T13" fmla="*/ 109 h 325"/>
                <a:gd name="T14" fmla="*/ 115 w 438"/>
                <a:gd name="T15" fmla="*/ 116 h 325"/>
                <a:gd name="T16" fmla="*/ 114 w 438"/>
                <a:gd name="T17" fmla="*/ 72 h 325"/>
                <a:gd name="T18" fmla="*/ 130 w 438"/>
                <a:gd name="T19" fmla="*/ 51 h 325"/>
                <a:gd name="T20" fmla="*/ 130 w 438"/>
                <a:gd name="T21" fmla="*/ 51 h 325"/>
                <a:gd name="T22" fmla="*/ 121 w 438"/>
                <a:gd name="T23" fmla="*/ 36 h 325"/>
                <a:gd name="T24" fmla="*/ 117 w 438"/>
                <a:gd name="T25" fmla="*/ 41 h 325"/>
                <a:gd name="T26" fmla="*/ 117 w 438"/>
                <a:gd name="T27" fmla="*/ 41 h 325"/>
                <a:gd name="T28" fmla="*/ 111 w 438"/>
                <a:gd name="T29" fmla="*/ 28 h 325"/>
                <a:gd name="T30" fmla="*/ 115 w 438"/>
                <a:gd name="T31" fmla="*/ 29 h 325"/>
                <a:gd name="T32" fmla="*/ 126 w 438"/>
                <a:gd name="T33" fmla="*/ 33 h 325"/>
                <a:gd name="T34" fmla="*/ 130 w 438"/>
                <a:gd name="T35" fmla="*/ 30 h 325"/>
                <a:gd name="T36" fmla="*/ 131 w 438"/>
                <a:gd name="T37" fmla="*/ 31 h 325"/>
                <a:gd name="T38" fmla="*/ 105 w 438"/>
                <a:gd name="T39" fmla="*/ 21 h 325"/>
                <a:gd name="T40" fmla="*/ 112 w 438"/>
                <a:gd name="T41" fmla="*/ 24 h 325"/>
                <a:gd name="T42" fmla="*/ 114 w 438"/>
                <a:gd name="T43" fmla="*/ 20 h 325"/>
                <a:gd name="T44" fmla="*/ 114 w 438"/>
                <a:gd name="T45" fmla="*/ 20 h 325"/>
                <a:gd name="T46" fmla="*/ 120 w 438"/>
                <a:gd name="T47" fmla="*/ 15 h 325"/>
                <a:gd name="T48" fmla="*/ 122 w 438"/>
                <a:gd name="T49" fmla="*/ 15 h 325"/>
                <a:gd name="T50" fmla="*/ 56 w 438"/>
                <a:gd name="T51" fmla="*/ 266 h 325"/>
                <a:gd name="T52" fmla="*/ 141 w 438"/>
                <a:gd name="T53" fmla="*/ 291 h 325"/>
                <a:gd name="T54" fmla="*/ 200 w 438"/>
                <a:gd name="T55" fmla="*/ 302 h 325"/>
                <a:gd name="T56" fmla="*/ 272 w 438"/>
                <a:gd name="T57" fmla="*/ 298 h 325"/>
                <a:gd name="T58" fmla="*/ 392 w 438"/>
                <a:gd name="T59" fmla="*/ 321 h 325"/>
                <a:gd name="T60" fmla="*/ 438 w 438"/>
                <a:gd name="T61" fmla="*/ 78 h 325"/>
                <a:gd name="T62" fmla="*/ 256 w 438"/>
                <a:gd name="T63" fmla="*/ 33 h 325"/>
                <a:gd name="T64" fmla="*/ 142 w 438"/>
                <a:gd name="T65" fmla="*/ 35 h 325"/>
                <a:gd name="T66" fmla="*/ 136 w 438"/>
                <a:gd name="T67" fmla="*/ 90 h 325"/>
                <a:gd name="T68" fmla="*/ 119 w 438"/>
                <a:gd name="T69" fmla="*/ 135 h 325"/>
                <a:gd name="T70" fmla="*/ 76 w 438"/>
                <a:gd name="T71" fmla="*/ 151 h 325"/>
                <a:gd name="T72" fmla="*/ 99 w 438"/>
                <a:gd name="T73" fmla="*/ 132 h 325"/>
                <a:gd name="T74" fmla="*/ 110 w 438"/>
                <a:gd name="T75" fmla="*/ 115 h 325"/>
                <a:gd name="T76" fmla="*/ 103 w 438"/>
                <a:gd name="T77" fmla="*/ 105 h 325"/>
                <a:gd name="T78" fmla="*/ 115 w 438"/>
                <a:gd name="T79" fmla="*/ 92 h 325"/>
                <a:gd name="T80" fmla="*/ 95 w 438"/>
                <a:gd name="T81" fmla="*/ 59 h 325"/>
                <a:gd name="T82" fmla="*/ 18 w 438"/>
                <a:gd name="T83" fmla="*/ 21 h 325"/>
                <a:gd name="T84" fmla="*/ 15 w 438"/>
                <a:gd name="T85" fmla="*/ 75 h 325"/>
                <a:gd name="T86" fmla="*/ 25 w 438"/>
                <a:gd name="T87" fmla="*/ 145 h 325"/>
                <a:gd name="T88" fmla="*/ 10 w 438"/>
                <a:gd name="T89" fmla="*/ 188 h 325"/>
                <a:gd name="T90" fmla="*/ 9 w 438"/>
                <a:gd name="T91" fmla="*/ 202 h 325"/>
                <a:gd name="T92" fmla="*/ 37 w 438"/>
                <a:gd name="T93" fmla="*/ 221 h 325"/>
                <a:gd name="T94" fmla="*/ 44 w 438"/>
                <a:gd name="T95" fmla="*/ 22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8" h="325">
                  <a:moveTo>
                    <a:pt x="8" y="188"/>
                  </a:moveTo>
                  <a:lnTo>
                    <a:pt x="8" y="182"/>
                  </a:lnTo>
                  <a:lnTo>
                    <a:pt x="7" y="182"/>
                  </a:lnTo>
                  <a:lnTo>
                    <a:pt x="8" y="188"/>
                  </a:lnTo>
                  <a:lnTo>
                    <a:pt x="8" y="188"/>
                  </a:lnTo>
                  <a:close/>
                  <a:moveTo>
                    <a:pt x="93" y="152"/>
                  </a:moveTo>
                  <a:lnTo>
                    <a:pt x="96" y="148"/>
                  </a:lnTo>
                  <a:lnTo>
                    <a:pt x="93" y="148"/>
                  </a:lnTo>
                  <a:lnTo>
                    <a:pt x="93" y="152"/>
                  </a:lnTo>
                  <a:lnTo>
                    <a:pt x="93" y="152"/>
                  </a:lnTo>
                  <a:close/>
                  <a:moveTo>
                    <a:pt x="85" y="145"/>
                  </a:moveTo>
                  <a:lnTo>
                    <a:pt x="87" y="136"/>
                  </a:lnTo>
                  <a:lnTo>
                    <a:pt x="85" y="135"/>
                  </a:lnTo>
                  <a:lnTo>
                    <a:pt x="85" y="145"/>
                  </a:lnTo>
                  <a:close/>
                  <a:moveTo>
                    <a:pt x="114" y="133"/>
                  </a:moveTo>
                  <a:lnTo>
                    <a:pt x="114" y="125"/>
                  </a:lnTo>
                  <a:lnTo>
                    <a:pt x="107" y="135"/>
                  </a:lnTo>
                  <a:lnTo>
                    <a:pt x="114" y="133"/>
                  </a:lnTo>
                  <a:lnTo>
                    <a:pt x="114" y="133"/>
                  </a:lnTo>
                  <a:close/>
                  <a:moveTo>
                    <a:pt x="115" y="116"/>
                  </a:moveTo>
                  <a:lnTo>
                    <a:pt x="116" y="109"/>
                  </a:lnTo>
                  <a:lnTo>
                    <a:pt x="115" y="106"/>
                  </a:lnTo>
                  <a:lnTo>
                    <a:pt x="115" y="116"/>
                  </a:lnTo>
                  <a:lnTo>
                    <a:pt x="115" y="116"/>
                  </a:lnTo>
                  <a:close/>
                  <a:moveTo>
                    <a:pt x="116" y="77"/>
                  </a:moveTo>
                  <a:lnTo>
                    <a:pt x="116" y="72"/>
                  </a:lnTo>
                  <a:lnTo>
                    <a:pt x="114" y="72"/>
                  </a:lnTo>
                  <a:lnTo>
                    <a:pt x="116" y="77"/>
                  </a:lnTo>
                  <a:lnTo>
                    <a:pt x="116" y="77"/>
                  </a:lnTo>
                  <a:close/>
                  <a:moveTo>
                    <a:pt x="130" y="51"/>
                  </a:moveTo>
                  <a:lnTo>
                    <a:pt x="126" y="50"/>
                  </a:lnTo>
                  <a:lnTo>
                    <a:pt x="118" y="61"/>
                  </a:lnTo>
                  <a:lnTo>
                    <a:pt x="130" y="51"/>
                  </a:lnTo>
                  <a:close/>
                  <a:moveTo>
                    <a:pt x="119" y="39"/>
                  </a:moveTo>
                  <a:lnTo>
                    <a:pt x="121" y="38"/>
                  </a:lnTo>
                  <a:lnTo>
                    <a:pt x="121" y="36"/>
                  </a:lnTo>
                  <a:lnTo>
                    <a:pt x="119" y="39"/>
                  </a:lnTo>
                  <a:lnTo>
                    <a:pt x="119" y="39"/>
                  </a:lnTo>
                  <a:close/>
                  <a:moveTo>
                    <a:pt x="117" y="41"/>
                  </a:moveTo>
                  <a:lnTo>
                    <a:pt x="116" y="33"/>
                  </a:lnTo>
                  <a:lnTo>
                    <a:pt x="112" y="39"/>
                  </a:lnTo>
                  <a:lnTo>
                    <a:pt x="117" y="41"/>
                  </a:lnTo>
                  <a:lnTo>
                    <a:pt x="117" y="41"/>
                  </a:lnTo>
                  <a:close/>
                  <a:moveTo>
                    <a:pt x="115" y="29"/>
                  </a:moveTo>
                  <a:lnTo>
                    <a:pt x="111" y="28"/>
                  </a:lnTo>
                  <a:lnTo>
                    <a:pt x="114" y="32"/>
                  </a:lnTo>
                  <a:lnTo>
                    <a:pt x="115" y="29"/>
                  </a:lnTo>
                  <a:lnTo>
                    <a:pt x="115" y="29"/>
                  </a:lnTo>
                  <a:close/>
                  <a:moveTo>
                    <a:pt x="128" y="36"/>
                  </a:moveTo>
                  <a:lnTo>
                    <a:pt x="128" y="31"/>
                  </a:lnTo>
                  <a:lnTo>
                    <a:pt x="126" y="33"/>
                  </a:lnTo>
                  <a:lnTo>
                    <a:pt x="128" y="36"/>
                  </a:lnTo>
                  <a:close/>
                  <a:moveTo>
                    <a:pt x="131" y="31"/>
                  </a:moveTo>
                  <a:lnTo>
                    <a:pt x="130" y="30"/>
                  </a:lnTo>
                  <a:lnTo>
                    <a:pt x="129" y="30"/>
                  </a:lnTo>
                  <a:lnTo>
                    <a:pt x="131" y="31"/>
                  </a:lnTo>
                  <a:lnTo>
                    <a:pt x="131" y="31"/>
                  </a:lnTo>
                  <a:close/>
                  <a:moveTo>
                    <a:pt x="108" y="22"/>
                  </a:moveTo>
                  <a:lnTo>
                    <a:pt x="106" y="21"/>
                  </a:lnTo>
                  <a:lnTo>
                    <a:pt x="105" y="21"/>
                  </a:lnTo>
                  <a:lnTo>
                    <a:pt x="108" y="22"/>
                  </a:lnTo>
                  <a:close/>
                  <a:moveTo>
                    <a:pt x="122" y="21"/>
                  </a:moveTo>
                  <a:lnTo>
                    <a:pt x="112" y="24"/>
                  </a:lnTo>
                  <a:lnTo>
                    <a:pt x="115" y="24"/>
                  </a:lnTo>
                  <a:lnTo>
                    <a:pt x="122" y="21"/>
                  </a:lnTo>
                  <a:close/>
                  <a:moveTo>
                    <a:pt x="114" y="20"/>
                  </a:moveTo>
                  <a:lnTo>
                    <a:pt x="112" y="18"/>
                  </a:lnTo>
                  <a:lnTo>
                    <a:pt x="111" y="18"/>
                  </a:lnTo>
                  <a:lnTo>
                    <a:pt x="114" y="20"/>
                  </a:lnTo>
                  <a:lnTo>
                    <a:pt x="114" y="20"/>
                  </a:lnTo>
                  <a:close/>
                  <a:moveTo>
                    <a:pt x="122" y="15"/>
                  </a:moveTo>
                  <a:lnTo>
                    <a:pt x="120" y="15"/>
                  </a:lnTo>
                  <a:lnTo>
                    <a:pt x="122" y="16"/>
                  </a:lnTo>
                  <a:lnTo>
                    <a:pt x="122" y="15"/>
                  </a:lnTo>
                  <a:lnTo>
                    <a:pt x="122" y="15"/>
                  </a:lnTo>
                  <a:close/>
                  <a:moveTo>
                    <a:pt x="44" y="221"/>
                  </a:moveTo>
                  <a:lnTo>
                    <a:pt x="59" y="236"/>
                  </a:lnTo>
                  <a:lnTo>
                    <a:pt x="56" y="266"/>
                  </a:lnTo>
                  <a:lnTo>
                    <a:pt x="59" y="273"/>
                  </a:lnTo>
                  <a:lnTo>
                    <a:pt x="80" y="286"/>
                  </a:lnTo>
                  <a:lnTo>
                    <a:pt x="141" y="291"/>
                  </a:lnTo>
                  <a:lnTo>
                    <a:pt x="144" y="298"/>
                  </a:lnTo>
                  <a:lnTo>
                    <a:pt x="172" y="298"/>
                  </a:lnTo>
                  <a:lnTo>
                    <a:pt x="200" y="302"/>
                  </a:lnTo>
                  <a:lnTo>
                    <a:pt x="244" y="297"/>
                  </a:lnTo>
                  <a:lnTo>
                    <a:pt x="266" y="301"/>
                  </a:lnTo>
                  <a:lnTo>
                    <a:pt x="272" y="298"/>
                  </a:lnTo>
                  <a:lnTo>
                    <a:pt x="385" y="324"/>
                  </a:lnTo>
                  <a:lnTo>
                    <a:pt x="393" y="325"/>
                  </a:lnTo>
                  <a:lnTo>
                    <a:pt x="392" y="321"/>
                  </a:lnTo>
                  <a:lnTo>
                    <a:pt x="393" y="303"/>
                  </a:lnTo>
                  <a:lnTo>
                    <a:pt x="391" y="286"/>
                  </a:lnTo>
                  <a:lnTo>
                    <a:pt x="438" y="78"/>
                  </a:lnTo>
                  <a:lnTo>
                    <a:pt x="431" y="76"/>
                  </a:lnTo>
                  <a:lnTo>
                    <a:pt x="337" y="54"/>
                  </a:lnTo>
                  <a:lnTo>
                    <a:pt x="256" y="33"/>
                  </a:lnTo>
                  <a:lnTo>
                    <a:pt x="164" y="8"/>
                  </a:lnTo>
                  <a:lnTo>
                    <a:pt x="136" y="0"/>
                  </a:lnTo>
                  <a:lnTo>
                    <a:pt x="142" y="35"/>
                  </a:lnTo>
                  <a:lnTo>
                    <a:pt x="136" y="47"/>
                  </a:lnTo>
                  <a:lnTo>
                    <a:pt x="126" y="42"/>
                  </a:lnTo>
                  <a:lnTo>
                    <a:pt x="136" y="90"/>
                  </a:lnTo>
                  <a:lnTo>
                    <a:pt x="125" y="105"/>
                  </a:lnTo>
                  <a:lnTo>
                    <a:pt x="119" y="121"/>
                  </a:lnTo>
                  <a:lnTo>
                    <a:pt x="119" y="135"/>
                  </a:lnTo>
                  <a:lnTo>
                    <a:pt x="96" y="152"/>
                  </a:lnTo>
                  <a:lnTo>
                    <a:pt x="85" y="146"/>
                  </a:lnTo>
                  <a:lnTo>
                    <a:pt x="76" y="151"/>
                  </a:lnTo>
                  <a:lnTo>
                    <a:pt x="94" y="128"/>
                  </a:lnTo>
                  <a:lnTo>
                    <a:pt x="89" y="144"/>
                  </a:lnTo>
                  <a:lnTo>
                    <a:pt x="99" y="132"/>
                  </a:lnTo>
                  <a:lnTo>
                    <a:pt x="107" y="134"/>
                  </a:lnTo>
                  <a:lnTo>
                    <a:pt x="105" y="114"/>
                  </a:lnTo>
                  <a:lnTo>
                    <a:pt x="110" y="115"/>
                  </a:lnTo>
                  <a:lnTo>
                    <a:pt x="120" y="91"/>
                  </a:lnTo>
                  <a:lnTo>
                    <a:pt x="117" y="87"/>
                  </a:lnTo>
                  <a:lnTo>
                    <a:pt x="103" y="105"/>
                  </a:lnTo>
                  <a:lnTo>
                    <a:pt x="94" y="105"/>
                  </a:lnTo>
                  <a:lnTo>
                    <a:pt x="104" y="94"/>
                  </a:lnTo>
                  <a:lnTo>
                    <a:pt x="115" y="92"/>
                  </a:lnTo>
                  <a:lnTo>
                    <a:pt x="111" y="71"/>
                  </a:lnTo>
                  <a:lnTo>
                    <a:pt x="100" y="68"/>
                  </a:lnTo>
                  <a:lnTo>
                    <a:pt x="95" y="59"/>
                  </a:lnTo>
                  <a:lnTo>
                    <a:pt x="87" y="62"/>
                  </a:lnTo>
                  <a:lnTo>
                    <a:pt x="50" y="47"/>
                  </a:lnTo>
                  <a:lnTo>
                    <a:pt x="18" y="21"/>
                  </a:lnTo>
                  <a:lnTo>
                    <a:pt x="9" y="46"/>
                  </a:lnTo>
                  <a:lnTo>
                    <a:pt x="9" y="56"/>
                  </a:lnTo>
                  <a:lnTo>
                    <a:pt x="15" y="75"/>
                  </a:lnTo>
                  <a:lnTo>
                    <a:pt x="11" y="134"/>
                  </a:lnTo>
                  <a:lnTo>
                    <a:pt x="8" y="144"/>
                  </a:lnTo>
                  <a:lnTo>
                    <a:pt x="25" y="145"/>
                  </a:lnTo>
                  <a:lnTo>
                    <a:pt x="8" y="158"/>
                  </a:lnTo>
                  <a:lnTo>
                    <a:pt x="17" y="162"/>
                  </a:lnTo>
                  <a:lnTo>
                    <a:pt x="10" y="188"/>
                  </a:lnTo>
                  <a:lnTo>
                    <a:pt x="6" y="168"/>
                  </a:lnTo>
                  <a:lnTo>
                    <a:pt x="0" y="191"/>
                  </a:lnTo>
                  <a:lnTo>
                    <a:pt x="9" y="202"/>
                  </a:lnTo>
                  <a:lnTo>
                    <a:pt x="18" y="201"/>
                  </a:lnTo>
                  <a:lnTo>
                    <a:pt x="31" y="209"/>
                  </a:lnTo>
                  <a:lnTo>
                    <a:pt x="37" y="221"/>
                  </a:lnTo>
                  <a:lnTo>
                    <a:pt x="44" y="221"/>
                  </a:lnTo>
                  <a:lnTo>
                    <a:pt x="44" y="221"/>
                  </a:lnTo>
                  <a:lnTo>
                    <a:pt x="44" y="221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D62C6166-B535-DF1B-8924-F13AD499D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088" y="3852863"/>
              <a:ext cx="700087" cy="820738"/>
            </a:xfrm>
            <a:custGeom>
              <a:avLst/>
              <a:gdLst>
                <a:gd name="T0" fmla="*/ 431 w 441"/>
                <a:gd name="T1" fmla="*/ 45 h 517"/>
                <a:gd name="T2" fmla="*/ 296 w 441"/>
                <a:gd name="T3" fmla="*/ 28 h 517"/>
                <a:gd name="T4" fmla="*/ 223 w 441"/>
                <a:gd name="T5" fmla="*/ 18 h 517"/>
                <a:gd name="T6" fmla="*/ 119 w 441"/>
                <a:gd name="T7" fmla="*/ 1 h 517"/>
                <a:gd name="T8" fmla="*/ 109 w 441"/>
                <a:gd name="T9" fmla="*/ 0 h 517"/>
                <a:gd name="T10" fmla="*/ 109 w 441"/>
                <a:gd name="T11" fmla="*/ 1 h 517"/>
                <a:gd name="T12" fmla="*/ 91 w 441"/>
                <a:gd name="T13" fmla="*/ 78 h 517"/>
                <a:gd name="T14" fmla="*/ 82 w 441"/>
                <a:gd name="T15" fmla="*/ 77 h 517"/>
                <a:gd name="T16" fmla="*/ 69 w 441"/>
                <a:gd name="T17" fmla="*/ 65 h 517"/>
                <a:gd name="T18" fmla="*/ 51 w 441"/>
                <a:gd name="T19" fmla="*/ 80 h 517"/>
                <a:gd name="T20" fmla="*/ 50 w 441"/>
                <a:gd name="T21" fmla="*/ 144 h 517"/>
                <a:gd name="T22" fmla="*/ 44 w 441"/>
                <a:gd name="T23" fmla="*/ 158 h 517"/>
                <a:gd name="T24" fmla="*/ 44 w 441"/>
                <a:gd name="T25" fmla="*/ 159 h 517"/>
                <a:gd name="T26" fmla="*/ 44 w 441"/>
                <a:gd name="T27" fmla="*/ 159 h 517"/>
                <a:gd name="T28" fmla="*/ 43 w 441"/>
                <a:gd name="T29" fmla="*/ 169 h 517"/>
                <a:gd name="T30" fmla="*/ 57 w 441"/>
                <a:gd name="T31" fmla="*/ 206 h 517"/>
                <a:gd name="T32" fmla="*/ 70 w 441"/>
                <a:gd name="T33" fmla="*/ 224 h 517"/>
                <a:gd name="T34" fmla="*/ 47 w 441"/>
                <a:gd name="T35" fmla="*/ 237 h 517"/>
                <a:gd name="T36" fmla="*/ 39 w 441"/>
                <a:gd name="T37" fmla="*/ 254 h 517"/>
                <a:gd name="T38" fmla="*/ 24 w 441"/>
                <a:gd name="T39" fmla="*/ 289 h 517"/>
                <a:gd name="T40" fmla="*/ 17 w 441"/>
                <a:gd name="T41" fmla="*/ 290 h 517"/>
                <a:gd name="T42" fmla="*/ 16 w 441"/>
                <a:gd name="T43" fmla="*/ 320 h 517"/>
                <a:gd name="T44" fmla="*/ 28 w 441"/>
                <a:gd name="T45" fmla="*/ 329 h 517"/>
                <a:gd name="T46" fmla="*/ 22 w 441"/>
                <a:gd name="T47" fmla="*/ 346 h 517"/>
                <a:gd name="T48" fmla="*/ 8 w 441"/>
                <a:gd name="T49" fmla="*/ 346 h 517"/>
                <a:gd name="T50" fmla="*/ 8 w 441"/>
                <a:gd name="T51" fmla="*/ 346 h 517"/>
                <a:gd name="T52" fmla="*/ 0 w 441"/>
                <a:gd name="T53" fmla="*/ 363 h 517"/>
                <a:gd name="T54" fmla="*/ 28 w 441"/>
                <a:gd name="T55" fmla="*/ 380 h 517"/>
                <a:gd name="T56" fmla="*/ 83 w 441"/>
                <a:gd name="T57" fmla="*/ 410 h 517"/>
                <a:gd name="T58" fmla="*/ 251 w 441"/>
                <a:gd name="T59" fmla="*/ 500 h 517"/>
                <a:gd name="T60" fmla="*/ 394 w 441"/>
                <a:gd name="T61" fmla="*/ 517 h 517"/>
                <a:gd name="T62" fmla="*/ 396 w 441"/>
                <a:gd name="T63" fmla="*/ 517 h 517"/>
                <a:gd name="T64" fmla="*/ 406 w 441"/>
                <a:gd name="T65" fmla="*/ 400 h 517"/>
                <a:gd name="T66" fmla="*/ 409 w 441"/>
                <a:gd name="T67" fmla="*/ 370 h 517"/>
                <a:gd name="T68" fmla="*/ 439 w 441"/>
                <a:gd name="T69" fmla="*/ 61 h 517"/>
                <a:gd name="T70" fmla="*/ 441 w 441"/>
                <a:gd name="T71" fmla="*/ 46 h 517"/>
                <a:gd name="T72" fmla="*/ 431 w 441"/>
                <a:gd name="T73" fmla="*/ 45 h 517"/>
                <a:gd name="T74" fmla="*/ 431 w 441"/>
                <a:gd name="T75" fmla="*/ 4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1" h="517">
                  <a:moveTo>
                    <a:pt x="431" y="45"/>
                  </a:moveTo>
                  <a:lnTo>
                    <a:pt x="296" y="28"/>
                  </a:lnTo>
                  <a:lnTo>
                    <a:pt x="223" y="18"/>
                  </a:lnTo>
                  <a:lnTo>
                    <a:pt x="119" y="1"/>
                  </a:lnTo>
                  <a:lnTo>
                    <a:pt x="109" y="0"/>
                  </a:lnTo>
                  <a:lnTo>
                    <a:pt x="109" y="1"/>
                  </a:lnTo>
                  <a:lnTo>
                    <a:pt x="91" y="78"/>
                  </a:lnTo>
                  <a:lnTo>
                    <a:pt x="82" y="77"/>
                  </a:lnTo>
                  <a:lnTo>
                    <a:pt x="69" y="65"/>
                  </a:lnTo>
                  <a:lnTo>
                    <a:pt x="51" y="80"/>
                  </a:lnTo>
                  <a:lnTo>
                    <a:pt x="50" y="144"/>
                  </a:lnTo>
                  <a:lnTo>
                    <a:pt x="44" y="158"/>
                  </a:lnTo>
                  <a:lnTo>
                    <a:pt x="44" y="159"/>
                  </a:lnTo>
                  <a:lnTo>
                    <a:pt x="44" y="159"/>
                  </a:lnTo>
                  <a:lnTo>
                    <a:pt x="43" y="169"/>
                  </a:lnTo>
                  <a:lnTo>
                    <a:pt x="57" y="206"/>
                  </a:lnTo>
                  <a:lnTo>
                    <a:pt x="70" y="224"/>
                  </a:lnTo>
                  <a:lnTo>
                    <a:pt x="47" y="237"/>
                  </a:lnTo>
                  <a:lnTo>
                    <a:pt x="39" y="254"/>
                  </a:lnTo>
                  <a:lnTo>
                    <a:pt x="24" y="289"/>
                  </a:lnTo>
                  <a:lnTo>
                    <a:pt x="17" y="290"/>
                  </a:lnTo>
                  <a:lnTo>
                    <a:pt x="16" y="320"/>
                  </a:lnTo>
                  <a:lnTo>
                    <a:pt x="28" y="329"/>
                  </a:lnTo>
                  <a:lnTo>
                    <a:pt x="22" y="346"/>
                  </a:lnTo>
                  <a:lnTo>
                    <a:pt x="8" y="346"/>
                  </a:lnTo>
                  <a:lnTo>
                    <a:pt x="8" y="346"/>
                  </a:lnTo>
                  <a:lnTo>
                    <a:pt x="0" y="363"/>
                  </a:lnTo>
                  <a:lnTo>
                    <a:pt x="28" y="380"/>
                  </a:lnTo>
                  <a:lnTo>
                    <a:pt x="83" y="410"/>
                  </a:lnTo>
                  <a:lnTo>
                    <a:pt x="251" y="500"/>
                  </a:lnTo>
                  <a:lnTo>
                    <a:pt x="394" y="517"/>
                  </a:lnTo>
                  <a:lnTo>
                    <a:pt x="396" y="517"/>
                  </a:lnTo>
                  <a:lnTo>
                    <a:pt x="406" y="400"/>
                  </a:lnTo>
                  <a:lnTo>
                    <a:pt x="409" y="370"/>
                  </a:lnTo>
                  <a:lnTo>
                    <a:pt x="439" y="61"/>
                  </a:lnTo>
                  <a:lnTo>
                    <a:pt x="441" y="46"/>
                  </a:lnTo>
                  <a:lnTo>
                    <a:pt x="431" y="45"/>
                  </a:lnTo>
                  <a:lnTo>
                    <a:pt x="431" y="45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7676EA0F-C655-2E68-D2F3-2048D02B3F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45150" y="2960688"/>
              <a:ext cx="881062" cy="1441450"/>
            </a:xfrm>
            <a:custGeom>
              <a:avLst/>
              <a:gdLst>
                <a:gd name="T0" fmla="*/ 232 w 555"/>
                <a:gd name="T1" fmla="*/ 838 h 908"/>
                <a:gd name="T2" fmla="*/ 230 w 555"/>
                <a:gd name="T3" fmla="*/ 829 h 908"/>
                <a:gd name="T4" fmla="*/ 171 w 555"/>
                <a:gd name="T5" fmla="*/ 795 h 908"/>
                <a:gd name="T6" fmla="*/ 175 w 555"/>
                <a:gd name="T7" fmla="*/ 800 h 908"/>
                <a:gd name="T8" fmla="*/ 171 w 555"/>
                <a:gd name="T9" fmla="*/ 795 h 908"/>
                <a:gd name="T10" fmla="*/ 242 w 555"/>
                <a:gd name="T11" fmla="*/ 804 h 908"/>
                <a:gd name="T12" fmla="*/ 241 w 555"/>
                <a:gd name="T13" fmla="*/ 794 h 908"/>
                <a:gd name="T14" fmla="*/ 188 w 555"/>
                <a:gd name="T15" fmla="*/ 735 h 908"/>
                <a:gd name="T16" fmla="*/ 193 w 555"/>
                <a:gd name="T17" fmla="*/ 736 h 908"/>
                <a:gd name="T18" fmla="*/ 148 w 555"/>
                <a:gd name="T19" fmla="*/ 725 h 908"/>
                <a:gd name="T20" fmla="*/ 140 w 555"/>
                <a:gd name="T21" fmla="*/ 734 h 908"/>
                <a:gd name="T22" fmla="*/ 128 w 555"/>
                <a:gd name="T23" fmla="*/ 717 h 908"/>
                <a:gd name="T24" fmla="*/ 130 w 555"/>
                <a:gd name="T25" fmla="*/ 721 h 908"/>
                <a:gd name="T26" fmla="*/ 128 w 555"/>
                <a:gd name="T27" fmla="*/ 717 h 908"/>
                <a:gd name="T28" fmla="*/ 180 w 555"/>
                <a:gd name="T29" fmla="*/ 735 h 908"/>
                <a:gd name="T30" fmla="*/ 163 w 555"/>
                <a:gd name="T31" fmla="*/ 725 h 908"/>
                <a:gd name="T32" fmla="*/ 25 w 555"/>
                <a:gd name="T33" fmla="*/ 372 h 908"/>
                <a:gd name="T34" fmla="*/ 25 w 555"/>
                <a:gd name="T35" fmla="*/ 372 h 908"/>
                <a:gd name="T36" fmla="*/ 69 w 555"/>
                <a:gd name="T37" fmla="*/ 373 h 908"/>
                <a:gd name="T38" fmla="*/ 69 w 555"/>
                <a:gd name="T39" fmla="*/ 374 h 908"/>
                <a:gd name="T40" fmla="*/ 300 w 555"/>
                <a:gd name="T41" fmla="*/ 70 h 908"/>
                <a:gd name="T42" fmla="*/ 113 w 555"/>
                <a:gd name="T43" fmla="*/ 20 h 908"/>
                <a:gd name="T44" fmla="*/ 49 w 555"/>
                <a:gd name="T45" fmla="*/ 2 h 908"/>
                <a:gd name="T46" fmla="*/ 29 w 555"/>
                <a:gd name="T47" fmla="*/ 88 h 908"/>
                <a:gd name="T48" fmla="*/ 0 w 555"/>
                <a:gd name="T49" fmla="*/ 141 h 908"/>
                <a:gd name="T50" fmla="*/ 20 w 555"/>
                <a:gd name="T51" fmla="*/ 197 h 908"/>
                <a:gd name="T52" fmla="*/ 12 w 555"/>
                <a:gd name="T53" fmla="*/ 250 h 908"/>
                <a:gd name="T54" fmla="*/ 23 w 555"/>
                <a:gd name="T55" fmla="*/ 296 h 908"/>
                <a:gd name="T56" fmla="*/ 34 w 555"/>
                <a:gd name="T57" fmla="*/ 348 h 908"/>
                <a:gd name="T58" fmla="*/ 73 w 555"/>
                <a:gd name="T59" fmla="*/ 348 h 908"/>
                <a:gd name="T60" fmla="*/ 95 w 555"/>
                <a:gd name="T61" fmla="*/ 355 h 908"/>
                <a:gd name="T62" fmla="*/ 72 w 555"/>
                <a:gd name="T63" fmla="*/ 379 h 908"/>
                <a:gd name="T64" fmla="*/ 65 w 555"/>
                <a:gd name="T65" fmla="*/ 393 h 908"/>
                <a:gd name="T66" fmla="*/ 56 w 555"/>
                <a:gd name="T67" fmla="*/ 399 h 908"/>
                <a:gd name="T68" fmla="*/ 84 w 555"/>
                <a:gd name="T69" fmla="*/ 469 h 908"/>
                <a:gd name="T70" fmla="*/ 72 w 555"/>
                <a:gd name="T71" fmla="*/ 513 h 908"/>
                <a:gd name="T72" fmla="*/ 115 w 555"/>
                <a:gd name="T73" fmla="*/ 615 h 908"/>
                <a:gd name="T74" fmla="*/ 121 w 555"/>
                <a:gd name="T75" fmla="*/ 672 h 908"/>
                <a:gd name="T76" fmla="*/ 186 w 555"/>
                <a:gd name="T77" fmla="*/ 700 h 908"/>
                <a:gd name="T78" fmla="*/ 211 w 555"/>
                <a:gd name="T79" fmla="*/ 733 h 908"/>
                <a:gd name="T80" fmla="*/ 248 w 555"/>
                <a:gd name="T81" fmla="*/ 747 h 908"/>
                <a:gd name="T82" fmla="*/ 272 w 555"/>
                <a:gd name="T83" fmla="*/ 776 h 908"/>
                <a:gd name="T84" fmla="*/ 318 w 555"/>
                <a:gd name="T85" fmla="*/ 842 h 908"/>
                <a:gd name="T86" fmla="*/ 329 w 555"/>
                <a:gd name="T87" fmla="*/ 893 h 908"/>
                <a:gd name="T88" fmla="*/ 493 w 555"/>
                <a:gd name="T89" fmla="*/ 908 h 908"/>
                <a:gd name="T90" fmla="*/ 513 w 555"/>
                <a:gd name="T91" fmla="*/ 891 h 908"/>
                <a:gd name="T92" fmla="*/ 502 w 555"/>
                <a:gd name="T93" fmla="*/ 852 h 908"/>
                <a:gd name="T94" fmla="*/ 524 w 555"/>
                <a:gd name="T95" fmla="*/ 816 h 908"/>
                <a:gd name="T96" fmla="*/ 555 w 555"/>
                <a:gd name="T97" fmla="*/ 786 h 908"/>
                <a:gd name="T98" fmla="*/ 528 w 555"/>
                <a:gd name="T99" fmla="*/ 731 h 908"/>
                <a:gd name="T100" fmla="*/ 529 w 555"/>
                <a:gd name="T101" fmla="*/ 721 h 908"/>
                <a:gd name="T102" fmla="*/ 487 w 555"/>
                <a:gd name="T103" fmla="*/ 664 h 908"/>
                <a:gd name="T104" fmla="*/ 338 w 555"/>
                <a:gd name="T105" fmla="*/ 453 h 908"/>
                <a:gd name="T106" fmla="*/ 242 w 555"/>
                <a:gd name="T107" fmla="*/ 317 h 908"/>
                <a:gd name="T108" fmla="*/ 300 w 555"/>
                <a:gd name="T109" fmla="*/ 7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5" h="908">
                  <a:moveTo>
                    <a:pt x="230" y="829"/>
                  </a:moveTo>
                  <a:lnTo>
                    <a:pt x="232" y="838"/>
                  </a:lnTo>
                  <a:lnTo>
                    <a:pt x="232" y="839"/>
                  </a:lnTo>
                  <a:lnTo>
                    <a:pt x="230" y="829"/>
                  </a:lnTo>
                  <a:lnTo>
                    <a:pt x="230" y="829"/>
                  </a:lnTo>
                  <a:close/>
                  <a:moveTo>
                    <a:pt x="171" y="795"/>
                  </a:moveTo>
                  <a:lnTo>
                    <a:pt x="174" y="801"/>
                  </a:lnTo>
                  <a:lnTo>
                    <a:pt x="175" y="800"/>
                  </a:lnTo>
                  <a:lnTo>
                    <a:pt x="171" y="795"/>
                  </a:lnTo>
                  <a:lnTo>
                    <a:pt x="171" y="795"/>
                  </a:lnTo>
                  <a:close/>
                  <a:moveTo>
                    <a:pt x="241" y="794"/>
                  </a:moveTo>
                  <a:lnTo>
                    <a:pt x="242" y="804"/>
                  </a:lnTo>
                  <a:lnTo>
                    <a:pt x="249" y="809"/>
                  </a:lnTo>
                  <a:lnTo>
                    <a:pt x="241" y="794"/>
                  </a:lnTo>
                  <a:close/>
                  <a:moveTo>
                    <a:pt x="193" y="736"/>
                  </a:moveTo>
                  <a:lnTo>
                    <a:pt x="188" y="735"/>
                  </a:lnTo>
                  <a:lnTo>
                    <a:pt x="192" y="737"/>
                  </a:lnTo>
                  <a:lnTo>
                    <a:pt x="193" y="736"/>
                  </a:lnTo>
                  <a:lnTo>
                    <a:pt x="193" y="736"/>
                  </a:lnTo>
                  <a:close/>
                  <a:moveTo>
                    <a:pt x="148" y="725"/>
                  </a:moveTo>
                  <a:lnTo>
                    <a:pt x="137" y="731"/>
                  </a:lnTo>
                  <a:lnTo>
                    <a:pt x="140" y="734"/>
                  </a:lnTo>
                  <a:lnTo>
                    <a:pt x="148" y="725"/>
                  </a:lnTo>
                  <a:close/>
                  <a:moveTo>
                    <a:pt x="128" y="717"/>
                  </a:moveTo>
                  <a:lnTo>
                    <a:pt x="127" y="720"/>
                  </a:lnTo>
                  <a:lnTo>
                    <a:pt x="130" y="721"/>
                  </a:lnTo>
                  <a:lnTo>
                    <a:pt x="128" y="717"/>
                  </a:lnTo>
                  <a:lnTo>
                    <a:pt x="128" y="717"/>
                  </a:lnTo>
                  <a:close/>
                  <a:moveTo>
                    <a:pt x="163" y="725"/>
                  </a:moveTo>
                  <a:lnTo>
                    <a:pt x="180" y="735"/>
                  </a:lnTo>
                  <a:lnTo>
                    <a:pt x="183" y="732"/>
                  </a:lnTo>
                  <a:lnTo>
                    <a:pt x="163" y="725"/>
                  </a:lnTo>
                  <a:close/>
                  <a:moveTo>
                    <a:pt x="25" y="372"/>
                  </a:moveTo>
                  <a:lnTo>
                    <a:pt x="25" y="372"/>
                  </a:lnTo>
                  <a:lnTo>
                    <a:pt x="25" y="372"/>
                  </a:lnTo>
                  <a:lnTo>
                    <a:pt x="25" y="372"/>
                  </a:lnTo>
                  <a:close/>
                  <a:moveTo>
                    <a:pt x="69" y="374"/>
                  </a:moveTo>
                  <a:lnTo>
                    <a:pt x="69" y="373"/>
                  </a:lnTo>
                  <a:lnTo>
                    <a:pt x="69" y="374"/>
                  </a:lnTo>
                  <a:lnTo>
                    <a:pt x="69" y="374"/>
                  </a:lnTo>
                  <a:lnTo>
                    <a:pt x="69" y="374"/>
                  </a:lnTo>
                  <a:close/>
                  <a:moveTo>
                    <a:pt x="300" y="70"/>
                  </a:moveTo>
                  <a:lnTo>
                    <a:pt x="284" y="66"/>
                  </a:lnTo>
                  <a:lnTo>
                    <a:pt x="113" y="20"/>
                  </a:lnTo>
                  <a:lnTo>
                    <a:pt x="49" y="0"/>
                  </a:lnTo>
                  <a:lnTo>
                    <a:pt x="49" y="2"/>
                  </a:lnTo>
                  <a:lnTo>
                    <a:pt x="45" y="42"/>
                  </a:lnTo>
                  <a:lnTo>
                    <a:pt x="29" y="88"/>
                  </a:lnTo>
                  <a:lnTo>
                    <a:pt x="1" y="123"/>
                  </a:lnTo>
                  <a:lnTo>
                    <a:pt x="0" y="141"/>
                  </a:lnTo>
                  <a:lnTo>
                    <a:pt x="13" y="165"/>
                  </a:lnTo>
                  <a:lnTo>
                    <a:pt x="20" y="197"/>
                  </a:lnTo>
                  <a:lnTo>
                    <a:pt x="11" y="223"/>
                  </a:lnTo>
                  <a:lnTo>
                    <a:pt x="12" y="250"/>
                  </a:lnTo>
                  <a:lnTo>
                    <a:pt x="8" y="260"/>
                  </a:lnTo>
                  <a:lnTo>
                    <a:pt x="23" y="296"/>
                  </a:lnTo>
                  <a:lnTo>
                    <a:pt x="35" y="310"/>
                  </a:lnTo>
                  <a:lnTo>
                    <a:pt x="34" y="348"/>
                  </a:lnTo>
                  <a:lnTo>
                    <a:pt x="58" y="371"/>
                  </a:lnTo>
                  <a:lnTo>
                    <a:pt x="73" y="348"/>
                  </a:lnTo>
                  <a:lnTo>
                    <a:pt x="88" y="360"/>
                  </a:lnTo>
                  <a:lnTo>
                    <a:pt x="95" y="355"/>
                  </a:lnTo>
                  <a:lnTo>
                    <a:pt x="73" y="359"/>
                  </a:lnTo>
                  <a:lnTo>
                    <a:pt x="72" y="379"/>
                  </a:lnTo>
                  <a:lnTo>
                    <a:pt x="77" y="404"/>
                  </a:lnTo>
                  <a:lnTo>
                    <a:pt x="65" y="393"/>
                  </a:lnTo>
                  <a:lnTo>
                    <a:pt x="57" y="378"/>
                  </a:lnTo>
                  <a:lnTo>
                    <a:pt x="56" y="399"/>
                  </a:lnTo>
                  <a:lnTo>
                    <a:pt x="62" y="441"/>
                  </a:lnTo>
                  <a:lnTo>
                    <a:pt x="84" y="469"/>
                  </a:lnTo>
                  <a:lnTo>
                    <a:pt x="69" y="489"/>
                  </a:lnTo>
                  <a:lnTo>
                    <a:pt x="72" y="513"/>
                  </a:lnTo>
                  <a:lnTo>
                    <a:pt x="87" y="537"/>
                  </a:lnTo>
                  <a:lnTo>
                    <a:pt x="115" y="615"/>
                  </a:lnTo>
                  <a:lnTo>
                    <a:pt x="124" y="620"/>
                  </a:lnTo>
                  <a:lnTo>
                    <a:pt x="121" y="672"/>
                  </a:lnTo>
                  <a:lnTo>
                    <a:pt x="125" y="680"/>
                  </a:lnTo>
                  <a:lnTo>
                    <a:pt x="186" y="700"/>
                  </a:lnTo>
                  <a:lnTo>
                    <a:pt x="205" y="720"/>
                  </a:lnTo>
                  <a:lnTo>
                    <a:pt x="211" y="733"/>
                  </a:lnTo>
                  <a:lnTo>
                    <a:pt x="229" y="743"/>
                  </a:lnTo>
                  <a:lnTo>
                    <a:pt x="248" y="747"/>
                  </a:lnTo>
                  <a:lnTo>
                    <a:pt x="255" y="768"/>
                  </a:lnTo>
                  <a:lnTo>
                    <a:pt x="272" y="776"/>
                  </a:lnTo>
                  <a:lnTo>
                    <a:pt x="296" y="804"/>
                  </a:lnTo>
                  <a:lnTo>
                    <a:pt x="318" y="842"/>
                  </a:lnTo>
                  <a:lnTo>
                    <a:pt x="316" y="876"/>
                  </a:lnTo>
                  <a:lnTo>
                    <a:pt x="329" y="893"/>
                  </a:lnTo>
                  <a:lnTo>
                    <a:pt x="493" y="908"/>
                  </a:lnTo>
                  <a:lnTo>
                    <a:pt x="493" y="908"/>
                  </a:lnTo>
                  <a:lnTo>
                    <a:pt x="507" y="908"/>
                  </a:lnTo>
                  <a:lnTo>
                    <a:pt x="513" y="891"/>
                  </a:lnTo>
                  <a:lnTo>
                    <a:pt x="501" y="882"/>
                  </a:lnTo>
                  <a:lnTo>
                    <a:pt x="502" y="852"/>
                  </a:lnTo>
                  <a:lnTo>
                    <a:pt x="509" y="851"/>
                  </a:lnTo>
                  <a:lnTo>
                    <a:pt x="524" y="816"/>
                  </a:lnTo>
                  <a:lnTo>
                    <a:pt x="532" y="799"/>
                  </a:lnTo>
                  <a:lnTo>
                    <a:pt x="555" y="786"/>
                  </a:lnTo>
                  <a:lnTo>
                    <a:pt x="542" y="768"/>
                  </a:lnTo>
                  <a:lnTo>
                    <a:pt x="528" y="731"/>
                  </a:lnTo>
                  <a:lnTo>
                    <a:pt x="529" y="721"/>
                  </a:lnTo>
                  <a:lnTo>
                    <a:pt x="529" y="721"/>
                  </a:lnTo>
                  <a:lnTo>
                    <a:pt x="519" y="706"/>
                  </a:lnTo>
                  <a:lnTo>
                    <a:pt x="487" y="664"/>
                  </a:lnTo>
                  <a:lnTo>
                    <a:pt x="425" y="576"/>
                  </a:lnTo>
                  <a:lnTo>
                    <a:pt x="338" y="453"/>
                  </a:lnTo>
                  <a:lnTo>
                    <a:pt x="290" y="385"/>
                  </a:lnTo>
                  <a:lnTo>
                    <a:pt x="242" y="317"/>
                  </a:lnTo>
                  <a:lnTo>
                    <a:pt x="297" y="86"/>
                  </a:lnTo>
                  <a:lnTo>
                    <a:pt x="300" y="70"/>
                  </a:lnTo>
                  <a:lnTo>
                    <a:pt x="300" y="7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57C05700-5DEF-E605-B21C-752634AD8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5175" y="3397250"/>
              <a:ext cx="755650" cy="577850"/>
            </a:xfrm>
            <a:custGeom>
              <a:avLst/>
              <a:gdLst>
                <a:gd name="T0" fmla="*/ 475 w 476"/>
                <a:gd name="T1" fmla="*/ 108 h 364"/>
                <a:gd name="T2" fmla="*/ 476 w 476"/>
                <a:gd name="T3" fmla="*/ 29 h 364"/>
                <a:gd name="T4" fmla="*/ 456 w 476"/>
                <a:gd name="T5" fmla="*/ 28 h 364"/>
                <a:gd name="T6" fmla="*/ 359 w 476"/>
                <a:gd name="T7" fmla="*/ 25 h 364"/>
                <a:gd name="T8" fmla="*/ 349 w 476"/>
                <a:gd name="T9" fmla="*/ 24 h 364"/>
                <a:gd name="T10" fmla="*/ 342 w 476"/>
                <a:gd name="T11" fmla="*/ 24 h 364"/>
                <a:gd name="T12" fmla="*/ 222 w 476"/>
                <a:gd name="T13" fmla="*/ 17 h 364"/>
                <a:gd name="T14" fmla="*/ 142 w 476"/>
                <a:gd name="T15" fmla="*/ 10 h 364"/>
                <a:gd name="T16" fmla="*/ 44 w 476"/>
                <a:gd name="T17" fmla="*/ 1 h 364"/>
                <a:gd name="T18" fmla="*/ 34 w 476"/>
                <a:gd name="T19" fmla="*/ 0 h 364"/>
                <a:gd name="T20" fmla="*/ 33 w 476"/>
                <a:gd name="T21" fmla="*/ 10 h 364"/>
                <a:gd name="T22" fmla="*/ 11 w 476"/>
                <a:gd name="T23" fmla="*/ 218 h 364"/>
                <a:gd name="T24" fmla="*/ 4 w 476"/>
                <a:gd name="T25" fmla="*/ 291 h 364"/>
                <a:gd name="T26" fmla="*/ 1 w 476"/>
                <a:gd name="T27" fmla="*/ 323 h 364"/>
                <a:gd name="T28" fmla="*/ 0 w 476"/>
                <a:gd name="T29" fmla="*/ 333 h 364"/>
                <a:gd name="T30" fmla="*/ 12 w 476"/>
                <a:gd name="T31" fmla="*/ 334 h 364"/>
                <a:gd name="T32" fmla="*/ 215 w 476"/>
                <a:gd name="T33" fmla="*/ 352 h 364"/>
                <a:gd name="T34" fmla="*/ 303 w 476"/>
                <a:gd name="T35" fmla="*/ 357 h 364"/>
                <a:gd name="T36" fmla="*/ 392 w 476"/>
                <a:gd name="T37" fmla="*/ 361 h 364"/>
                <a:gd name="T38" fmla="*/ 404 w 476"/>
                <a:gd name="T39" fmla="*/ 362 h 364"/>
                <a:gd name="T40" fmla="*/ 413 w 476"/>
                <a:gd name="T41" fmla="*/ 362 h 364"/>
                <a:gd name="T42" fmla="*/ 429 w 476"/>
                <a:gd name="T43" fmla="*/ 363 h 364"/>
                <a:gd name="T44" fmla="*/ 437 w 476"/>
                <a:gd name="T45" fmla="*/ 363 h 364"/>
                <a:gd name="T46" fmla="*/ 462 w 476"/>
                <a:gd name="T47" fmla="*/ 364 h 364"/>
                <a:gd name="T48" fmla="*/ 468 w 476"/>
                <a:gd name="T49" fmla="*/ 364 h 364"/>
                <a:gd name="T50" fmla="*/ 468 w 476"/>
                <a:gd name="T51" fmla="*/ 356 h 364"/>
                <a:gd name="T52" fmla="*/ 474 w 476"/>
                <a:gd name="T53" fmla="*/ 145 h 364"/>
                <a:gd name="T54" fmla="*/ 474 w 476"/>
                <a:gd name="T55" fmla="*/ 121 h 364"/>
                <a:gd name="T56" fmla="*/ 474 w 476"/>
                <a:gd name="T57" fmla="*/ 113 h 364"/>
                <a:gd name="T58" fmla="*/ 475 w 476"/>
                <a:gd name="T59" fmla="*/ 108 h 364"/>
                <a:gd name="T60" fmla="*/ 475 w 476"/>
                <a:gd name="T61" fmla="*/ 10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6" h="364">
                  <a:moveTo>
                    <a:pt x="475" y="108"/>
                  </a:moveTo>
                  <a:lnTo>
                    <a:pt x="476" y="29"/>
                  </a:lnTo>
                  <a:lnTo>
                    <a:pt x="456" y="28"/>
                  </a:lnTo>
                  <a:lnTo>
                    <a:pt x="359" y="25"/>
                  </a:lnTo>
                  <a:lnTo>
                    <a:pt x="349" y="24"/>
                  </a:lnTo>
                  <a:lnTo>
                    <a:pt x="342" y="24"/>
                  </a:lnTo>
                  <a:lnTo>
                    <a:pt x="222" y="17"/>
                  </a:lnTo>
                  <a:lnTo>
                    <a:pt x="142" y="10"/>
                  </a:lnTo>
                  <a:lnTo>
                    <a:pt x="44" y="1"/>
                  </a:lnTo>
                  <a:lnTo>
                    <a:pt x="34" y="0"/>
                  </a:lnTo>
                  <a:lnTo>
                    <a:pt x="33" y="10"/>
                  </a:lnTo>
                  <a:lnTo>
                    <a:pt x="11" y="218"/>
                  </a:lnTo>
                  <a:lnTo>
                    <a:pt x="4" y="291"/>
                  </a:lnTo>
                  <a:lnTo>
                    <a:pt x="1" y="323"/>
                  </a:lnTo>
                  <a:lnTo>
                    <a:pt x="0" y="333"/>
                  </a:lnTo>
                  <a:lnTo>
                    <a:pt x="12" y="334"/>
                  </a:lnTo>
                  <a:lnTo>
                    <a:pt x="215" y="352"/>
                  </a:lnTo>
                  <a:lnTo>
                    <a:pt x="303" y="357"/>
                  </a:lnTo>
                  <a:lnTo>
                    <a:pt x="392" y="361"/>
                  </a:lnTo>
                  <a:lnTo>
                    <a:pt x="404" y="362"/>
                  </a:lnTo>
                  <a:lnTo>
                    <a:pt x="413" y="362"/>
                  </a:lnTo>
                  <a:lnTo>
                    <a:pt x="429" y="363"/>
                  </a:lnTo>
                  <a:lnTo>
                    <a:pt x="437" y="363"/>
                  </a:lnTo>
                  <a:lnTo>
                    <a:pt x="462" y="364"/>
                  </a:lnTo>
                  <a:lnTo>
                    <a:pt x="468" y="364"/>
                  </a:lnTo>
                  <a:lnTo>
                    <a:pt x="468" y="356"/>
                  </a:lnTo>
                  <a:lnTo>
                    <a:pt x="474" y="145"/>
                  </a:lnTo>
                  <a:lnTo>
                    <a:pt x="474" y="121"/>
                  </a:lnTo>
                  <a:lnTo>
                    <a:pt x="474" y="113"/>
                  </a:lnTo>
                  <a:lnTo>
                    <a:pt x="475" y="108"/>
                  </a:lnTo>
                  <a:lnTo>
                    <a:pt x="475" y="108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6447E83B-CF64-AC53-969D-57857EA0B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9325" y="3071813"/>
              <a:ext cx="666750" cy="1033463"/>
            </a:xfrm>
            <a:custGeom>
              <a:avLst/>
              <a:gdLst>
                <a:gd name="T0" fmla="*/ 354 w 420"/>
                <a:gd name="T1" fmla="*/ 479 h 651"/>
                <a:gd name="T2" fmla="*/ 396 w 420"/>
                <a:gd name="T3" fmla="*/ 220 h 651"/>
                <a:gd name="T4" fmla="*/ 417 w 420"/>
                <a:gd name="T5" fmla="*/ 90 h 651"/>
                <a:gd name="T6" fmla="*/ 420 w 420"/>
                <a:gd name="T7" fmla="*/ 78 h 651"/>
                <a:gd name="T8" fmla="*/ 408 w 420"/>
                <a:gd name="T9" fmla="*/ 76 h 651"/>
                <a:gd name="T10" fmla="*/ 362 w 420"/>
                <a:gd name="T11" fmla="*/ 67 h 651"/>
                <a:gd name="T12" fmla="*/ 250 w 420"/>
                <a:gd name="T13" fmla="*/ 45 h 651"/>
                <a:gd name="T14" fmla="*/ 238 w 420"/>
                <a:gd name="T15" fmla="*/ 43 h 651"/>
                <a:gd name="T16" fmla="*/ 227 w 420"/>
                <a:gd name="T17" fmla="*/ 40 h 651"/>
                <a:gd name="T18" fmla="*/ 170 w 420"/>
                <a:gd name="T19" fmla="*/ 27 h 651"/>
                <a:gd name="T20" fmla="*/ 69 w 420"/>
                <a:gd name="T21" fmla="*/ 4 h 651"/>
                <a:gd name="T22" fmla="*/ 58 w 420"/>
                <a:gd name="T23" fmla="*/ 0 h 651"/>
                <a:gd name="T24" fmla="*/ 55 w 420"/>
                <a:gd name="T25" fmla="*/ 16 h 651"/>
                <a:gd name="T26" fmla="*/ 0 w 420"/>
                <a:gd name="T27" fmla="*/ 247 h 651"/>
                <a:gd name="T28" fmla="*/ 48 w 420"/>
                <a:gd name="T29" fmla="*/ 315 h 651"/>
                <a:gd name="T30" fmla="*/ 96 w 420"/>
                <a:gd name="T31" fmla="*/ 383 h 651"/>
                <a:gd name="T32" fmla="*/ 183 w 420"/>
                <a:gd name="T33" fmla="*/ 506 h 651"/>
                <a:gd name="T34" fmla="*/ 245 w 420"/>
                <a:gd name="T35" fmla="*/ 594 h 651"/>
                <a:gd name="T36" fmla="*/ 277 w 420"/>
                <a:gd name="T37" fmla="*/ 636 h 651"/>
                <a:gd name="T38" fmla="*/ 287 w 420"/>
                <a:gd name="T39" fmla="*/ 651 h 651"/>
                <a:gd name="T40" fmla="*/ 287 w 420"/>
                <a:gd name="T41" fmla="*/ 650 h 651"/>
                <a:gd name="T42" fmla="*/ 293 w 420"/>
                <a:gd name="T43" fmla="*/ 636 h 651"/>
                <a:gd name="T44" fmla="*/ 294 w 420"/>
                <a:gd name="T45" fmla="*/ 572 h 651"/>
                <a:gd name="T46" fmla="*/ 312 w 420"/>
                <a:gd name="T47" fmla="*/ 557 h 651"/>
                <a:gd name="T48" fmla="*/ 325 w 420"/>
                <a:gd name="T49" fmla="*/ 569 h 651"/>
                <a:gd name="T50" fmla="*/ 334 w 420"/>
                <a:gd name="T51" fmla="*/ 570 h 651"/>
                <a:gd name="T52" fmla="*/ 352 w 420"/>
                <a:gd name="T53" fmla="*/ 493 h 651"/>
                <a:gd name="T54" fmla="*/ 352 w 420"/>
                <a:gd name="T55" fmla="*/ 492 h 651"/>
                <a:gd name="T56" fmla="*/ 354 w 420"/>
                <a:gd name="T57" fmla="*/ 479 h 651"/>
                <a:gd name="T58" fmla="*/ 354 w 420"/>
                <a:gd name="T59" fmla="*/ 479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0" h="651">
                  <a:moveTo>
                    <a:pt x="354" y="479"/>
                  </a:moveTo>
                  <a:lnTo>
                    <a:pt x="396" y="220"/>
                  </a:lnTo>
                  <a:lnTo>
                    <a:pt x="417" y="90"/>
                  </a:lnTo>
                  <a:lnTo>
                    <a:pt x="420" y="78"/>
                  </a:lnTo>
                  <a:lnTo>
                    <a:pt x="408" y="76"/>
                  </a:lnTo>
                  <a:lnTo>
                    <a:pt x="362" y="67"/>
                  </a:lnTo>
                  <a:lnTo>
                    <a:pt x="250" y="45"/>
                  </a:lnTo>
                  <a:lnTo>
                    <a:pt x="238" y="43"/>
                  </a:lnTo>
                  <a:lnTo>
                    <a:pt x="227" y="40"/>
                  </a:lnTo>
                  <a:lnTo>
                    <a:pt x="170" y="27"/>
                  </a:lnTo>
                  <a:lnTo>
                    <a:pt x="69" y="4"/>
                  </a:lnTo>
                  <a:lnTo>
                    <a:pt x="58" y="0"/>
                  </a:lnTo>
                  <a:lnTo>
                    <a:pt x="55" y="16"/>
                  </a:lnTo>
                  <a:lnTo>
                    <a:pt x="0" y="247"/>
                  </a:lnTo>
                  <a:lnTo>
                    <a:pt x="48" y="315"/>
                  </a:lnTo>
                  <a:lnTo>
                    <a:pt x="96" y="383"/>
                  </a:lnTo>
                  <a:lnTo>
                    <a:pt x="183" y="506"/>
                  </a:lnTo>
                  <a:lnTo>
                    <a:pt x="245" y="594"/>
                  </a:lnTo>
                  <a:lnTo>
                    <a:pt x="277" y="636"/>
                  </a:lnTo>
                  <a:lnTo>
                    <a:pt x="287" y="651"/>
                  </a:lnTo>
                  <a:lnTo>
                    <a:pt x="287" y="650"/>
                  </a:lnTo>
                  <a:lnTo>
                    <a:pt x="293" y="636"/>
                  </a:lnTo>
                  <a:lnTo>
                    <a:pt x="294" y="572"/>
                  </a:lnTo>
                  <a:lnTo>
                    <a:pt x="312" y="557"/>
                  </a:lnTo>
                  <a:lnTo>
                    <a:pt x="325" y="569"/>
                  </a:lnTo>
                  <a:lnTo>
                    <a:pt x="334" y="570"/>
                  </a:lnTo>
                  <a:lnTo>
                    <a:pt x="352" y="493"/>
                  </a:lnTo>
                  <a:lnTo>
                    <a:pt x="352" y="492"/>
                  </a:lnTo>
                  <a:lnTo>
                    <a:pt x="354" y="479"/>
                  </a:lnTo>
                  <a:lnTo>
                    <a:pt x="354" y="479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E968AA58-D619-9AA8-7CF5-CCD5BE3B6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3925888"/>
              <a:ext cx="712787" cy="758825"/>
            </a:xfrm>
            <a:custGeom>
              <a:avLst/>
              <a:gdLst>
                <a:gd name="T0" fmla="*/ 448 w 449"/>
                <a:gd name="T1" fmla="*/ 60 h 478"/>
                <a:gd name="T2" fmla="*/ 448 w 449"/>
                <a:gd name="T3" fmla="*/ 50 h 478"/>
                <a:gd name="T4" fmla="*/ 449 w 449"/>
                <a:gd name="T5" fmla="*/ 40 h 478"/>
                <a:gd name="T6" fmla="*/ 449 w 449"/>
                <a:gd name="T7" fmla="*/ 29 h 478"/>
                <a:gd name="T8" fmla="*/ 437 w 449"/>
                <a:gd name="T9" fmla="*/ 28 h 478"/>
                <a:gd name="T10" fmla="*/ 348 w 449"/>
                <a:gd name="T11" fmla="*/ 24 h 478"/>
                <a:gd name="T12" fmla="*/ 260 w 449"/>
                <a:gd name="T13" fmla="*/ 19 h 478"/>
                <a:gd name="T14" fmla="*/ 57 w 449"/>
                <a:gd name="T15" fmla="*/ 1 h 478"/>
                <a:gd name="T16" fmla="*/ 45 w 449"/>
                <a:gd name="T17" fmla="*/ 0 h 478"/>
                <a:gd name="T18" fmla="*/ 43 w 449"/>
                <a:gd name="T19" fmla="*/ 15 h 478"/>
                <a:gd name="T20" fmla="*/ 13 w 449"/>
                <a:gd name="T21" fmla="*/ 324 h 478"/>
                <a:gd name="T22" fmla="*/ 10 w 449"/>
                <a:gd name="T23" fmla="*/ 354 h 478"/>
                <a:gd name="T24" fmla="*/ 0 w 449"/>
                <a:gd name="T25" fmla="*/ 471 h 478"/>
                <a:gd name="T26" fmla="*/ 1 w 449"/>
                <a:gd name="T27" fmla="*/ 472 h 478"/>
                <a:gd name="T28" fmla="*/ 56 w 449"/>
                <a:gd name="T29" fmla="*/ 478 h 478"/>
                <a:gd name="T30" fmla="*/ 62 w 449"/>
                <a:gd name="T31" fmla="*/ 449 h 478"/>
                <a:gd name="T32" fmla="*/ 71 w 449"/>
                <a:gd name="T33" fmla="*/ 442 h 478"/>
                <a:gd name="T34" fmla="*/ 183 w 449"/>
                <a:gd name="T35" fmla="*/ 451 h 478"/>
                <a:gd name="T36" fmla="*/ 184 w 449"/>
                <a:gd name="T37" fmla="*/ 451 h 478"/>
                <a:gd name="T38" fmla="*/ 174 w 449"/>
                <a:gd name="T39" fmla="*/ 431 h 478"/>
                <a:gd name="T40" fmla="*/ 226 w 449"/>
                <a:gd name="T41" fmla="*/ 435 h 478"/>
                <a:gd name="T42" fmla="*/ 352 w 449"/>
                <a:gd name="T43" fmla="*/ 443 h 478"/>
                <a:gd name="T44" fmla="*/ 432 w 449"/>
                <a:gd name="T45" fmla="*/ 446 h 478"/>
                <a:gd name="T46" fmla="*/ 445 w 449"/>
                <a:gd name="T47" fmla="*/ 71 h 478"/>
                <a:gd name="T48" fmla="*/ 447 w 449"/>
                <a:gd name="T49" fmla="*/ 72 h 478"/>
                <a:gd name="T50" fmla="*/ 448 w 449"/>
                <a:gd name="T51" fmla="*/ 60 h 478"/>
                <a:gd name="T52" fmla="*/ 448 w 449"/>
                <a:gd name="T53" fmla="*/ 6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478">
                  <a:moveTo>
                    <a:pt x="448" y="60"/>
                  </a:moveTo>
                  <a:lnTo>
                    <a:pt x="448" y="50"/>
                  </a:lnTo>
                  <a:lnTo>
                    <a:pt x="449" y="40"/>
                  </a:lnTo>
                  <a:lnTo>
                    <a:pt x="449" y="29"/>
                  </a:lnTo>
                  <a:lnTo>
                    <a:pt x="437" y="28"/>
                  </a:lnTo>
                  <a:lnTo>
                    <a:pt x="348" y="24"/>
                  </a:lnTo>
                  <a:lnTo>
                    <a:pt x="260" y="19"/>
                  </a:lnTo>
                  <a:lnTo>
                    <a:pt x="57" y="1"/>
                  </a:lnTo>
                  <a:lnTo>
                    <a:pt x="45" y="0"/>
                  </a:lnTo>
                  <a:lnTo>
                    <a:pt x="43" y="15"/>
                  </a:lnTo>
                  <a:lnTo>
                    <a:pt x="13" y="324"/>
                  </a:lnTo>
                  <a:lnTo>
                    <a:pt x="10" y="354"/>
                  </a:lnTo>
                  <a:lnTo>
                    <a:pt x="0" y="471"/>
                  </a:lnTo>
                  <a:lnTo>
                    <a:pt x="1" y="472"/>
                  </a:lnTo>
                  <a:lnTo>
                    <a:pt x="56" y="478"/>
                  </a:lnTo>
                  <a:lnTo>
                    <a:pt x="62" y="449"/>
                  </a:lnTo>
                  <a:lnTo>
                    <a:pt x="71" y="442"/>
                  </a:lnTo>
                  <a:lnTo>
                    <a:pt x="183" y="451"/>
                  </a:lnTo>
                  <a:lnTo>
                    <a:pt x="184" y="451"/>
                  </a:lnTo>
                  <a:lnTo>
                    <a:pt x="174" y="431"/>
                  </a:lnTo>
                  <a:lnTo>
                    <a:pt x="226" y="435"/>
                  </a:lnTo>
                  <a:lnTo>
                    <a:pt x="352" y="443"/>
                  </a:lnTo>
                  <a:lnTo>
                    <a:pt x="432" y="446"/>
                  </a:lnTo>
                  <a:lnTo>
                    <a:pt x="445" y="71"/>
                  </a:lnTo>
                  <a:lnTo>
                    <a:pt x="447" y="72"/>
                  </a:lnTo>
                  <a:lnTo>
                    <a:pt x="448" y="60"/>
                  </a:lnTo>
                  <a:lnTo>
                    <a:pt x="448" y="6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E174A266-2869-0456-C1DA-01F31BEFF2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5000" y="2435225"/>
              <a:ext cx="836612" cy="704850"/>
            </a:xfrm>
            <a:custGeom>
              <a:avLst/>
              <a:gdLst>
                <a:gd name="T0" fmla="*/ 5 w 527"/>
                <a:gd name="T1" fmla="*/ 331 h 444"/>
                <a:gd name="T2" fmla="*/ 69 w 527"/>
                <a:gd name="T3" fmla="*/ 351 h 444"/>
                <a:gd name="T4" fmla="*/ 240 w 527"/>
                <a:gd name="T5" fmla="*/ 397 h 444"/>
                <a:gd name="T6" fmla="*/ 256 w 527"/>
                <a:gd name="T7" fmla="*/ 401 h 444"/>
                <a:gd name="T8" fmla="*/ 267 w 527"/>
                <a:gd name="T9" fmla="*/ 405 h 444"/>
                <a:gd name="T10" fmla="*/ 368 w 527"/>
                <a:gd name="T11" fmla="*/ 428 h 444"/>
                <a:gd name="T12" fmla="*/ 425 w 527"/>
                <a:gd name="T13" fmla="*/ 441 h 444"/>
                <a:gd name="T14" fmla="*/ 436 w 527"/>
                <a:gd name="T15" fmla="*/ 444 h 444"/>
                <a:gd name="T16" fmla="*/ 437 w 527"/>
                <a:gd name="T17" fmla="*/ 435 h 444"/>
                <a:gd name="T18" fmla="*/ 476 w 527"/>
                <a:gd name="T19" fmla="*/ 278 h 444"/>
                <a:gd name="T20" fmla="*/ 465 w 527"/>
                <a:gd name="T21" fmla="*/ 252 h 444"/>
                <a:gd name="T22" fmla="*/ 466 w 527"/>
                <a:gd name="T23" fmla="*/ 242 h 444"/>
                <a:gd name="T24" fmla="*/ 508 w 527"/>
                <a:gd name="T25" fmla="*/ 187 h 444"/>
                <a:gd name="T26" fmla="*/ 527 w 527"/>
                <a:gd name="T27" fmla="*/ 139 h 444"/>
                <a:gd name="T28" fmla="*/ 514 w 527"/>
                <a:gd name="T29" fmla="*/ 123 h 444"/>
                <a:gd name="T30" fmla="*/ 514 w 527"/>
                <a:gd name="T31" fmla="*/ 116 h 444"/>
                <a:gd name="T32" fmla="*/ 514 w 527"/>
                <a:gd name="T33" fmla="*/ 115 h 444"/>
                <a:gd name="T34" fmla="*/ 506 w 527"/>
                <a:gd name="T35" fmla="*/ 114 h 444"/>
                <a:gd name="T36" fmla="*/ 393 w 527"/>
                <a:gd name="T37" fmla="*/ 88 h 444"/>
                <a:gd name="T38" fmla="*/ 387 w 527"/>
                <a:gd name="T39" fmla="*/ 91 h 444"/>
                <a:gd name="T40" fmla="*/ 365 w 527"/>
                <a:gd name="T41" fmla="*/ 87 h 444"/>
                <a:gd name="T42" fmla="*/ 321 w 527"/>
                <a:gd name="T43" fmla="*/ 92 h 444"/>
                <a:gd name="T44" fmla="*/ 293 w 527"/>
                <a:gd name="T45" fmla="*/ 88 h 444"/>
                <a:gd name="T46" fmla="*/ 265 w 527"/>
                <a:gd name="T47" fmla="*/ 88 h 444"/>
                <a:gd name="T48" fmla="*/ 262 w 527"/>
                <a:gd name="T49" fmla="*/ 81 h 444"/>
                <a:gd name="T50" fmla="*/ 201 w 527"/>
                <a:gd name="T51" fmla="*/ 76 h 444"/>
                <a:gd name="T52" fmla="*/ 180 w 527"/>
                <a:gd name="T53" fmla="*/ 63 h 444"/>
                <a:gd name="T54" fmla="*/ 177 w 527"/>
                <a:gd name="T55" fmla="*/ 56 h 444"/>
                <a:gd name="T56" fmla="*/ 180 w 527"/>
                <a:gd name="T57" fmla="*/ 26 h 444"/>
                <a:gd name="T58" fmla="*/ 165 w 527"/>
                <a:gd name="T59" fmla="*/ 11 h 444"/>
                <a:gd name="T60" fmla="*/ 164 w 527"/>
                <a:gd name="T61" fmla="*/ 11 h 444"/>
                <a:gd name="T62" fmla="*/ 161 w 527"/>
                <a:gd name="T63" fmla="*/ 13 h 444"/>
                <a:gd name="T64" fmla="*/ 141 w 527"/>
                <a:gd name="T65" fmla="*/ 3 h 444"/>
                <a:gd name="T66" fmla="*/ 129 w 527"/>
                <a:gd name="T67" fmla="*/ 6 h 444"/>
                <a:gd name="T68" fmla="*/ 121 w 527"/>
                <a:gd name="T69" fmla="*/ 2 h 444"/>
                <a:gd name="T70" fmla="*/ 112 w 527"/>
                <a:gd name="T71" fmla="*/ 37 h 444"/>
                <a:gd name="T72" fmla="*/ 107 w 527"/>
                <a:gd name="T73" fmla="*/ 46 h 444"/>
                <a:gd name="T74" fmla="*/ 81 w 527"/>
                <a:gd name="T75" fmla="*/ 107 h 444"/>
                <a:gd name="T76" fmla="*/ 75 w 527"/>
                <a:gd name="T77" fmla="*/ 140 h 444"/>
                <a:gd name="T78" fmla="*/ 70 w 527"/>
                <a:gd name="T79" fmla="*/ 140 h 444"/>
                <a:gd name="T80" fmla="*/ 47 w 527"/>
                <a:gd name="T81" fmla="*/ 195 h 444"/>
                <a:gd name="T82" fmla="*/ 32 w 527"/>
                <a:gd name="T83" fmla="*/ 219 h 444"/>
                <a:gd name="T84" fmla="*/ 26 w 527"/>
                <a:gd name="T85" fmla="*/ 223 h 444"/>
                <a:gd name="T86" fmla="*/ 11 w 527"/>
                <a:gd name="T87" fmla="*/ 251 h 444"/>
                <a:gd name="T88" fmla="*/ 8 w 527"/>
                <a:gd name="T89" fmla="*/ 281 h 444"/>
                <a:gd name="T90" fmla="*/ 0 w 527"/>
                <a:gd name="T91" fmla="*/ 307 h 444"/>
                <a:gd name="T92" fmla="*/ 5 w 527"/>
                <a:gd name="T93" fmla="*/ 331 h 444"/>
                <a:gd name="T94" fmla="*/ 5 w 527"/>
                <a:gd name="T95" fmla="*/ 331 h 444"/>
                <a:gd name="T96" fmla="*/ 5 w 527"/>
                <a:gd name="T97" fmla="*/ 331 h 444"/>
                <a:gd name="T98" fmla="*/ 152 w 527"/>
                <a:gd name="T99" fmla="*/ 3 h 444"/>
                <a:gd name="T100" fmla="*/ 151 w 527"/>
                <a:gd name="T101" fmla="*/ 0 h 444"/>
                <a:gd name="T102" fmla="*/ 151 w 527"/>
                <a:gd name="T103" fmla="*/ 2 h 444"/>
                <a:gd name="T104" fmla="*/ 152 w 527"/>
                <a:gd name="T105" fmla="*/ 3 h 444"/>
                <a:gd name="T106" fmla="*/ 152 w 527"/>
                <a:gd name="T107" fmla="*/ 3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7" h="444">
                  <a:moveTo>
                    <a:pt x="5" y="331"/>
                  </a:moveTo>
                  <a:lnTo>
                    <a:pt x="69" y="351"/>
                  </a:lnTo>
                  <a:lnTo>
                    <a:pt x="240" y="397"/>
                  </a:lnTo>
                  <a:lnTo>
                    <a:pt x="256" y="401"/>
                  </a:lnTo>
                  <a:lnTo>
                    <a:pt x="267" y="405"/>
                  </a:lnTo>
                  <a:lnTo>
                    <a:pt x="368" y="428"/>
                  </a:lnTo>
                  <a:lnTo>
                    <a:pt x="425" y="441"/>
                  </a:lnTo>
                  <a:lnTo>
                    <a:pt x="436" y="444"/>
                  </a:lnTo>
                  <a:lnTo>
                    <a:pt x="437" y="435"/>
                  </a:lnTo>
                  <a:lnTo>
                    <a:pt x="476" y="278"/>
                  </a:lnTo>
                  <a:lnTo>
                    <a:pt x="465" y="252"/>
                  </a:lnTo>
                  <a:lnTo>
                    <a:pt x="466" y="242"/>
                  </a:lnTo>
                  <a:lnTo>
                    <a:pt x="508" y="187"/>
                  </a:lnTo>
                  <a:lnTo>
                    <a:pt x="527" y="139"/>
                  </a:lnTo>
                  <a:lnTo>
                    <a:pt x="514" y="123"/>
                  </a:lnTo>
                  <a:lnTo>
                    <a:pt x="514" y="116"/>
                  </a:lnTo>
                  <a:lnTo>
                    <a:pt x="514" y="115"/>
                  </a:lnTo>
                  <a:lnTo>
                    <a:pt x="506" y="114"/>
                  </a:lnTo>
                  <a:lnTo>
                    <a:pt x="393" y="88"/>
                  </a:lnTo>
                  <a:lnTo>
                    <a:pt x="387" y="91"/>
                  </a:lnTo>
                  <a:lnTo>
                    <a:pt x="365" y="87"/>
                  </a:lnTo>
                  <a:lnTo>
                    <a:pt x="321" y="92"/>
                  </a:lnTo>
                  <a:lnTo>
                    <a:pt x="293" y="88"/>
                  </a:lnTo>
                  <a:lnTo>
                    <a:pt x="265" y="88"/>
                  </a:lnTo>
                  <a:lnTo>
                    <a:pt x="262" y="81"/>
                  </a:lnTo>
                  <a:lnTo>
                    <a:pt x="201" y="76"/>
                  </a:lnTo>
                  <a:lnTo>
                    <a:pt x="180" y="63"/>
                  </a:lnTo>
                  <a:lnTo>
                    <a:pt x="177" y="56"/>
                  </a:lnTo>
                  <a:lnTo>
                    <a:pt x="180" y="26"/>
                  </a:lnTo>
                  <a:lnTo>
                    <a:pt x="165" y="11"/>
                  </a:lnTo>
                  <a:lnTo>
                    <a:pt x="164" y="11"/>
                  </a:lnTo>
                  <a:lnTo>
                    <a:pt x="161" y="13"/>
                  </a:lnTo>
                  <a:lnTo>
                    <a:pt x="141" y="3"/>
                  </a:lnTo>
                  <a:lnTo>
                    <a:pt x="129" y="6"/>
                  </a:lnTo>
                  <a:lnTo>
                    <a:pt x="121" y="2"/>
                  </a:lnTo>
                  <a:lnTo>
                    <a:pt x="112" y="37"/>
                  </a:lnTo>
                  <a:lnTo>
                    <a:pt x="107" y="46"/>
                  </a:lnTo>
                  <a:lnTo>
                    <a:pt x="81" y="107"/>
                  </a:lnTo>
                  <a:lnTo>
                    <a:pt x="75" y="140"/>
                  </a:lnTo>
                  <a:lnTo>
                    <a:pt x="70" y="140"/>
                  </a:lnTo>
                  <a:lnTo>
                    <a:pt x="47" y="195"/>
                  </a:lnTo>
                  <a:lnTo>
                    <a:pt x="32" y="219"/>
                  </a:lnTo>
                  <a:lnTo>
                    <a:pt x="26" y="223"/>
                  </a:lnTo>
                  <a:lnTo>
                    <a:pt x="11" y="251"/>
                  </a:lnTo>
                  <a:lnTo>
                    <a:pt x="8" y="281"/>
                  </a:lnTo>
                  <a:lnTo>
                    <a:pt x="0" y="307"/>
                  </a:lnTo>
                  <a:lnTo>
                    <a:pt x="5" y="331"/>
                  </a:lnTo>
                  <a:lnTo>
                    <a:pt x="5" y="331"/>
                  </a:lnTo>
                  <a:lnTo>
                    <a:pt x="5" y="331"/>
                  </a:lnTo>
                  <a:close/>
                  <a:moveTo>
                    <a:pt x="152" y="3"/>
                  </a:moveTo>
                  <a:lnTo>
                    <a:pt x="151" y="0"/>
                  </a:lnTo>
                  <a:lnTo>
                    <a:pt x="151" y="2"/>
                  </a:lnTo>
                  <a:lnTo>
                    <a:pt x="152" y="3"/>
                  </a:lnTo>
                  <a:lnTo>
                    <a:pt x="152" y="3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7A628624-9699-F96F-18F1-390253202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8125" y="3195638"/>
              <a:ext cx="581025" cy="730250"/>
            </a:xfrm>
            <a:custGeom>
              <a:avLst/>
              <a:gdLst>
                <a:gd name="T0" fmla="*/ 240 w 366"/>
                <a:gd name="T1" fmla="*/ 27 h 460"/>
                <a:gd name="T2" fmla="*/ 136 w 366"/>
                <a:gd name="T3" fmla="*/ 11 h 460"/>
                <a:gd name="T4" fmla="*/ 78 w 366"/>
                <a:gd name="T5" fmla="*/ 2 h 460"/>
                <a:gd name="T6" fmla="*/ 68 w 366"/>
                <a:gd name="T7" fmla="*/ 0 h 460"/>
                <a:gd name="T8" fmla="*/ 65 w 366"/>
                <a:gd name="T9" fmla="*/ 12 h 460"/>
                <a:gd name="T10" fmla="*/ 44 w 366"/>
                <a:gd name="T11" fmla="*/ 142 h 460"/>
                <a:gd name="T12" fmla="*/ 2 w 366"/>
                <a:gd name="T13" fmla="*/ 401 h 460"/>
                <a:gd name="T14" fmla="*/ 0 w 366"/>
                <a:gd name="T15" fmla="*/ 414 h 460"/>
                <a:gd name="T16" fmla="*/ 10 w 366"/>
                <a:gd name="T17" fmla="*/ 415 h 460"/>
                <a:gd name="T18" fmla="*/ 114 w 366"/>
                <a:gd name="T19" fmla="*/ 432 h 460"/>
                <a:gd name="T20" fmla="*/ 187 w 366"/>
                <a:gd name="T21" fmla="*/ 442 h 460"/>
                <a:gd name="T22" fmla="*/ 322 w 366"/>
                <a:gd name="T23" fmla="*/ 459 h 460"/>
                <a:gd name="T24" fmla="*/ 332 w 366"/>
                <a:gd name="T25" fmla="*/ 460 h 460"/>
                <a:gd name="T26" fmla="*/ 333 w 366"/>
                <a:gd name="T27" fmla="*/ 450 h 460"/>
                <a:gd name="T28" fmla="*/ 336 w 366"/>
                <a:gd name="T29" fmla="*/ 418 h 460"/>
                <a:gd name="T30" fmla="*/ 343 w 366"/>
                <a:gd name="T31" fmla="*/ 345 h 460"/>
                <a:gd name="T32" fmla="*/ 365 w 366"/>
                <a:gd name="T33" fmla="*/ 137 h 460"/>
                <a:gd name="T34" fmla="*/ 366 w 366"/>
                <a:gd name="T35" fmla="*/ 127 h 460"/>
                <a:gd name="T36" fmla="*/ 358 w 366"/>
                <a:gd name="T37" fmla="*/ 125 h 460"/>
                <a:gd name="T38" fmla="*/ 256 w 366"/>
                <a:gd name="T39" fmla="*/ 113 h 460"/>
                <a:gd name="T40" fmla="*/ 240 w 366"/>
                <a:gd name="T41" fmla="*/ 111 h 460"/>
                <a:gd name="T42" fmla="*/ 251 w 366"/>
                <a:gd name="T43" fmla="*/ 34 h 460"/>
                <a:gd name="T44" fmla="*/ 252 w 366"/>
                <a:gd name="T45" fmla="*/ 28 h 460"/>
                <a:gd name="T46" fmla="*/ 240 w 366"/>
                <a:gd name="T47" fmla="*/ 27 h 460"/>
                <a:gd name="T48" fmla="*/ 240 w 366"/>
                <a:gd name="T49" fmla="*/ 27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6" h="460">
                  <a:moveTo>
                    <a:pt x="240" y="27"/>
                  </a:moveTo>
                  <a:lnTo>
                    <a:pt x="136" y="11"/>
                  </a:lnTo>
                  <a:lnTo>
                    <a:pt x="78" y="2"/>
                  </a:lnTo>
                  <a:lnTo>
                    <a:pt x="68" y="0"/>
                  </a:lnTo>
                  <a:lnTo>
                    <a:pt x="65" y="12"/>
                  </a:lnTo>
                  <a:lnTo>
                    <a:pt x="44" y="142"/>
                  </a:lnTo>
                  <a:lnTo>
                    <a:pt x="2" y="401"/>
                  </a:lnTo>
                  <a:lnTo>
                    <a:pt x="0" y="414"/>
                  </a:lnTo>
                  <a:lnTo>
                    <a:pt x="10" y="415"/>
                  </a:lnTo>
                  <a:lnTo>
                    <a:pt x="114" y="432"/>
                  </a:lnTo>
                  <a:lnTo>
                    <a:pt x="187" y="442"/>
                  </a:lnTo>
                  <a:lnTo>
                    <a:pt x="322" y="459"/>
                  </a:lnTo>
                  <a:lnTo>
                    <a:pt x="332" y="460"/>
                  </a:lnTo>
                  <a:lnTo>
                    <a:pt x="333" y="450"/>
                  </a:lnTo>
                  <a:lnTo>
                    <a:pt x="336" y="418"/>
                  </a:lnTo>
                  <a:lnTo>
                    <a:pt x="343" y="345"/>
                  </a:lnTo>
                  <a:lnTo>
                    <a:pt x="365" y="137"/>
                  </a:lnTo>
                  <a:lnTo>
                    <a:pt x="366" y="127"/>
                  </a:lnTo>
                  <a:lnTo>
                    <a:pt x="358" y="125"/>
                  </a:lnTo>
                  <a:lnTo>
                    <a:pt x="256" y="113"/>
                  </a:lnTo>
                  <a:lnTo>
                    <a:pt x="240" y="111"/>
                  </a:lnTo>
                  <a:lnTo>
                    <a:pt x="251" y="34"/>
                  </a:lnTo>
                  <a:lnTo>
                    <a:pt x="252" y="28"/>
                  </a:lnTo>
                  <a:lnTo>
                    <a:pt x="240" y="27"/>
                  </a:lnTo>
                  <a:lnTo>
                    <a:pt x="240" y="2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04A4F80C-DF4D-0707-CB04-173752F48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9125" y="2843213"/>
              <a:ext cx="725487" cy="592138"/>
            </a:xfrm>
            <a:custGeom>
              <a:avLst/>
              <a:gdLst>
                <a:gd name="T0" fmla="*/ 450 w 457"/>
                <a:gd name="T1" fmla="*/ 196 h 373"/>
                <a:gd name="T2" fmla="*/ 453 w 457"/>
                <a:gd name="T3" fmla="*/ 133 h 373"/>
                <a:gd name="T4" fmla="*/ 457 w 457"/>
                <a:gd name="T5" fmla="*/ 50 h 373"/>
                <a:gd name="T6" fmla="*/ 457 w 457"/>
                <a:gd name="T7" fmla="*/ 38 h 373"/>
                <a:gd name="T8" fmla="*/ 452 w 457"/>
                <a:gd name="T9" fmla="*/ 38 h 373"/>
                <a:gd name="T10" fmla="*/ 349 w 457"/>
                <a:gd name="T11" fmla="*/ 32 h 373"/>
                <a:gd name="T12" fmla="*/ 291 w 457"/>
                <a:gd name="T13" fmla="*/ 28 h 373"/>
                <a:gd name="T14" fmla="*/ 182 w 457"/>
                <a:gd name="T15" fmla="*/ 18 h 373"/>
                <a:gd name="T16" fmla="*/ 45 w 457"/>
                <a:gd name="T17" fmla="*/ 0 h 373"/>
                <a:gd name="T18" fmla="*/ 39 w 457"/>
                <a:gd name="T19" fmla="*/ 39 h 373"/>
                <a:gd name="T20" fmla="*/ 39 w 457"/>
                <a:gd name="T21" fmla="*/ 42 h 373"/>
                <a:gd name="T22" fmla="*/ 37 w 457"/>
                <a:gd name="T23" fmla="*/ 55 h 373"/>
                <a:gd name="T24" fmla="*/ 30 w 457"/>
                <a:gd name="T25" fmla="*/ 106 h 373"/>
                <a:gd name="T26" fmla="*/ 17 w 457"/>
                <a:gd name="T27" fmla="*/ 210 h 373"/>
                <a:gd name="T28" fmla="*/ 13 w 457"/>
                <a:gd name="T29" fmla="*/ 237 h 373"/>
                <a:gd name="T30" fmla="*/ 12 w 457"/>
                <a:gd name="T31" fmla="*/ 250 h 373"/>
                <a:gd name="T32" fmla="*/ 11 w 457"/>
                <a:gd name="T33" fmla="*/ 256 h 373"/>
                <a:gd name="T34" fmla="*/ 0 w 457"/>
                <a:gd name="T35" fmla="*/ 333 h 373"/>
                <a:gd name="T36" fmla="*/ 16 w 457"/>
                <a:gd name="T37" fmla="*/ 335 h 373"/>
                <a:gd name="T38" fmla="*/ 118 w 457"/>
                <a:gd name="T39" fmla="*/ 347 h 373"/>
                <a:gd name="T40" fmla="*/ 126 w 457"/>
                <a:gd name="T41" fmla="*/ 349 h 373"/>
                <a:gd name="T42" fmla="*/ 136 w 457"/>
                <a:gd name="T43" fmla="*/ 350 h 373"/>
                <a:gd name="T44" fmla="*/ 234 w 457"/>
                <a:gd name="T45" fmla="*/ 359 h 373"/>
                <a:gd name="T46" fmla="*/ 314 w 457"/>
                <a:gd name="T47" fmla="*/ 366 h 373"/>
                <a:gd name="T48" fmla="*/ 434 w 457"/>
                <a:gd name="T49" fmla="*/ 373 h 373"/>
                <a:gd name="T50" fmla="*/ 441 w 457"/>
                <a:gd name="T51" fmla="*/ 373 h 373"/>
                <a:gd name="T52" fmla="*/ 442 w 457"/>
                <a:gd name="T53" fmla="*/ 363 h 373"/>
                <a:gd name="T54" fmla="*/ 444 w 457"/>
                <a:gd name="T55" fmla="*/ 322 h 373"/>
                <a:gd name="T56" fmla="*/ 447 w 457"/>
                <a:gd name="T57" fmla="*/ 249 h 373"/>
                <a:gd name="T58" fmla="*/ 449 w 457"/>
                <a:gd name="T59" fmla="*/ 217 h 373"/>
                <a:gd name="T60" fmla="*/ 449 w 457"/>
                <a:gd name="T61" fmla="*/ 206 h 373"/>
                <a:gd name="T62" fmla="*/ 450 w 457"/>
                <a:gd name="T63" fmla="*/ 196 h 373"/>
                <a:gd name="T64" fmla="*/ 450 w 457"/>
                <a:gd name="T65" fmla="*/ 19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7" h="373">
                  <a:moveTo>
                    <a:pt x="450" y="196"/>
                  </a:moveTo>
                  <a:lnTo>
                    <a:pt x="453" y="133"/>
                  </a:lnTo>
                  <a:lnTo>
                    <a:pt x="457" y="50"/>
                  </a:lnTo>
                  <a:lnTo>
                    <a:pt x="457" y="38"/>
                  </a:lnTo>
                  <a:lnTo>
                    <a:pt x="452" y="38"/>
                  </a:lnTo>
                  <a:lnTo>
                    <a:pt x="349" y="32"/>
                  </a:lnTo>
                  <a:lnTo>
                    <a:pt x="291" y="28"/>
                  </a:lnTo>
                  <a:lnTo>
                    <a:pt x="182" y="18"/>
                  </a:lnTo>
                  <a:lnTo>
                    <a:pt x="45" y="0"/>
                  </a:lnTo>
                  <a:lnTo>
                    <a:pt x="39" y="39"/>
                  </a:lnTo>
                  <a:lnTo>
                    <a:pt x="39" y="42"/>
                  </a:lnTo>
                  <a:lnTo>
                    <a:pt x="37" y="55"/>
                  </a:lnTo>
                  <a:lnTo>
                    <a:pt x="30" y="106"/>
                  </a:lnTo>
                  <a:lnTo>
                    <a:pt x="17" y="210"/>
                  </a:lnTo>
                  <a:lnTo>
                    <a:pt x="13" y="237"/>
                  </a:lnTo>
                  <a:lnTo>
                    <a:pt x="12" y="250"/>
                  </a:lnTo>
                  <a:lnTo>
                    <a:pt x="11" y="256"/>
                  </a:lnTo>
                  <a:lnTo>
                    <a:pt x="0" y="333"/>
                  </a:lnTo>
                  <a:lnTo>
                    <a:pt x="16" y="335"/>
                  </a:lnTo>
                  <a:lnTo>
                    <a:pt x="118" y="347"/>
                  </a:lnTo>
                  <a:lnTo>
                    <a:pt x="126" y="349"/>
                  </a:lnTo>
                  <a:lnTo>
                    <a:pt x="136" y="350"/>
                  </a:lnTo>
                  <a:lnTo>
                    <a:pt x="234" y="359"/>
                  </a:lnTo>
                  <a:lnTo>
                    <a:pt x="314" y="366"/>
                  </a:lnTo>
                  <a:lnTo>
                    <a:pt x="434" y="373"/>
                  </a:lnTo>
                  <a:lnTo>
                    <a:pt x="441" y="373"/>
                  </a:lnTo>
                  <a:lnTo>
                    <a:pt x="442" y="363"/>
                  </a:lnTo>
                  <a:lnTo>
                    <a:pt x="444" y="322"/>
                  </a:lnTo>
                  <a:lnTo>
                    <a:pt x="447" y="249"/>
                  </a:lnTo>
                  <a:lnTo>
                    <a:pt x="449" y="217"/>
                  </a:lnTo>
                  <a:lnTo>
                    <a:pt x="449" y="206"/>
                  </a:lnTo>
                  <a:lnTo>
                    <a:pt x="450" y="196"/>
                  </a:lnTo>
                  <a:lnTo>
                    <a:pt x="450" y="196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7D07327B-3FEA-3FCF-C799-681E20F07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463" y="3984625"/>
              <a:ext cx="530225" cy="498475"/>
            </a:xfrm>
            <a:custGeom>
              <a:avLst/>
              <a:gdLst>
                <a:gd name="T0" fmla="*/ 334 w 334"/>
                <a:gd name="T1" fmla="*/ 37 h 314"/>
                <a:gd name="T2" fmla="*/ 291 w 334"/>
                <a:gd name="T3" fmla="*/ 43 h 314"/>
                <a:gd name="T4" fmla="*/ 308 w 334"/>
                <a:gd name="T5" fmla="*/ 15 h 314"/>
                <a:gd name="T6" fmla="*/ 301 w 334"/>
                <a:gd name="T7" fmla="*/ 0 h 314"/>
                <a:gd name="T8" fmla="*/ 148 w 334"/>
                <a:gd name="T9" fmla="*/ 14 h 314"/>
                <a:gd name="T10" fmla="*/ 19 w 334"/>
                <a:gd name="T11" fmla="*/ 25 h 314"/>
                <a:gd name="T12" fmla="*/ 0 w 334"/>
                <a:gd name="T13" fmla="*/ 26 h 314"/>
                <a:gd name="T14" fmla="*/ 3 w 334"/>
                <a:gd name="T15" fmla="*/ 38 h 314"/>
                <a:gd name="T16" fmla="*/ 18 w 334"/>
                <a:gd name="T17" fmla="*/ 118 h 314"/>
                <a:gd name="T18" fmla="*/ 18 w 334"/>
                <a:gd name="T19" fmla="*/ 137 h 314"/>
                <a:gd name="T20" fmla="*/ 23 w 334"/>
                <a:gd name="T21" fmla="*/ 245 h 314"/>
                <a:gd name="T22" fmla="*/ 23 w 334"/>
                <a:gd name="T23" fmla="*/ 263 h 314"/>
                <a:gd name="T24" fmla="*/ 25 w 334"/>
                <a:gd name="T25" fmla="*/ 263 h 314"/>
                <a:gd name="T26" fmla="*/ 31 w 334"/>
                <a:gd name="T27" fmla="*/ 270 h 314"/>
                <a:gd name="T28" fmla="*/ 54 w 334"/>
                <a:gd name="T29" fmla="*/ 268 h 314"/>
                <a:gd name="T30" fmla="*/ 58 w 334"/>
                <a:gd name="T31" fmla="*/ 305 h 314"/>
                <a:gd name="T32" fmla="*/ 58 w 334"/>
                <a:gd name="T33" fmla="*/ 314 h 314"/>
                <a:gd name="T34" fmla="*/ 70 w 334"/>
                <a:gd name="T35" fmla="*/ 313 h 314"/>
                <a:gd name="T36" fmla="*/ 108 w 334"/>
                <a:gd name="T37" fmla="*/ 310 h 314"/>
                <a:gd name="T38" fmla="*/ 260 w 334"/>
                <a:gd name="T39" fmla="*/ 296 h 314"/>
                <a:gd name="T40" fmla="*/ 260 w 334"/>
                <a:gd name="T41" fmla="*/ 296 h 314"/>
                <a:gd name="T42" fmla="*/ 260 w 334"/>
                <a:gd name="T43" fmla="*/ 287 h 314"/>
                <a:gd name="T44" fmla="*/ 264 w 334"/>
                <a:gd name="T45" fmla="*/ 285 h 314"/>
                <a:gd name="T46" fmla="*/ 257 w 334"/>
                <a:gd name="T47" fmla="*/ 271 h 314"/>
                <a:gd name="T48" fmla="*/ 272 w 334"/>
                <a:gd name="T49" fmla="*/ 207 h 314"/>
                <a:gd name="T50" fmla="*/ 266 w 334"/>
                <a:gd name="T51" fmla="*/ 199 h 314"/>
                <a:gd name="T52" fmla="*/ 289 w 334"/>
                <a:gd name="T53" fmla="*/ 175 h 314"/>
                <a:gd name="T54" fmla="*/ 287 w 334"/>
                <a:gd name="T55" fmla="*/ 153 h 314"/>
                <a:gd name="T56" fmla="*/ 304 w 334"/>
                <a:gd name="T57" fmla="*/ 125 h 314"/>
                <a:gd name="T58" fmla="*/ 304 w 334"/>
                <a:gd name="T59" fmla="*/ 124 h 314"/>
                <a:gd name="T60" fmla="*/ 303 w 334"/>
                <a:gd name="T61" fmla="*/ 123 h 314"/>
                <a:gd name="T62" fmla="*/ 317 w 334"/>
                <a:gd name="T63" fmla="*/ 111 h 314"/>
                <a:gd name="T64" fmla="*/ 313 w 334"/>
                <a:gd name="T65" fmla="*/ 94 h 314"/>
                <a:gd name="T66" fmla="*/ 325 w 334"/>
                <a:gd name="T67" fmla="*/ 77 h 314"/>
                <a:gd name="T68" fmla="*/ 323 w 334"/>
                <a:gd name="T69" fmla="*/ 60 h 314"/>
                <a:gd name="T70" fmla="*/ 334 w 334"/>
                <a:gd name="T71" fmla="*/ 38 h 314"/>
                <a:gd name="T72" fmla="*/ 334 w 334"/>
                <a:gd name="T73" fmla="*/ 37 h 314"/>
                <a:gd name="T74" fmla="*/ 334 w 334"/>
                <a:gd name="T75" fmla="*/ 37 h 314"/>
                <a:gd name="T76" fmla="*/ 334 w 334"/>
                <a:gd name="T77" fmla="*/ 3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4" h="314">
                  <a:moveTo>
                    <a:pt x="334" y="37"/>
                  </a:moveTo>
                  <a:lnTo>
                    <a:pt x="291" y="43"/>
                  </a:lnTo>
                  <a:lnTo>
                    <a:pt x="308" y="15"/>
                  </a:lnTo>
                  <a:lnTo>
                    <a:pt x="301" y="0"/>
                  </a:lnTo>
                  <a:lnTo>
                    <a:pt x="148" y="14"/>
                  </a:lnTo>
                  <a:lnTo>
                    <a:pt x="19" y="25"/>
                  </a:lnTo>
                  <a:lnTo>
                    <a:pt x="0" y="26"/>
                  </a:lnTo>
                  <a:lnTo>
                    <a:pt x="3" y="38"/>
                  </a:lnTo>
                  <a:lnTo>
                    <a:pt x="18" y="118"/>
                  </a:lnTo>
                  <a:lnTo>
                    <a:pt x="18" y="137"/>
                  </a:lnTo>
                  <a:lnTo>
                    <a:pt x="23" y="245"/>
                  </a:lnTo>
                  <a:lnTo>
                    <a:pt x="23" y="263"/>
                  </a:lnTo>
                  <a:lnTo>
                    <a:pt x="25" y="263"/>
                  </a:lnTo>
                  <a:lnTo>
                    <a:pt x="31" y="270"/>
                  </a:lnTo>
                  <a:lnTo>
                    <a:pt x="54" y="268"/>
                  </a:lnTo>
                  <a:lnTo>
                    <a:pt x="58" y="305"/>
                  </a:lnTo>
                  <a:lnTo>
                    <a:pt x="58" y="314"/>
                  </a:lnTo>
                  <a:lnTo>
                    <a:pt x="70" y="313"/>
                  </a:lnTo>
                  <a:lnTo>
                    <a:pt x="108" y="310"/>
                  </a:lnTo>
                  <a:lnTo>
                    <a:pt x="260" y="296"/>
                  </a:lnTo>
                  <a:lnTo>
                    <a:pt x="260" y="296"/>
                  </a:lnTo>
                  <a:lnTo>
                    <a:pt x="260" y="287"/>
                  </a:lnTo>
                  <a:lnTo>
                    <a:pt x="264" y="285"/>
                  </a:lnTo>
                  <a:lnTo>
                    <a:pt x="257" y="271"/>
                  </a:lnTo>
                  <a:lnTo>
                    <a:pt x="272" y="207"/>
                  </a:lnTo>
                  <a:lnTo>
                    <a:pt x="266" y="199"/>
                  </a:lnTo>
                  <a:lnTo>
                    <a:pt x="289" y="175"/>
                  </a:lnTo>
                  <a:lnTo>
                    <a:pt x="287" y="153"/>
                  </a:lnTo>
                  <a:lnTo>
                    <a:pt x="304" y="125"/>
                  </a:lnTo>
                  <a:lnTo>
                    <a:pt x="304" y="124"/>
                  </a:lnTo>
                  <a:lnTo>
                    <a:pt x="303" y="123"/>
                  </a:lnTo>
                  <a:lnTo>
                    <a:pt x="317" y="111"/>
                  </a:lnTo>
                  <a:lnTo>
                    <a:pt x="313" y="94"/>
                  </a:lnTo>
                  <a:lnTo>
                    <a:pt x="325" y="77"/>
                  </a:lnTo>
                  <a:lnTo>
                    <a:pt x="323" y="60"/>
                  </a:lnTo>
                  <a:lnTo>
                    <a:pt x="334" y="38"/>
                  </a:lnTo>
                  <a:lnTo>
                    <a:pt x="334" y="37"/>
                  </a:lnTo>
                  <a:lnTo>
                    <a:pt x="334" y="37"/>
                  </a:lnTo>
                  <a:lnTo>
                    <a:pt x="334" y="3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E50D60F3-E281-4E24-3815-085DE4A68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5813" y="3068638"/>
              <a:ext cx="642937" cy="419100"/>
            </a:xfrm>
            <a:custGeom>
              <a:avLst/>
              <a:gdLst>
                <a:gd name="T0" fmla="*/ 370 w 405"/>
                <a:gd name="T1" fmla="*/ 77 h 264"/>
                <a:gd name="T2" fmla="*/ 349 w 405"/>
                <a:gd name="T3" fmla="*/ 65 h 264"/>
                <a:gd name="T4" fmla="*/ 336 w 405"/>
                <a:gd name="T5" fmla="*/ 49 h 264"/>
                <a:gd name="T6" fmla="*/ 332 w 405"/>
                <a:gd name="T7" fmla="*/ 25 h 264"/>
                <a:gd name="T8" fmla="*/ 335 w 405"/>
                <a:gd name="T9" fmla="*/ 14 h 264"/>
                <a:gd name="T10" fmla="*/ 324 w 405"/>
                <a:gd name="T11" fmla="*/ 0 h 264"/>
                <a:gd name="T12" fmla="*/ 324 w 405"/>
                <a:gd name="T13" fmla="*/ 0 h 264"/>
                <a:gd name="T14" fmla="*/ 304 w 405"/>
                <a:gd name="T15" fmla="*/ 2 h 264"/>
                <a:gd name="T16" fmla="*/ 107 w 405"/>
                <a:gd name="T17" fmla="*/ 19 h 264"/>
                <a:gd name="T18" fmla="*/ 29 w 405"/>
                <a:gd name="T19" fmla="*/ 23 h 264"/>
                <a:gd name="T20" fmla="*/ 8 w 405"/>
                <a:gd name="T21" fmla="*/ 24 h 264"/>
                <a:gd name="T22" fmla="*/ 0 w 405"/>
                <a:gd name="T23" fmla="*/ 24 h 264"/>
                <a:gd name="T24" fmla="*/ 7 w 405"/>
                <a:gd name="T25" fmla="*/ 68 h 264"/>
                <a:gd name="T26" fmla="*/ 1 w 405"/>
                <a:gd name="T27" fmla="*/ 90 h 264"/>
                <a:gd name="T28" fmla="*/ 10 w 405"/>
                <a:gd name="T29" fmla="*/ 103 h 264"/>
                <a:gd name="T30" fmla="*/ 10 w 405"/>
                <a:gd name="T31" fmla="*/ 107 h 264"/>
                <a:gd name="T32" fmla="*/ 12 w 405"/>
                <a:gd name="T33" fmla="*/ 107 h 264"/>
                <a:gd name="T34" fmla="*/ 26 w 405"/>
                <a:gd name="T35" fmla="*/ 144 h 264"/>
                <a:gd name="T36" fmla="*/ 38 w 405"/>
                <a:gd name="T37" fmla="*/ 163 h 264"/>
                <a:gd name="T38" fmla="*/ 39 w 405"/>
                <a:gd name="T39" fmla="*/ 186 h 264"/>
                <a:gd name="T40" fmla="*/ 53 w 405"/>
                <a:gd name="T41" fmla="*/ 204 h 264"/>
                <a:gd name="T42" fmla="*/ 51 w 405"/>
                <a:gd name="T43" fmla="*/ 213 h 264"/>
                <a:gd name="T44" fmla="*/ 63 w 405"/>
                <a:gd name="T45" fmla="*/ 263 h 264"/>
                <a:gd name="T46" fmla="*/ 63 w 405"/>
                <a:gd name="T47" fmla="*/ 264 h 264"/>
                <a:gd name="T48" fmla="*/ 63 w 405"/>
                <a:gd name="T49" fmla="*/ 264 h 264"/>
                <a:gd name="T50" fmla="*/ 144 w 405"/>
                <a:gd name="T51" fmla="*/ 262 h 264"/>
                <a:gd name="T52" fmla="*/ 232 w 405"/>
                <a:gd name="T53" fmla="*/ 255 h 264"/>
                <a:gd name="T54" fmla="*/ 319 w 405"/>
                <a:gd name="T55" fmla="*/ 244 h 264"/>
                <a:gd name="T56" fmla="*/ 338 w 405"/>
                <a:gd name="T57" fmla="*/ 261 h 264"/>
                <a:gd name="T58" fmla="*/ 338 w 405"/>
                <a:gd name="T59" fmla="*/ 262 h 264"/>
                <a:gd name="T60" fmla="*/ 342 w 405"/>
                <a:gd name="T61" fmla="*/ 260 h 264"/>
                <a:gd name="T62" fmla="*/ 339 w 405"/>
                <a:gd name="T63" fmla="*/ 245 h 264"/>
                <a:gd name="T64" fmla="*/ 355 w 405"/>
                <a:gd name="T65" fmla="*/ 235 h 264"/>
                <a:gd name="T66" fmla="*/ 360 w 405"/>
                <a:gd name="T67" fmla="*/ 194 h 264"/>
                <a:gd name="T68" fmla="*/ 355 w 405"/>
                <a:gd name="T69" fmla="*/ 192 h 264"/>
                <a:gd name="T70" fmla="*/ 358 w 405"/>
                <a:gd name="T71" fmla="*/ 170 h 264"/>
                <a:gd name="T72" fmla="*/ 377 w 405"/>
                <a:gd name="T73" fmla="*/ 167 h 264"/>
                <a:gd name="T74" fmla="*/ 396 w 405"/>
                <a:gd name="T75" fmla="*/ 153 h 264"/>
                <a:gd name="T76" fmla="*/ 405 w 405"/>
                <a:gd name="T77" fmla="*/ 127 h 264"/>
                <a:gd name="T78" fmla="*/ 405 w 405"/>
                <a:gd name="T79" fmla="*/ 115 h 264"/>
                <a:gd name="T80" fmla="*/ 389 w 405"/>
                <a:gd name="T81" fmla="*/ 99 h 264"/>
                <a:gd name="T82" fmla="*/ 385 w 405"/>
                <a:gd name="T83" fmla="*/ 90 h 264"/>
                <a:gd name="T84" fmla="*/ 369 w 405"/>
                <a:gd name="T85" fmla="*/ 81 h 264"/>
                <a:gd name="T86" fmla="*/ 370 w 405"/>
                <a:gd name="T87" fmla="*/ 79 h 264"/>
                <a:gd name="T88" fmla="*/ 370 w 405"/>
                <a:gd name="T89" fmla="*/ 77 h 264"/>
                <a:gd name="T90" fmla="*/ 370 w 405"/>
                <a:gd name="T91" fmla="*/ 7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5" h="264">
                  <a:moveTo>
                    <a:pt x="370" y="77"/>
                  </a:moveTo>
                  <a:lnTo>
                    <a:pt x="349" y="65"/>
                  </a:lnTo>
                  <a:lnTo>
                    <a:pt x="336" y="49"/>
                  </a:lnTo>
                  <a:lnTo>
                    <a:pt x="332" y="25"/>
                  </a:lnTo>
                  <a:lnTo>
                    <a:pt x="335" y="14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04" y="2"/>
                  </a:lnTo>
                  <a:lnTo>
                    <a:pt x="107" y="19"/>
                  </a:lnTo>
                  <a:lnTo>
                    <a:pt x="29" y="23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7" y="68"/>
                  </a:lnTo>
                  <a:lnTo>
                    <a:pt x="1" y="90"/>
                  </a:lnTo>
                  <a:lnTo>
                    <a:pt x="10" y="103"/>
                  </a:lnTo>
                  <a:lnTo>
                    <a:pt x="10" y="107"/>
                  </a:lnTo>
                  <a:lnTo>
                    <a:pt x="12" y="107"/>
                  </a:lnTo>
                  <a:lnTo>
                    <a:pt x="26" y="144"/>
                  </a:lnTo>
                  <a:lnTo>
                    <a:pt x="38" y="163"/>
                  </a:lnTo>
                  <a:lnTo>
                    <a:pt x="39" y="186"/>
                  </a:lnTo>
                  <a:lnTo>
                    <a:pt x="53" y="204"/>
                  </a:lnTo>
                  <a:lnTo>
                    <a:pt x="51" y="213"/>
                  </a:lnTo>
                  <a:lnTo>
                    <a:pt x="63" y="263"/>
                  </a:lnTo>
                  <a:lnTo>
                    <a:pt x="63" y="264"/>
                  </a:lnTo>
                  <a:lnTo>
                    <a:pt x="63" y="264"/>
                  </a:lnTo>
                  <a:lnTo>
                    <a:pt x="144" y="262"/>
                  </a:lnTo>
                  <a:lnTo>
                    <a:pt x="232" y="255"/>
                  </a:lnTo>
                  <a:lnTo>
                    <a:pt x="319" y="244"/>
                  </a:lnTo>
                  <a:lnTo>
                    <a:pt x="338" y="261"/>
                  </a:lnTo>
                  <a:lnTo>
                    <a:pt x="338" y="262"/>
                  </a:lnTo>
                  <a:lnTo>
                    <a:pt x="342" y="260"/>
                  </a:lnTo>
                  <a:lnTo>
                    <a:pt x="339" y="245"/>
                  </a:lnTo>
                  <a:lnTo>
                    <a:pt x="355" y="235"/>
                  </a:lnTo>
                  <a:lnTo>
                    <a:pt x="360" y="194"/>
                  </a:lnTo>
                  <a:lnTo>
                    <a:pt x="355" y="192"/>
                  </a:lnTo>
                  <a:lnTo>
                    <a:pt x="358" y="170"/>
                  </a:lnTo>
                  <a:lnTo>
                    <a:pt x="377" y="167"/>
                  </a:lnTo>
                  <a:lnTo>
                    <a:pt x="396" y="153"/>
                  </a:lnTo>
                  <a:lnTo>
                    <a:pt x="405" y="127"/>
                  </a:lnTo>
                  <a:lnTo>
                    <a:pt x="405" y="115"/>
                  </a:lnTo>
                  <a:lnTo>
                    <a:pt x="389" y="99"/>
                  </a:lnTo>
                  <a:lnTo>
                    <a:pt x="385" y="90"/>
                  </a:lnTo>
                  <a:lnTo>
                    <a:pt x="369" y="81"/>
                  </a:lnTo>
                  <a:lnTo>
                    <a:pt x="370" y="79"/>
                  </a:lnTo>
                  <a:lnTo>
                    <a:pt x="370" y="77"/>
                  </a:lnTo>
                  <a:lnTo>
                    <a:pt x="370" y="7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1AA0F1A7-8B09-EA2A-A898-EC17AFDF6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25" y="3567113"/>
              <a:ext cx="792162" cy="409575"/>
            </a:xfrm>
            <a:custGeom>
              <a:avLst/>
              <a:gdLst>
                <a:gd name="T0" fmla="*/ 499 w 499"/>
                <a:gd name="T1" fmla="*/ 237 h 258"/>
                <a:gd name="T2" fmla="*/ 488 w 499"/>
                <a:gd name="T3" fmla="*/ 68 h 258"/>
                <a:gd name="T4" fmla="*/ 471 w 499"/>
                <a:gd name="T5" fmla="*/ 57 h 258"/>
                <a:gd name="T6" fmla="*/ 469 w 499"/>
                <a:gd name="T7" fmla="*/ 49 h 258"/>
                <a:gd name="T8" fmla="*/ 454 w 499"/>
                <a:gd name="T9" fmla="*/ 36 h 258"/>
                <a:gd name="T10" fmla="*/ 469 w 499"/>
                <a:gd name="T11" fmla="*/ 19 h 258"/>
                <a:gd name="T12" fmla="*/ 463 w 499"/>
                <a:gd name="T13" fmla="*/ 9 h 258"/>
                <a:gd name="T14" fmla="*/ 452 w 499"/>
                <a:gd name="T15" fmla="*/ 9 h 258"/>
                <a:gd name="T16" fmla="*/ 443 w 499"/>
                <a:gd name="T17" fmla="*/ 3 h 258"/>
                <a:gd name="T18" fmla="*/ 439 w 499"/>
                <a:gd name="T19" fmla="*/ 0 h 258"/>
                <a:gd name="T20" fmla="*/ 425 w 499"/>
                <a:gd name="T21" fmla="*/ 0 h 258"/>
                <a:gd name="T22" fmla="*/ 277 w 499"/>
                <a:gd name="T23" fmla="*/ 6 h 258"/>
                <a:gd name="T24" fmla="*/ 210 w 499"/>
                <a:gd name="T25" fmla="*/ 7 h 258"/>
                <a:gd name="T26" fmla="*/ 75 w 499"/>
                <a:gd name="T27" fmla="*/ 7 h 258"/>
                <a:gd name="T28" fmla="*/ 21 w 499"/>
                <a:gd name="T29" fmla="*/ 7 h 258"/>
                <a:gd name="T30" fmla="*/ 6 w 499"/>
                <a:gd name="T31" fmla="*/ 6 h 258"/>
                <a:gd name="T32" fmla="*/ 6 w 499"/>
                <a:gd name="T33" fmla="*/ 14 h 258"/>
                <a:gd name="T34" fmla="*/ 6 w 499"/>
                <a:gd name="T35" fmla="*/ 38 h 258"/>
                <a:gd name="T36" fmla="*/ 0 w 499"/>
                <a:gd name="T37" fmla="*/ 249 h 258"/>
                <a:gd name="T38" fmla="*/ 0 w 499"/>
                <a:gd name="T39" fmla="*/ 257 h 258"/>
                <a:gd name="T40" fmla="*/ 18 w 499"/>
                <a:gd name="T41" fmla="*/ 257 h 258"/>
                <a:gd name="T42" fmla="*/ 111 w 499"/>
                <a:gd name="T43" fmla="*/ 258 h 258"/>
                <a:gd name="T44" fmla="*/ 328 w 499"/>
                <a:gd name="T45" fmla="*/ 255 h 258"/>
                <a:gd name="T46" fmla="*/ 483 w 499"/>
                <a:gd name="T47" fmla="*/ 248 h 258"/>
                <a:gd name="T48" fmla="*/ 499 w 499"/>
                <a:gd name="T49" fmla="*/ 247 h 258"/>
                <a:gd name="T50" fmla="*/ 499 w 499"/>
                <a:gd name="T51" fmla="*/ 237 h 258"/>
                <a:gd name="T52" fmla="*/ 499 w 499"/>
                <a:gd name="T53" fmla="*/ 23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9" h="258">
                  <a:moveTo>
                    <a:pt x="499" y="237"/>
                  </a:moveTo>
                  <a:lnTo>
                    <a:pt x="488" y="68"/>
                  </a:lnTo>
                  <a:lnTo>
                    <a:pt x="471" y="57"/>
                  </a:lnTo>
                  <a:lnTo>
                    <a:pt x="469" y="49"/>
                  </a:lnTo>
                  <a:lnTo>
                    <a:pt x="454" y="36"/>
                  </a:lnTo>
                  <a:lnTo>
                    <a:pt x="469" y="19"/>
                  </a:lnTo>
                  <a:lnTo>
                    <a:pt x="463" y="9"/>
                  </a:lnTo>
                  <a:lnTo>
                    <a:pt x="452" y="9"/>
                  </a:lnTo>
                  <a:lnTo>
                    <a:pt x="443" y="3"/>
                  </a:lnTo>
                  <a:lnTo>
                    <a:pt x="439" y="0"/>
                  </a:lnTo>
                  <a:lnTo>
                    <a:pt x="425" y="0"/>
                  </a:lnTo>
                  <a:lnTo>
                    <a:pt x="277" y="6"/>
                  </a:lnTo>
                  <a:lnTo>
                    <a:pt x="210" y="7"/>
                  </a:lnTo>
                  <a:lnTo>
                    <a:pt x="75" y="7"/>
                  </a:lnTo>
                  <a:lnTo>
                    <a:pt x="21" y="7"/>
                  </a:lnTo>
                  <a:lnTo>
                    <a:pt x="6" y="6"/>
                  </a:lnTo>
                  <a:lnTo>
                    <a:pt x="6" y="14"/>
                  </a:lnTo>
                  <a:lnTo>
                    <a:pt x="6" y="38"/>
                  </a:lnTo>
                  <a:lnTo>
                    <a:pt x="0" y="249"/>
                  </a:lnTo>
                  <a:lnTo>
                    <a:pt x="0" y="257"/>
                  </a:lnTo>
                  <a:lnTo>
                    <a:pt x="18" y="257"/>
                  </a:lnTo>
                  <a:lnTo>
                    <a:pt x="111" y="258"/>
                  </a:lnTo>
                  <a:lnTo>
                    <a:pt x="328" y="255"/>
                  </a:lnTo>
                  <a:lnTo>
                    <a:pt x="483" y="248"/>
                  </a:lnTo>
                  <a:lnTo>
                    <a:pt x="499" y="247"/>
                  </a:lnTo>
                  <a:lnTo>
                    <a:pt x="499" y="237"/>
                  </a:lnTo>
                  <a:lnTo>
                    <a:pt x="499" y="23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F9E753A2-EA9B-A8D3-11E1-9C958EA39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4238" y="3455988"/>
              <a:ext cx="728662" cy="596900"/>
            </a:xfrm>
            <a:custGeom>
              <a:avLst/>
              <a:gdLst>
                <a:gd name="T0" fmla="*/ 257 w 459"/>
                <a:gd name="T1" fmla="*/ 0 h 376"/>
                <a:gd name="T2" fmla="*/ 82 w 459"/>
                <a:gd name="T3" fmla="*/ 18 h 376"/>
                <a:gd name="T4" fmla="*/ 1 w 459"/>
                <a:gd name="T5" fmla="*/ 20 h 376"/>
                <a:gd name="T6" fmla="*/ 10 w 459"/>
                <a:gd name="T7" fmla="*/ 42 h 376"/>
                <a:gd name="T8" fmla="*/ 30 w 459"/>
                <a:gd name="T9" fmla="*/ 68 h 376"/>
                <a:gd name="T10" fmla="*/ 36 w 459"/>
                <a:gd name="T11" fmla="*/ 73 h 376"/>
                <a:gd name="T12" fmla="*/ 56 w 459"/>
                <a:gd name="T13" fmla="*/ 79 h 376"/>
                <a:gd name="T14" fmla="*/ 47 w 459"/>
                <a:gd name="T15" fmla="*/ 106 h 376"/>
                <a:gd name="T16" fmla="*/ 64 w 459"/>
                <a:gd name="T17" fmla="*/ 127 h 376"/>
                <a:gd name="T18" fmla="*/ 92 w 459"/>
                <a:gd name="T19" fmla="*/ 307 h 376"/>
                <a:gd name="T20" fmla="*/ 93 w 459"/>
                <a:gd name="T21" fmla="*/ 327 h 376"/>
                <a:gd name="T22" fmla="*/ 94 w 459"/>
                <a:gd name="T23" fmla="*/ 349 h 376"/>
                <a:gd name="T24" fmla="*/ 113 w 459"/>
                <a:gd name="T25" fmla="*/ 358 h 376"/>
                <a:gd name="T26" fmla="*/ 395 w 459"/>
                <a:gd name="T27" fmla="*/ 333 h 376"/>
                <a:gd name="T28" fmla="*/ 385 w 459"/>
                <a:gd name="T29" fmla="*/ 376 h 376"/>
                <a:gd name="T30" fmla="*/ 428 w 459"/>
                <a:gd name="T31" fmla="*/ 370 h 376"/>
                <a:gd name="T32" fmla="*/ 429 w 459"/>
                <a:gd name="T33" fmla="*/ 348 h 376"/>
                <a:gd name="T34" fmla="*/ 434 w 459"/>
                <a:gd name="T35" fmla="*/ 327 h 376"/>
                <a:gd name="T36" fmla="*/ 434 w 459"/>
                <a:gd name="T37" fmla="*/ 326 h 376"/>
                <a:gd name="T38" fmla="*/ 438 w 459"/>
                <a:gd name="T39" fmla="*/ 322 h 376"/>
                <a:gd name="T40" fmla="*/ 438 w 459"/>
                <a:gd name="T41" fmla="*/ 326 h 376"/>
                <a:gd name="T42" fmla="*/ 438 w 459"/>
                <a:gd name="T43" fmla="*/ 329 h 376"/>
                <a:gd name="T44" fmla="*/ 443 w 459"/>
                <a:gd name="T45" fmla="*/ 326 h 376"/>
                <a:gd name="T46" fmla="*/ 443 w 459"/>
                <a:gd name="T47" fmla="*/ 324 h 376"/>
                <a:gd name="T48" fmla="*/ 456 w 459"/>
                <a:gd name="T49" fmla="*/ 317 h 376"/>
                <a:gd name="T50" fmla="*/ 459 w 459"/>
                <a:gd name="T51" fmla="*/ 283 h 376"/>
                <a:gd name="T52" fmla="*/ 429 w 459"/>
                <a:gd name="T53" fmla="*/ 259 h 376"/>
                <a:gd name="T54" fmla="*/ 425 w 459"/>
                <a:gd name="T55" fmla="*/ 228 h 376"/>
                <a:gd name="T56" fmla="*/ 384 w 459"/>
                <a:gd name="T57" fmla="*/ 205 h 376"/>
                <a:gd name="T58" fmla="*/ 368 w 459"/>
                <a:gd name="T59" fmla="*/ 162 h 376"/>
                <a:gd name="T60" fmla="*/ 344 w 459"/>
                <a:gd name="T61" fmla="*/ 137 h 376"/>
                <a:gd name="T62" fmla="*/ 332 w 459"/>
                <a:gd name="T63" fmla="*/ 109 h 376"/>
                <a:gd name="T64" fmla="*/ 273 w 459"/>
                <a:gd name="T65" fmla="*/ 36 h 376"/>
                <a:gd name="T66" fmla="*/ 276 w 459"/>
                <a:gd name="T67" fmla="*/ 18 h 376"/>
                <a:gd name="T68" fmla="*/ 276 w 459"/>
                <a:gd name="T69" fmla="*/ 17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376">
                  <a:moveTo>
                    <a:pt x="276" y="17"/>
                  </a:moveTo>
                  <a:lnTo>
                    <a:pt x="257" y="0"/>
                  </a:lnTo>
                  <a:lnTo>
                    <a:pt x="170" y="11"/>
                  </a:lnTo>
                  <a:lnTo>
                    <a:pt x="82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0" y="23"/>
                  </a:lnTo>
                  <a:lnTo>
                    <a:pt x="10" y="42"/>
                  </a:lnTo>
                  <a:lnTo>
                    <a:pt x="19" y="4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6" y="73"/>
                  </a:lnTo>
                  <a:lnTo>
                    <a:pt x="45" y="79"/>
                  </a:lnTo>
                  <a:lnTo>
                    <a:pt x="56" y="79"/>
                  </a:lnTo>
                  <a:lnTo>
                    <a:pt x="62" y="89"/>
                  </a:lnTo>
                  <a:lnTo>
                    <a:pt x="47" y="106"/>
                  </a:lnTo>
                  <a:lnTo>
                    <a:pt x="62" y="119"/>
                  </a:lnTo>
                  <a:lnTo>
                    <a:pt x="64" y="127"/>
                  </a:lnTo>
                  <a:lnTo>
                    <a:pt x="81" y="138"/>
                  </a:lnTo>
                  <a:lnTo>
                    <a:pt x="92" y="307"/>
                  </a:lnTo>
                  <a:lnTo>
                    <a:pt x="92" y="317"/>
                  </a:lnTo>
                  <a:lnTo>
                    <a:pt x="93" y="327"/>
                  </a:lnTo>
                  <a:lnTo>
                    <a:pt x="93" y="338"/>
                  </a:lnTo>
                  <a:lnTo>
                    <a:pt x="94" y="349"/>
                  </a:lnTo>
                  <a:lnTo>
                    <a:pt x="94" y="359"/>
                  </a:lnTo>
                  <a:lnTo>
                    <a:pt x="113" y="358"/>
                  </a:lnTo>
                  <a:lnTo>
                    <a:pt x="242" y="347"/>
                  </a:lnTo>
                  <a:lnTo>
                    <a:pt x="395" y="333"/>
                  </a:lnTo>
                  <a:lnTo>
                    <a:pt x="402" y="348"/>
                  </a:lnTo>
                  <a:lnTo>
                    <a:pt x="385" y="376"/>
                  </a:lnTo>
                  <a:lnTo>
                    <a:pt x="428" y="370"/>
                  </a:lnTo>
                  <a:lnTo>
                    <a:pt x="428" y="370"/>
                  </a:lnTo>
                  <a:lnTo>
                    <a:pt x="428" y="367"/>
                  </a:lnTo>
                  <a:lnTo>
                    <a:pt x="429" y="348"/>
                  </a:lnTo>
                  <a:lnTo>
                    <a:pt x="437" y="339"/>
                  </a:lnTo>
                  <a:lnTo>
                    <a:pt x="434" y="327"/>
                  </a:lnTo>
                  <a:lnTo>
                    <a:pt x="434" y="326"/>
                  </a:lnTo>
                  <a:lnTo>
                    <a:pt x="434" y="326"/>
                  </a:lnTo>
                  <a:lnTo>
                    <a:pt x="435" y="321"/>
                  </a:lnTo>
                  <a:lnTo>
                    <a:pt x="438" y="322"/>
                  </a:lnTo>
                  <a:lnTo>
                    <a:pt x="439" y="325"/>
                  </a:lnTo>
                  <a:lnTo>
                    <a:pt x="438" y="326"/>
                  </a:lnTo>
                  <a:lnTo>
                    <a:pt x="438" y="326"/>
                  </a:lnTo>
                  <a:lnTo>
                    <a:pt x="438" y="329"/>
                  </a:lnTo>
                  <a:lnTo>
                    <a:pt x="440" y="330"/>
                  </a:lnTo>
                  <a:lnTo>
                    <a:pt x="443" y="326"/>
                  </a:lnTo>
                  <a:lnTo>
                    <a:pt x="443" y="326"/>
                  </a:lnTo>
                  <a:lnTo>
                    <a:pt x="443" y="324"/>
                  </a:lnTo>
                  <a:lnTo>
                    <a:pt x="454" y="318"/>
                  </a:lnTo>
                  <a:lnTo>
                    <a:pt x="456" y="317"/>
                  </a:lnTo>
                  <a:lnTo>
                    <a:pt x="459" y="285"/>
                  </a:lnTo>
                  <a:lnTo>
                    <a:pt x="459" y="283"/>
                  </a:lnTo>
                  <a:lnTo>
                    <a:pt x="458" y="283"/>
                  </a:lnTo>
                  <a:lnTo>
                    <a:pt x="429" y="259"/>
                  </a:lnTo>
                  <a:lnTo>
                    <a:pt x="433" y="251"/>
                  </a:lnTo>
                  <a:lnTo>
                    <a:pt x="425" y="228"/>
                  </a:lnTo>
                  <a:lnTo>
                    <a:pt x="411" y="217"/>
                  </a:lnTo>
                  <a:lnTo>
                    <a:pt x="384" y="205"/>
                  </a:lnTo>
                  <a:lnTo>
                    <a:pt x="366" y="191"/>
                  </a:lnTo>
                  <a:lnTo>
                    <a:pt x="368" y="162"/>
                  </a:lnTo>
                  <a:lnTo>
                    <a:pt x="373" y="136"/>
                  </a:lnTo>
                  <a:lnTo>
                    <a:pt x="344" y="137"/>
                  </a:lnTo>
                  <a:lnTo>
                    <a:pt x="336" y="127"/>
                  </a:lnTo>
                  <a:lnTo>
                    <a:pt x="332" y="109"/>
                  </a:lnTo>
                  <a:lnTo>
                    <a:pt x="287" y="71"/>
                  </a:lnTo>
                  <a:lnTo>
                    <a:pt x="273" y="36"/>
                  </a:lnTo>
                  <a:lnTo>
                    <a:pt x="276" y="18"/>
                  </a:lnTo>
                  <a:lnTo>
                    <a:pt x="276" y="18"/>
                  </a:lnTo>
                  <a:lnTo>
                    <a:pt x="276" y="17"/>
                  </a:lnTo>
                  <a:lnTo>
                    <a:pt x="276" y="1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267098DF-5F81-A076-79CA-ACC8D7FB6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213" y="3170238"/>
              <a:ext cx="885825" cy="407988"/>
            </a:xfrm>
            <a:custGeom>
              <a:avLst/>
              <a:gdLst>
                <a:gd name="T0" fmla="*/ 466 w 558"/>
                <a:gd name="T1" fmla="*/ 42 h 257"/>
                <a:gd name="T2" fmla="*/ 454 w 558"/>
                <a:gd name="T3" fmla="*/ 29 h 257"/>
                <a:gd name="T4" fmla="*/ 410 w 558"/>
                <a:gd name="T5" fmla="*/ 16 h 257"/>
                <a:gd name="T6" fmla="*/ 396 w 558"/>
                <a:gd name="T7" fmla="*/ 16 h 257"/>
                <a:gd name="T8" fmla="*/ 375 w 558"/>
                <a:gd name="T9" fmla="*/ 22 h 257"/>
                <a:gd name="T10" fmla="*/ 349 w 558"/>
                <a:gd name="T11" fmla="*/ 5 h 257"/>
                <a:gd name="T12" fmla="*/ 271 w 558"/>
                <a:gd name="T13" fmla="*/ 6 h 257"/>
                <a:gd name="T14" fmla="*/ 156 w 558"/>
                <a:gd name="T15" fmla="*/ 5 h 257"/>
                <a:gd name="T16" fmla="*/ 20 w 558"/>
                <a:gd name="T17" fmla="*/ 1 h 257"/>
                <a:gd name="T18" fmla="*/ 8 w 558"/>
                <a:gd name="T19" fmla="*/ 0 h 257"/>
                <a:gd name="T20" fmla="*/ 8 w 558"/>
                <a:gd name="T21" fmla="*/ 11 h 257"/>
                <a:gd name="T22" fmla="*/ 6 w 558"/>
                <a:gd name="T23" fmla="*/ 43 h 257"/>
                <a:gd name="T24" fmla="*/ 3 w 558"/>
                <a:gd name="T25" fmla="*/ 116 h 257"/>
                <a:gd name="T26" fmla="*/ 1 w 558"/>
                <a:gd name="T27" fmla="*/ 157 h 257"/>
                <a:gd name="T28" fmla="*/ 0 w 558"/>
                <a:gd name="T29" fmla="*/ 167 h 257"/>
                <a:gd name="T30" fmla="*/ 10 w 558"/>
                <a:gd name="T31" fmla="*/ 168 h 257"/>
                <a:gd name="T32" fmla="*/ 107 w 558"/>
                <a:gd name="T33" fmla="*/ 171 h 257"/>
                <a:gd name="T34" fmla="*/ 127 w 558"/>
                <a:gd name="T35" fmla="*/ 172 h 257"/>
                <a:gd name="T36" fmla="*/ 126 w 558"/>
                <a:gd name="T37" fmla="*/ 251 h 257"/>
                <a:gd name="T38" fmla="*/ 125 w 558"/>
                <a:gd name="T39" fmla="*/ 256 h 257"/>
                <a:gd name="T40" fmla="*/ 140 w 558"/>
                <a:gd name="T41" fmla="*/ 257 h 257"/>
                <a:gd name="T42" fmla="*/ 194 w 558"/>
                <a:gd name="T43" fmla="*/ 257 h 257"/>
                <a:gd name="T44" fmla="*/ 329 w 558"/>
                <a:gd name="T45" fmla="*/ 257 h 257"/>
                <a:gd name="T46" fmla="*/ 396 w 558"/>
                <a:gd name="T47" fmla="*/ 256 h 257"/>
                <a:gd name="T48" fmla="*/ 544 w 558"/>
                <a:gd name="T49" fmla="*/ 250 h 257"/>
                <a:gd name="T50" fmla="*/ 558 w 558"/>
                <a:gd name="T51" fmla="*/ 250 h 257"/>
                <a:gd name="T52" fmla="*/ 556 w 558"/>
                <a:gd name="T53" fmla="*/ 248 h 257"/>
                <a:gd name="T54" fmla="*/ 545 w 558"/>
                <a:gd name="T55" fmla="*/ 228 h 257"/>
                <a:gd name="T56" fmla="*/ 536 w 558"/>
                <a:gd name="T57" fmla="*/ 222 h 257"/>
                <a:gd name="T58" fmla="*/ 526 w 558"/>
                <a:gd name="T59" fmla="*/ 203 h 257"/>
                <a:gd name="T60" fmla="*/ 527 w 558"/>
                <a:gd name="T61" fmla="*/ 200 h 257"/>
                <a:gd name="T62" fmla="*/ 527 w 558"/>
                <a:gd name="T63" fmla="*/ 199 h 257"/>
                <a:gd name="T64" fmla="*/ 515 w 558"/>
                <a:gd name="T65" fmla="*/ 149 h 257"/>
                <a:gd name="T66" fmla="*/ 517 w 558"/>
                <a:gd name="T67" fmla="*/ 140 h 257"/>
                <a:gd name="T68" fmla="*/ 503 w 558"/>
                <a:gd name="T69" fmla="*/ 122 h 257"/>
                <a:gd name="T70" fmla="*/ 502 w 558"/>
                <a:gd name="T71" fmla="*/ 99 h 257"/>
                <a:gd name="T72" fmla="*/ 490 w 558"/>
                <a:gd name="T73" fmla="*/ 80 h 257"/>
                <a:gd name="T74" fmla="*/ 476 w 558"/>
                <a:gd name="T75" fmla="*/ 43 h 257"/>
                <a:gd name="T76" fmla="*/ 474 w 558"/>
                <a:gd name="T77" fmla="*/ 43 h 257"/>
                <a:gd name="T78" fmla="*/ 466 w 558"/>
                <a:gd name="T79" fmla="*/ 42 h 257"/>
                <a:gd name="T80" fmla="*/ 466 w 558"/>
                <a:gd name="T81" fmla="*/ 4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8" h="257">
                  <a:moveTo>
                    <a:pt x="466" y="42"/>
                  </a:moveTo>
                  <a:lnTo>
                    <a:pt x="454" y="29"/>
                  </a:lnTo>
                  <a:lnTo>
                    <a:pt x="410" y="16"/>
                  </a:lnTo>
                  <a:lnTo>
                    <a:pt x="396" y="16"/>
                  </a:lnTo>
                  <a:lnTo>
                    <a:pt x="375" y="22"/>
                  </a:lnTo>
                  <a:lnTo>
                    <a:pt x="349" y="5"/>
                  </a:lnTo>
                  <a:lnTo>
                    <a:pt x="271" y="6"/>
                  </a:lnTo>
                  <a:lnTo>
                    <a:pt x="156" y="5"/>
                  </a:lnTo>
                  <a:lnTo>
                    <a:pt x="20" y="1"/>
                  </a:lnTo>
                  <a:lnTo>
                    <a:pt x="8" y="0"/>
                  </a:lnTo>
                  <a:lnTo>
                    <a:pt x="8" y="11"/>
                  </a:lnTo>
                  <a:lnTo>
                    <a:pt x="6" y="43"/>
                  </a:lnTo>
                  <a:lnTo>
                    <a:pt x="3" y="116"/>
                  </a:lnTo>
                  <a:lnTo>
                    <a:pt x="1" y="157"/>
                  </a:lnTo>
                  <a:lnTo>
                    <a:pt x="0" y="167"/>
                  </a:lnTo>
                  <a:lnTo>
                    <a:pt x="10" y="168"/>
                  </a:lnTo>
                  <a:lnTo>
                    <a:pt x="107" y="171"/>
                  </a:lnTo>
                  <a:lnTo>
                    <a:pt x="127" y="172"/>
                  </a:lnTo>
                  <a:lnTo>
                    <a:pt x="126" y="251"/>
                  </a:lnTo>
                  <a:lnTo>
                    <a:pt x="125" y="256"/>
                  </a:lnTo>
                  <a:lnTo>
                    <a:pt x="140" y="257"/>
                  </a:lnTo>
                  <a:lnTo>
                    <a:pt x="194" y="257"/>
                  </a:lnTo>
                  <a:lnTo>
                    <a:pt x="329" y="257"/>
                  </a:lnTo>
                  <a:lnTo>
                    <a:pt x="396" y="256"/>
                  </a:lnTo>
                  <a:lnTo>
                    <a:pt x="544" y="250"/>
                  </a:lnTo>
                  <a:lnTo>
                    <a:pt x="558" y="250"/>
                  </a:lnTo>
                  <a:lnTo>
                    <a:pt x="556" y="248"/>
                  </a:lnTo>
                  <a:lnTo>
                    <a:pt x="545" y="228"/>
                  </a:lnTo>
                  <a:lnTo>
                    <a:pt x="536" y="222"/>
                  </a:lnTo>
                  <a:lnTo>
                    <a:pt x="526" y="203"/>
                  </a:lnTo>
                  <a:lnTo>
                    <a:pt x="527" y="200"/>
                  </a:lnTo>
                  <a:lnTo>
                    <a:pt x="527" y="199"/>
                  </a:lnTo>
                  <a:lnTo>
                    <a:pt x="515" y="149"/>
                  </a:lnTo>
                  <a:lnTo>
                    <a:pt x="517" y="140"/>
                  </a:lnTo>
                  <a:lnTo>
                    <a:pt x="503" y="122"/>
                  </a:lnTo>
                  <a:lnTo>
                    <a:pt x="502" y="99"/>
                  </a:lnTo>
                  <a:lnTo>
                    <a:pt x="490" y="80"/>
                  </a:lnTo>
                  <a:lnTo>
                    <a:pt x="476" y="43"/>
                  </a:lnTo>
                  <a:lnTo>
                    <a:pt x="474" y="43"/>
                  </a:lnTo>
                  <a:lnTo>
                    <a:pt x="466" y="42"/>
                  </a:lnTo>
                  <a:lnTo>
                    <a:pt x="466" y="4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936D83F3-83F0-B7BF-EED9-9AEF64B48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350" y="3959225"/>
              <a:ext cx="936625" cy="446088"/>
            </a:xfrm>
            <a:custGeom>
              <a:avLst/>
              <a:gdLst>
                <a:gd name="T0" fmla="*/ 567 w 590"/>
                <a:gd name="T1" fmla="*/ 32 h 281"/>
                <a:gd name="T2" fmla="*/ 566 w 590"/>
                <a:gd name="T3" fmla="*/ 21 h 281"/>
                <a:gd name="T4" fmla="*/ 566 w 590"/>
                <a:gd name="T5" fmla="*/ 10 h 281"/>
                <a:gd name="T6" fmla="*/ 565 w 590"/>
                <a:gd name="T7" fmla="*/ 0 h 281"/>
                <a:gd name="T8" fmla="*/ 549 w 590"/>
                <a:gd name="T9" fmla="*/ 1 h 281"/>
                <a:gd name="T10" fmla="*/ 394 w 590"/>
                <a:gd name="T11" fmla="*/ 8 h 281"/>
                <a:gd name="T12" fmla="*/ 177 w 590"/>
                <a:gd name="T13" fmla="*/ 11 h 281"/>
                <a:gd name="T14" fmla="*/ 84 w 590"/>
                <a:gd name="T15" fmla="*/ 10 h 281"/>
                <a:gd name="T16" fmla="*/ 66 w 590"/>
                <a:gd name="T17" fmla="*/ 10 h 281"/>
                <a:gd name="T18" fmla="*/ 60 w 590"/>
                <a:gd name="T19" fmla="*/ 10 h 281"/>
                <a:gd name="T20" fmla="*/ 35 w 590"/>
                <a:gd name="T21" fmla="*/ 9 h 281"/>
                <a:gd name="T22" fmla="*/ 27 w 590"/>
                <a:gd name="T23" fmla="*/ 9 h 281"/>
                <a:gd name="T24" fmla="*/ 11 w 590"/>
                <a:gd name="T25" fmla="*/ 8 h 281"/>
                <a:gd name="T26" fmla="*/ 2 w 590"/>
                <a:gd name="T27" fmla="*/ 8 h 281"/>
                <a:gd name="T28" fmla="*/ 2 w 590"/>
                <a:gd name="T29" fmla="*/ 19 h 281"/>
                <a:gd name="T30" fmla="*/ 1 w 590"/>
                <a:gd name="T31" fmla="*/ 29 h 281"/>
                <a:gd name="T32" fmla="*/ 1 w 590"/>
                <a:gd name="T33" fmla="*/ 39 h 281"/>
                <a:gd name="T34" fmla="*/ 0 w 590"/>
                <a:gd name="T35" fmla="*/ 51 h 281"/>
                <a:gd name="T36" fmla="*/ 3 w 590"/>
                <a:gd name="T37" fmla="*/ 51 h 281"/>
                <a:gd name="T38" fmla="*/ 100 w 590"/>
                <a:gd name="T39" fmla="*/ 53 h 281"/>
                <a:gd name="T40" fmla="*/ 203 w 590"/>
                <a:gd name="T41" fmla="*/ 54 h 281"/>
                <a:gd name="T42" fmla="*/ 204 w 590"/>
                <a:gd name="T43" fmla="*/ 191 h 281"/>
                <a:gd name="T44" fmla="*/ 211 w 590"/>
                <a:gd name="T45" fmla="*/ 214 h 281"/>
                <a:gd name="T46" fmla="*/ 227 w 590"/>
                <a:gd name="T47" fmla="*/ 230 h 281"/>
                <a:gd name="T48" fmla="*/ 244 w 590"/>
                <a:gd name="T49" fmla="*/ 231 h 281"/>
                <a:gd name="T50" fmla="*/ 248 w 590"/>
                <a:gd name="T51" fmla="*/ 224 h 281"/>
                <a:gd name="T52" fmla="*/ 272 w 590"/>
                <a:gd name="T53" fmla="*/ 245 h 281"/>
                <a:gd name="T54" fmla="*/ 303 w 590"/>
                <a:gd name="T55" fmla="*/ 248 h 281"/>
                <a:gd name="T56" fmla="*/ 308 w 590"/>
                <a:gd name="T57" fmla="*/ 255 h 281"/>
                <a:gd name="T58" fmla="*/ 319 w 590"/>
                <a:gd name="T59" fmla="*/ 249 h 281"/>
                <a:gd name="T60" fmla="*/ 347 w 590"/>
                <a:gd name="T61" fmla="*/ 263 h 281"/>
                <a:gd name="T62" fmla="*/ 347 w 590"/>
                <a:gd name="T63" fmla="*/ 270 h 281"/>
                <a:gd name="T64" fmla="*/ 357 w 590"/>
                <a:gd name="T65" fmla="*/ 270 h 281"/>
                <a:gd name="T66" fmla="*/ 369 w 590"/>
                <a:gd name="T67" fmla="*/ 261 h 281"/>
                <a:gd name="T68" fmla="*/ 388 w 590"/>
                <a:gd name="T69" fmla="*/ 273 h 281"/>
                <a:gd name="T70" fmla="*/ 407 w 590"/>
                <a:gd name="T71" fmla="*/ 280 h 281"/>
                <a:gd name="T72" fmla="*/ 420 w 590"/>
                <a:gd name="T73" fmla="*/ 263 h 281"/>
                <a:gd name="T74" fmla="*/ 462 w 590"/>
                <a:gd name="T75" fmla="*/ 281 h 281"/>
                <a:gd name="T76" fmla="*/ 476 w 590"/>
                <a:gd name="T77" fmla="*/ 269 h 281"/>
                <a:gd name="T78" fmla="*/ 488 w 590"/>
                <a:gd name="T79" fmla="*/ 265 h 281"/>
                <a:gd name="T80" fmla="*/ 499 w 590"/>
                <a:gd name="T81" fmla="*/ 267 h 281"/>
                <a:gd name="T82" fmla="*/ 537 w 590"/>
                <a:gd name="T83" fmla="*/ 256 h 281"/>
                <a:gd name="T84" fmla="*/ 556 w 590"/>
                <a:gd name="T85" fmla="*/ 265 h 281"/>
                <a:gd name="T86" fmla="*/ 574 w 590"/>
                <a:gd name="T87" fmla="*/ 276 h 281"/>
                <a:gd name="T88" fmla="*/ 590 w 590"/>
                <a:gd name="T89" fmla="*/ 279 h 281"/>
                <a:gd name="T90" fmla="*/ 590 w 590"/>
                <a:gd name="T91" fmla="*/ 279 h 281"/>
                <a:gd name="T92" fmla="*/ 590 w 590"/>
                <a:gd name="T93" fmla="*/ 261 h 281"/>
                <a:gd name="T94" fmla="*/ 585 w 590"/>
                <a:gd name="T95" fmla="*/ 153 h 281"/>
                <a:gd name="T96" fmla="*/ 585 w 590"/>
                <a:gd name="T97" fmla="*/ 134 h 281"/>
                <a:gd name="T98" fmla="*/ 570 w 590"/>
                <a:gd name="T99" fmla="*/ 54 h 281"/>
                <a:gd name="T100" fmla="*/ 567 w 590"/>
                <a:gd name="T101" fmla="*/ 42 h 281"/>
                <a:gd name="T102" fmla="*/ 567 w 590"/>
                <a:gd name="T103" fmla="*/ 32 h 281"/>
                <a:gd name="T104" fmla="*/ 567 w 590"/>
                <a:gd name="T105" fmla="*/ 32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0" h="281">
                  <a:moveTo>
                    <a:pt x="567" y="32"/>
                  </a:moveTo>
                  <a:lnTo>
                    <a:pt x="566" y="21"/>
                  </a:lnTo>
                  <a:lnTo>
                    <a:pt x="566" y="10"/>
                  </a:lnTo>
                  <a:lnTo>
                    <a:pt x="565" y="0"/>
                  </a:lnTo>
                  <a:lnTo>
                    <a:pt x="549" y="1"/>
                  </a:lnTo>
                  <a:lnTo>
                    <a:pt x="394" y="8"/>
                  </a:lnTo>
                  <a:lnTo>
                    <a:pt x="177" y="11"/>
                  </a:lnTo>
                  <a:lnTo>
                    <a:pt x="84" y="10"/>
                  </a:lnTo>
                  <a:lnTo>
                    <a:pt x="66" y="10"/>
                  </a:lnTo>
                  <a:lnTo>
                    <a:pt x="60" y="10"/>
                  </a:lnTo>
                  <a:lnTo>
                    <a:pt x="35" y="9"/>
                  </a:lnTo>
                  <a:lnTo>
                    <a:pt x="27" y="9"/>
                  </a:lnTo>
                  <a:lnTo>
                    <a:pt x="11" y="8"/>
                  </a:lnTo>
                  <a:lnTo>
                    <a:pt x="2" y="8"/>
                  </a:lnTo>
                  <a:lnTo>
                    <a:pt x="2" y="19"/>
                  </a:lnTo>
                  <a:lnTo>
                    <a:pt x="1" y="29"/>
                  </a:lnTo>
                  <a:lnTo>
                    <a:pt x="1" y="39"/>
                  </a:lnTo>
                  <a:lnTo>
                    <a:pt x="0" y="51"/>
                  </a:lnTo>
                  <a:lnTo>
                    <a:pt x="3" y="51"/>
                  </a:lnTo>
                  <a:lnTo>
                    <a:pt x="100" y="53"/>
                  </a:lnTo>
                  <a:lnTo>
                    <a:pt x="203" y="54"/>
                  </a:lnTo>
                  <a:lnTo>
                    <a:pt x="204" y="191"/>
                  </a:lnTo>
                  <a:lnTo>
                    <a:pt x="211" y="214"/>
                  </a:lnTo>
                  <a:lnTo>
                    <a:pt x="227" y="230"/>
                  </a:lnTo>
                  <a:lnTo>
                    <a:pt x="244" y="231"/>
                  </a:lnTo>
                  <a:lnTo>
                    <a:pt x="248" y="224"/>
                  </a:lnTo>
                  <a:lnTo>
                    <a:pt x="272" y="245"/>
                  </a:lnTo>
                  <a:lnTo>
                    <a:pt x="303" y="248"/>
                  </a:lnTo>
                  <a:lnTo>
                    <a:pt x="308" y="255"/>
                  </a:lnTo>
                  <a:lnTo>
                    <a:pt x="319" y="249"/>
                  </a:lnTo>
                  <a:lnTo>
                    <a:pt x="347" y="263"/>
                  </a:lnTo>
                  <a:lnTo>
                    <a:pt x="347" y="270"/>
                  </a:lnTo>
                  <a:lnTo>
                    <a:pt x="357" y="270"/>
                  </a:lnTo>
                  <a:lnTo>
                    <a:pt x="369" y="261"/>
                  </a:lnTo>
                  <a:lnTo>
                    <a:pt x="388" y="273"/>
                  </a:lnTo>
                  <a:lnTo>
                    <a:pt x="407" y="280"/>
                  </a:lnTo>
                  <a:lnTo>
                    <a:pt x="420" y="263"/>
                  </a:lnTo>
                  <a:lnTo>
                    <a:pt x="462" y="281"/>
                  </a:lnTo>
                  <a:lnTo>
                    <a:pt x="476" y="269"/>
                  </a:lnTo>
                  <a:lnTo>
                    <a:pt x="488" y="265"/>
                  </a:lnTo>
                  <a:lnTo>
                    <a:pt x="499" y="267"/>
                  </a:lnTo>
                  <a:lnTo>
                    <a:pt x="537" y="256"/>
                  </a:lnTo>
                  <a:lnTo>
                    <a:pt x="556" y="265"/>
                  </a:lnTo>
                  <a:lnTo>
                    <a:pt x="574" y="276"/>
                  </a:lnTo>
                  <a:lnTo>
                    <a:pt x="590" y="279"/>
                  </a:lnTo>
                  <a:lnTo>
                    <a:pt x="590" y="279"/>
                  </a:lnTo>
                  <a:lnTo>
                    <a:pt x="590" y="261"/>
                  </a:lnTo>
                  <a:lnTo>
                    <a:pt x="585" y="153"/>
                  </a:lnTo>
                  <a:lnTo>
                    <a:pt x="585" y="134"/>
                  </a:lnTo>
                  <a:lnTo>
                    <a:pt x="570" y="54"/>
                  </a:lnTo>
                  <a:lnTo>
                    <a:pt x="567" y="42"/>
                  </a:lnTo>
                  <a:lnTo>
                    <a:pt x="567" y="32"/>
                  </a:lnTo>
                  <a:lnTo>
                    <a:pt x="567" y="3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5A547521-6E1C-FEBE-82C3-677B2D204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913" y="2779713"/>
              <a:ext cx="739775" cy="458788"/>
            </a:xfrm>
            <a:custGeom>
              <a:avLst/>
              <a:gdLst>
                <a:gd name="T0" fmla="*/ 436 w 466"/>
                <a:gd name="T1" fmla="*/ 2 h 289"/>
                <a:gd name="T2" fmla="*/ 368 w 466"/>
                <a:gd name="T3" fmla="*/ 4 h 289"/>
                <a:gd name="T4" fmla="*/ 205 w 466"/>
                <a:gd name="T5" fmla="*/ 5 h 289"/>
                <a:gd name="T6" fmla="*/ 29 w 466"/>
                <a:gd name="T7" fmla="*/ 1 h 289"/>
                <a:gd name="T8" fmla="*/ 13 w 466"/>
                <a:gd name="T9" fmla="*/ 0 h 289"/>
                <a:gd name="T10" fmla="*/ 12 w 466"/>
                <a:gd name="T11" fmla="*/ 9 h 289"/>
                <a:gd name="T12" fmla="*/ 11 w 466"/>
                <a:gd name="T13" fmla="*/ 45 h 289"/>
                <a:gd name="T14" fmla="*/ 9 w 466"/>
                <a:gd name="T15" fmla="*/ 73 h 289"/>
                <a:gd name="T16" fmla="*/ 9 w 466"/>
                <a:gd name="T17" fmla="*/ 78 h 289"/>
                <a:gd name="T18" fmla="*/ 8 w 466"/>
                <a:gd name="T19" fmla="*/ 78 h 289"/>
                <a:gd name="T20" fmla="*/ 8 w 466"/>
                <a:gd name="T21" fmla="*/ 90 h 289"/>
                <a:gd name="T22" fmla="*/ 4 w 466"/>
                <a:gd name="T23" fmla="*/ 173 h 289"/>
                <a:gd name="T24" fmla="*/ 1 w 466"/>
                <a:gd name="T25" fmla="*/ 236 h 289"/>
                <a:gd name="T26" fmla="*/ 0 w 466"/>
                <a:gd name="T27" fmla="*/ 246 h 289"/>
                <a:gd name="T28" fmla="*/ 12 w 466"/>
                <a:gd name="T29" fmla="*/ 247 h 289"/>
                <a:gd name="T30" fmla="*/ 148 w 466"/>
                <a:gd name="T31" fmla="*/ 251 h 289"/>
                <a:gd name="T32" fmla="*/ 263 w 466"/>
                <a:gd name="T33" fmla="*/ 252 h 289"/>
                <a:gd name="T34" fmla="*/ 341 w 466"/>
                <a:gd name="T35" fmla="*/ 251 h 289"/>
                <a:gd name="T36" fmla="*/ 367 w 466"/>
                <a:gd name="T37" fmla="*/ 268 h 289"/>
                <a:gd name="T38" fmla="*/ 388 w 466"/>
                <a:gd name="T39" fmla="*/ 262 h 289"/>
                <a:gd name="T40" fmla="*/ 402 w 466"/>
                <a:gd name="T41" fmla="*/ 262 h 289"/>
                <a:gd name="T42" fmla="*/ 446 w 466"/>
                <a:gd name="T43" fmla="*/ 275 h 289"/>
                <a:gd name="T44" fmla="*/ 458 w 466"/>
                <a:gd name="T45" fmla="*/ 288 h 289"/>
                <a:gd name="T46" fmla="*/ 466 w 466"/>
                <a:gd name="T47" fmla="*/ 289 h 289"/>
                <a:gd name="T48" fmla="*/ 466 w 466"/>
                <a:gd name="T49" fmla="*/ 285 h 289"/>
                <a:gd name="T50" fmla="*/ 457 w 466"/>
                <a:gd name="T51" fmla="*/ 272 h 289"/>
                <a:gd name="T52" fmla="*/ 463 w 466"/>
                <a:gd name="T53" fmla="*/ 250 h 289"/>
                <a:gd name="T54" fmla="*/ 456 w 466"/>
                <a:gd name="T55" fmla="*/ 206 h 289"/>
                <a:gd name="T56" fmla="*/ 464 w 466"/>
                <a:gd name="T57" fmla="*/ 206 h 289"/>
                <a:gd name="T58" fmla="*/ 463 w 466"/>
                <a:gd name="T59" fmla="*/ 188 h 289"/>
                <a:gd name="T60" fmla="*/ 444 w 466"/>
                <a:gd name="T61" fmla="*/ 46 h 289"/>
                <a:gd name="T62" fmla="*/ 433 w 466"/>
                <a:gd name="T63" fmla="*/ 29 h 289"/>
                <a:gd name="T64" fmla="*/ 449 w 466"/>
                <a:gd name="T65" fmla="*/ 3 h 289"/>
                <a:gd name="T66" fmla="*/ 450 w 466"/>
                <a:gd name="T67" fmla="*/ 2 h 289"/>
                <a:gd name="T68" fmla="*/ 436 w 466"/>
                <a:gd name="T69" fmla="*/ 2 h 289"/>
                <a:gd name="T70" fmla="*/ 436 w 466"/>
                <a:gd name="T71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6" h="289">
                  <a:moveTo>
                    <a:pt x="436" y="2"/>
                  </a:moveTo>
                  <a:lnTo>
                    <a:pt x="368" y="4"/>
                  </a:lnTo>
                  <a:lnTo>
                    <a:pt x="205" y="5"/>
                  </a:lnTo>
                  <a:lnTo>
                    <a:pt x="29" y="1"/>
                  </a:lnTo>
                  <a:lnTo>
                    <a:pt x="13" y="0"/>
                  </a:lnTo>
                  <a:lnTo>
                    <a:pt x="12" y="9"/>
                  </a:lnTo>
                  <a:lnTo>
                    <a:pt x="11" y="45"/>
                  </a:lnTo>
                  <a:lnTo>
                    <a:pt x="9" y="73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8" y="90"/>
                  </a:lnTo>
                  <a:lnTo>
                    <a:pt x="4" y="173"/>
                  </a:lnTo>
                  <a:lnTo>
                    <a:pt x="1" y="236"/>
                  </a:lnTo>
                  <a:lnTo>
                    <a:pt x="0" y="246"/>
                  </a:lnTo>
                  <a:lnTo>
                    <a:pt x="12" y="247"/>
                  </a:lnTo>
                  <a:lnTo>
                    <a:pt x="148" y="251"/>
                  </a:lnTo>
                  <a:lnTo>
                    <a:pt x="263" y="252"/>
                  </a:lnTo>
                  <a:lnTo>
                    <a:pt x="341" y="251"/>
                  </a:lnTo>
                  <a:lnTo>
                    <a:pt x="367" y="268"/>
                  </a:lnTo>
                  <a:lnTo>
                    <a:pt x="388" y="262"/>
                  </a:lnTo>
                  <a:lnTo>
                    <a:pt x="402" y="262"/>
                  </a:lnTo>
                  <a:lnTo>
                    <a:pt x="446" y="275"/>
                  </a:lnTo>
                  <a:lnTo>
                    <a:pt x="458" y="288"/>
                  </a:lnTo>
                  <a:lnTo>
                    <a:pt x="466" y="289"/>
                  </a:lnTo>
                  <a:lnTo>
                    <a:pt x="466" y="285"/>
                  </a:lnTo>
                  <a:lnTo>
                    <a:pt x="457" y="272"/>
                  </a:lnTo>
                  <a:lnTo>
                    <a:pt x="463" y="250"/>
                  </a:lnTo>
                  <a:lnTo>
                    <a:pt x="456" y="206"/>
                  </a:lnTo>
                  <a:lnTo>
                    <a:pt x="464" y="206"/>
                  </a:lnTo>
                  <a:lnTo>
                    <a:pt x="463" y="188"/>
                  </a:lnTo>
                  <a:lnTo>
                    <a:pt x="444" y="46"/>
                  </a:lnTo>
                  <a:lnTo>
                    <a:pt x="433" y="29"/>
                  </a:lnTo>
                  <a:lnTo>
                    <a:pt x="449" y="3"/>
                  </a:lnTo>
                  <a:lnTo>
                    <a:pt x="450" y="2"/>
                  </a:lnTo>
                  <a:lnTo>
                    <a:pt x="436" y="2"/>
                  </a:lnTo>
                  <a:lnTo>
                    <a:pt x="436" y="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3A3CC635-AA88-F9B9-410E-F29689E198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5538" y="4454525"/>
              <a:ext cx="625475" cy="519113"/>
            </a:xfrm>
            <a:custGeom>
              <a:avLst/>
              <a:gdLst>
                <a:gd name="T0" fmla="*/ 263 w 394"/>
                <a:gd name="T1" fmla="*/ 327 h 327"/>
                <a:gd name="T2" fmla="*/ 286 w 394"/>
                <a:gd name="T3" fmla="*/ 323 h 327"/>
                <a:gd name="T4" fmla="*/ 286 w 394"/>
                <a:gd name="T5" fmla="*/ 323 h 327"/>
                <a:gd name="T6" fmla="*/ 291 w 394"/>
                <a:gd name="T7" fmla="*/ 322 h 327"/>
                <a:gd name="T8" fmla="*/ 290 w 394"/>
                <a:gd name="T9" fmla="*/ 316 h 327"/>
                <a:gd name="T10" fmla="*/ 291 w 394"/>
                <a:gd name="T11" fmla="*/ 317 h 327"/>
                <a:gd name="T12" fmla="*/ 324 w 394"/>
                <a:gd name="T13" fmla="*/ 297 h 327"/>
                <a:gd name="T14" fmla="*/ 379 w 394"/>
                <a:gd name="T15" fmla="*/ 272 h 327"/>
                <a:gd name="T16" fmla="*/ 379 w 394"/>
                <a:gd name="T17" fmla="*/ 272 h 327"/>
                <a:gd name="T18" fmla="*/ 386 w 394"/>
                <a:gd name="T19" fmla="*/ 262 h 327"/>
                <a:gd name="T20" fmla="*/ 387 w 394"/>
                <a:gd name="T21" fmla="*/ 262 h 327"/>
                <a:gd name="T22" fmla="*/ 171 w 394"/>
                <a:gd name="T23" fmla="*/ 285 h 327"/>
                <a:gd name="T24" fmla="*/ 182 w 394"/>
                <a:gd name="T25" fmla="*/ 297 h 327"/>
                <a:gd name="T26" fmla="*/ 346 w 394"/>
                <a:gd name="T27" fmla="*/ 261 h 327"/>
                <a:gd name="T28" fmla="*/ 352 w 394"/>
                <a:gd name="T29" fmla="*/ 255 h 327"/>
                <a:gd name="T30" fmla="*/ 352 w 394"/>
                <a:gd name="T31" fmla="*/ 255 h 327"/>
                <a:gd name="T32" fmla="*/ 385 w 394"/>
                <a:gd name="T33" fmla="*/ 248 h 327"/>
                <a:gd name="T34" fmla="*/ 394 w 394"/>
                <a:gd name="T35" fmla="*/ 243 h 327"/>
                <a:gd name="T36" fmla="*/ 394 w 394"/>
                <a:gd name="T37" fmla="*/ 243 h 327"/>
                <a:gd name="T38" fmla="*/ 389 w 394"/>
                <a:gd name="T39" fmla="*/ 241 h 327"/>
                <a:gd name="T40" fmla="*/ 389 w 394"/>
                <a:gd name="T41" fmla="*/ 243 h 327"/>
                <a:gd name="T42" fmla="*/ 366 w 394"/>
                <a:gd name="T43" fmla="*/ 238 h 327"/>
                <a:gd name="T44" fmla="*/ 364 w 394"/>
                <a:gd name="T45" fmla="*/ 239 h 327"/>
                <a:gd name="T46" fmla="*/ 364 w 394"/>
                <a:gd name="T47" fmla="*/ 239 h 327"/>
                <a:gd name="T48" fmla="*/ 349 w 394"/>
                <a:gd name="T49" fmla="*/ 225 h 327"/>
                <a:gd name="T50" fmla="*/ 350 w 394"/>
                <a:gd name="T51" fmla="*/ 224 h 327"/>
                <a:gd name="T52" fmla="*/ 50 w 394"/>
                <a:gd name="T53" fmla="*/ 14 h 327"/>
                <a:gd name="T54" fmla="*/ 1 w 394"/>
                <a:gd name="T55" fmla="*/ 28 h 327"/>
                <a:gd name="T56" fmla="*/ 22 w 394"/>
                <a:gd name="T57" fmla="*/ 134 h 327"/>
                <a:gd name="T58" fmla="*/ 42 w 394"/>
                <a:gd name="T59" fmla="*/ 207 h 327"/>
                <a:gd name="T60" fmla="*/ 34 w 394"/>
                <a:gd name="T61" fmla="*/ 268 h 327"/>
                <a:gd name="T62" fmla="*/ 78 w 394"/>
                <a:gd name="T63" fmla="*/ 283 h 327"/>
                <a:gd name="T64" fmla="*/ 158 w 394"/>
                <a:gd name="T65" fmla="*/ 287 h 327"/>
                <a:gd name="T66" fmla="*/ 175 w 394"/>
                <a:gd name="T67" fmla="*/ 278 h 327"/>
                <a:gd name="T68" fmla="*/ 209 w 394"/>
                <a:gd name="T69" fmla="*/ 288 h 327"/>
                <a:gd name="T70" fmla="*/ 252 w 394"/>
                <a:gd name="T71" fmla="*/ 320 h 327"/>
                <a:gd name="T72" fmla="*/ 288 w 394"/>
                <a:gd name="T73" fmla="*/ 302 h 327"/>
                <a:gd name="T74" fmla="*/ 306 w 394"/>
                <a:gd name="T75" fmla="*/ 280 h 327"/>
                <a:gd name="T76" fmla="*/ 355 w 394"/>
                <a:gd name="T77" fmla="*/ 298 h 327"/>
                <a:gd name="T78" fmla="*/ 384 w 394"/>
                <a:gd name="T79" fmla="*/ 300 h 327"/>
                <a:gd name="T80" fmla="*/ 337 w 394"/>
                <a:gd name="T81" fmla="*/ 278 h 327"/>
                <a:gd name="T82" fmla="*/ 359 w 394"/>
                <a:gd name="T83" fmla="*/ 248 h 327"/>
                <a:gd name="T84" fmla="*/ 323 w 394"/>
                <a:gd name="T85" fmla="*/ 244 h 327"/>
                <a:gd name="T86" fmla="*/ 309 w 394"/>
                <a:gd name="T87" fmla="*/ 236 h 327"/>
                <a:gd name="T88" fmla="*/ 288 w 394"/>
                <a:gd name="T89" fmla="*/ 213 h 327"/>
                <a:gd name="T90" fmla="*/ 342 w 394"/>
                <a:gd name="T91" fmla="*/ 221 h 327"/>
                <a:gd name="T92" fmla="*/ 315 w 394"/>
                <a:gd name="T93" fmla="*/ 174 h 327"/>
                <a:gd name="T94" fmla="*/ 187 w 394"/>
                <a:gd name="T95" fmla="*/ 166 h 327"/>
                <a:gd name="T96" fmla="*/ 195 w 394"/>
                <a:gd name="T97" fmla="*/ 108 h 327"/>
                <a:gd name="T98" fmla="*/ 211 w 394"/>
                <a:gd name="T99" fmla="*/ 24 h 327"/>
                <a:gd name="T100" fmla="*/ 202 w 394"/>
                <a:gd name="T101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4" h="327">
                  <a:moveTo>
                    <a:pt x="270" y="323"/>
                  </a:moveTo>
                  <a:lnTo>
                    <a:pt x="265" y="324"/>
                  </a:lnTo>
                  <a:lnTo>
                    <a:pt x="263" y="327"/>
                  </a:lnTo>
                  <a:lnTo>
                    <a:pt x="270" y="323"/>
                  </a:lnTo>
                  <a:lnTo>
                    <a:pt x="270" y="323"/>
                  </a:lnTo>
                  <a:close/>
                  <a:moveTo>
                    <a:pt x="286" y="323"/>
                  </a:moveTo>
                  <a:lnTo>
                    <a:pt x="284" y="322"/>
                  </a:lnTo>
                  <a:lnTo>
                    <a:pt x="283" y="323"/>
                  </a:lnTo>
                  <a:lnTo>
                    <a:pt x="286" y="323"/>
                  </a:lnTo>
                  <a:close/>
                  <a:moveTo>
                    <a:pt x="297" y="320"/>
                  </a:moveTo>
                  <a:lnTo>
                    <a:pt x="294" y="320"/>
                  </a:lnTo>
                  <a:lnTo>
                    <a:pt x="291" y="322"/>
                  </a:lnTo>
                  <a:lnTo>
                    <a:pt x="297" y="320"/>
                  </a:lnTo>
                  <a:close/>
                  <a:moveTo>
                    <a:pt x="291" y="317"/>
                  </a:moveTo>
                  <a:lnTo>
                    <a:pt x="290" y="316"/>
                  </a:lnTo>
                  <a:lnTo>
                    <a:pt x="290" y="317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323" y="296"/>
                  </a:moveTo>
                  <a:lnTo>
                    <a:pt x="322" y="297"/>
                  </a:lnTo>
                  <a:lnTo>
                    <a:pt x="324" y="297"/>
                  </a:lnTo>
                  <a:lnTo>
                    <a:pt x="323" y="296"/>
                  </a:lnTo>
                  <a:lnTo>
                    <a:pt x="323" y="296"/>
                  </a:lnTo>
                  <a:close/>
                  <a:moveTo>
                    <a:pt x="379" y="272"/>
                  </a:moveTo>
                  <a:lnTo>
                    <a:pt x="382" y="269"/>
                  </a:lnTo>
                  <a:lnTo>
                    <a:pt x="379" y="272"/>
                  </a:lnTo>
                  <a:lnTo>
                    <a:pt x="379" y="272"/>
                  </a:lnTo>
                  <a:lnTo>
                    <a:pt x="379" y="272"/>
                  </a:lnTo>
                  <a:close/>
                  <a:moveTo>
                    <a:pt x="387" y="262"/>
                  </a:moveTo>
                  <a:lnTo>
                    <a:pt x="386" y="262"/>
                  </a:lnTo>
                  <a:lnTo>
                    <a:pt x="386" y="263"/>
                  </a:lnTo>
                  <a:lnTo>
                    <a:pt x="387" y="262"/>
                  </a:lnTo>
                  <a:lnTo>
                    <a:pt x="387" y="262"/>
                  </a:lnTo>
                  <a:close/>
                  <a:moveTo>
                    <a:pt x="182" y="297"/>
                  </a:moveTo>
                  <a:lnTo>
                    <a:pt x="187" y="290"/>
                  </a:lnTo>
                  <a:lnTo>
                    <a:pt x="171" y="285"/>
                  </a:lnTo>
                  <a:lnTo>
                    <a:pt x="165" y="291"/>
                  </a:lnTo>
                  <a:lnTo>
                    <a:pt x="182" y="297"/>
                  </a:lnTo>
                  <a:lnTo>
                    <a:pt x="182" y="297"/>
                  </a:lnTo>
                  <a:close/>
                  <a:moveTo>
                    <a:pt x="348" y="262"/>
                  </a:moveTo>
                  <a:lnTo>
                    <a:pt x="346" y="261"/>
                  </a:lnTo>
                  <a:lnTo>
                    <a:pt x="346" y="261"/>
                  </a:lnTo>
                  <a:lnTo>
                    <a:pt x="348" y="262"/>
                  </a:lnTo>
                  <a:lnTo>
                    <a:pt x="348" y="262"/>
                  </a:lnTo>
                  <a:close/>
                  <a:moveTo>
                    <a:pt x="352" y="255"/>
                  </a:moveTo>
                  <a:lnTo>
                    <a:pt x="348" y="254"/>
                  </a:lnTo>
                  <a:lnTo>
                    <a:pt x="349" y="258"/>
                  </a:lnTo>
                  <a:lnTo>
                    <a:pt x="352" y="255"/>
                  </a:lnTo>
                  <a:close/>
                  <a:moveTo>
                    <a:pt x="385" y="249"/>
                  </a:moveTo>
                  <a:lnTo>
                    <a:pt x="385" y="247"/>
                  </a:lnTo>
                  <a:lnTo>
                    <a:pt x="385" y="248"/>
                  </a:lnTo>
                  <a:lnTo>
                    <a:pt x="385" y="249"/>
                  </a:lnTo>
                  <a:lnTo>
                    <a:pt x="385" y="249"/>
                  </a:lnTo>
                  <a:close/>
                  <a:moveTo>
                    <a:pt x="394" y="243"/>
                  </a:moveTo>
                  <a:lnTo>
                    <a:pt x="393" y="243"/>
                  </a:lnTo>
                  <a:lnTo>
                    <a:pt x="394" y="244"/>
                  </a:lnTo>
                  <a:lnTo>
                    <a:pt x="394" y="243"/>
                  </a:lnTo>
                  <a:lnTo>
                    <a:pt x="394" y="243"/>
                  </a:lnTo>
                  <a:close/>
                  <a:moveTo>
                    <a:pt x="389" y="243"/>
                  </a:moveTo>
                  <a:lnTo>
                    <a:pt x="389" y="241"/>
                  </a:lnTo>
                  <a:lnTo>
                    <a:pt x="388" y="243"/>
                  </a:lnTo>
                  <a:lnTo>
                    <a:pt x="389" y="243"/>
                  </a:lnTo>
                  <a:lnTo>
                    <a:pt x="389" y="243"/>
                  </a:lnTo>
                  <a:close/>
                  <a:moveTo>
                    <a:pt x="362" y="241"/>
                  </a:moveTo>
                  <a:lnTo>
                    <a:pt x="366" y="239"/>
                  </a:lnTo>
                  <a:lnTo>
                    <a:pt x="366" y="238"/>
                  </a:lnTo>
                  <a:lnTo>
                    <a:pt x="362" y="241"/>
                  </a:lnTo>
                  <a:lnTo>
                    <a:pt x="362" y="241"/>
                  </a:lnTo>
                  <a:close/>
                  <a:moveTo>
                    <a:pt x="364" y="239"/>
                  </a:moveTo>
                  <a:lnTo>
                    <a:pt x="366" y="237"/>
                  </a:lnTo>
                  <a:lnTo>
                    <a:pt x="366" y="236"/>
                  </a:lnTo>
                  <a:lnTo>
                    <a:pt x="364" y="239"/>
                  </a:lnTo>
                  <a:lnTo>
                    <a:pt x="364" y="239"/>
                  </a:lnTo>
                  <a:close/>
                  <a:moveTo>
                    <a:pt x="350" y="224"/>
                  </a:moveTo>
                  <a:lnTo>
                    <a:pt x="349" y="225"/>
                  </a:lnTo>
                  <a:lnTo>
                    <a:pt x="349" y="225"/>
                  </a:lnTo>
                  <a:lnTo>
                    <a:pt x="350" y="224"/>
                  </a:lnTo>
                  <a:lnTo>
                    <a:pt x="350" y="224"/>
                  </a:lnTo>
                  <a:close/>
                  <a:moveTo>
                    <a:pt x="202" y="0"/>
                  </a:moveTo>
                  <a:lnTo>
                    <a:pt x="202" y="0"/>
                  </a:lnTo>
                  <a:lnTo>
                    <a:pt x="50" y="14"/>
                  </a:lnTo>
                  <a:lnTo>
                    <a:pt x="12" y="17"/>
                  </a:lnTo>
                  <a:lnTo>
                    <a:pt x="0" y="18"/>
                  </a:lnTo>
                  <a:lnTo>
                    <a:pt x="1" y="28"/>
                  </a:lnTo>
                  <a:lnTo>
                    <a:pt x="8" y="105"/>
                  </a:lnTo>
                  <a:lnTo>
                    <a:pt x="21" y="123"/>
                  </a:lnTo>
                  <a:lnTo>
                    <a:pt x="22" y="134"/>
                  </a:lnTo>
                  <a:lnTo>
                    <a:pt x="35" y="157"/>
                  </a:lnTo>
                  <a:lnTo>
                    <a:pt x="45" y="189"/>
                  </a:lnTo>
                  <a:lnTo>
                    <a:pt x="42" y="207"/>
                  </a:lnTo>
                  <a:lnTo>
                    <a:pt x="39" y="254"/>
                  </a:lnTo>
                  <a:lnTo>
                    <a:pt x="33" y="268"/>
                  </a:lnTo>
                  <a:lnTo>
                    <a:pt x="34" y="268"/>
                  </a:lnTo>
                  <a:lnTo>
                    <a:pt x="35" y="279"/>
                  </a:lnTo>
                  <a:lnTo>
                    <a:pt x="27" y="288"/>
                  </a:lnTo>
                  <a:lnTo>
                    <a:pt x="78" y="283"/>
                  </a:lnTo>
                  <a:lnTo>
                    <a:pt x="116" y="293"/>
                  </a:lnTo>
                  <a:lnTo>
                    <a:pt x="144" y="297"/>
                  </a:lnTo>
                  <a:lnTo>
                    <a:pt x="158" y="287"/>
                  </a:lnTo>
                  <a:lnTo>
                    <a:pt x="150" y="277"/>
                  </a:lnTo>
                  <a:lnTo>
                    <a:pt x="176" y="269"/>
                  </a:lnTo>
                  <a:lnTo>
                    <a:pt x="175" y="278"/>
                  </a:lnTo>
                  <a:lnTo>
                    <a:pt x="188" y="274"/>
                  </a:lnTo>
                  <a:lnTo>
                    <a:pt x="200" y="291"/>
                  </a:lnTo>
                  <a:lnTo>
                    <a:pt x="209" y="288"/>
                  </a:lnTo>
                  <a:lnTo>
                    <a:pt x="233" y="304"/>
                  </a:lnTo>
                  <a:lnTo>
                    <a:pt x="218" y="310"/>
                  </a:lnTo>
                  <a:lnTo>
                    <a:pt x="252" y="320"/>
                  </a:lnTo>
                  <a:lnTo>
                    <a:pt x="265" y="320"/>
                  </a:lnTo>
                  <a:lnTo>
                    <a:pt x="272" y="311"/>
                  </a:lnTo>
                  <a:lnTo>
                    <a:pt x="288" y="302"/>
                  </a:lnTo>
                  <a:lnTo>
                    <a:pt x="301" y="319"/>
                  </a:lnTo>
                  <a:lnTo>
                    <a:pt x="308" y="303"/>
                  </a:lnTo>
                  <a:lnTo>
                    <a:pt x="306" y="280"/>
                  </a:lnTo>
                  <a:lnTo>
                    <a:pt x="328" y="288"/>
                  </a:lnTo>
                  <a:lnTo>
                    <a:pt x="330" y="295"/>
                  </a:lnTo>
                  <a:lnTo>
                    <a:pt x="355" y="298"/>
                  </a:lnTo>
                  <a:lnTo>
                    <a:pt x="369" y="308"/>
                  </a:lnTo>
                  <a:lnTo>
                    <a:pt x="367" y="317"/>
                  </a:lnTo>
                  <a:lnTo>
                    <a:pt x="384" y="300"/>
                  </a:lnTo>
                  <a:lnTo>
                    <a:pt x="378" y="291"/>
                  </a:lnTo>
                  <a:lnTo>
                    <a:pt x="348" y="284"/>
                  </a:lnTo>
                  <a:lnTo>
                    <a:pt x="337" y="278"/>
                  </a:lnTo>
                  <a:lnTo>
                    <a:pt x="336" y="265"/>
                  </a:lnTo>
                  <a:lnTo>
                    <a:pt x="348" y="267"/>
                  </a:lnTo>
                  <a:lnTo>
                    <a:pt x="359" y="248"/>
                  </a:lnTo>
                  <a:lnTo>
                    <a:pt x="346" y="230"/>
                  </a:lnTo>
                  <a:lnTo>
                    <a:pt x="339" y="247"/>
                  </a:lnTo>
                  <a:lnTo>
                    <a:pt x="323" y="244"/>
                  </a:lnTo>
                  <a:lnTo>
                    <a:pt x="335" y="226"/>
                  </a:lnTo>
                  <a:lnTo>
                    <a:pt x="328" y="224"/>
                  </a:lnTo>
                  <a:lnTo>
                    <a:pt x="309" y="236"/>
                  </a:lnTo>
                  <a:lnTo>
                    <a:pt x="284" y="238"/>
                  </a:lnTo>
                  <a:lnTo>
                    <a:pt x="277" y="232"/>
                  </a:lnTo>
                  <a:lnTo>
                    <a:pt x="288" y="213"/>
                  </a:lnTo>
                  <a:lnTo>
                    <a:pt x="302" y="212"/>
                  </a:lnTo>
                  <a:lnTo>
                    <a:pt x="326" y="220"/>
                  </a:lnTo>
                  <a:lnTo>
                    <a:pt x="342" y="221"/>
                  </a:lnTo>
                  <a:lnTo>
                    <a:pt x="342" y="221"/>
                  </a:lnTo>
                  <a:lnTo>
                    <a:pt x="333" y="210"/>
                  </a:lnTo>
                  <a:lnTo>
                    <a:pt x="315" y="174"/>
                  </a:lnTo>
                  <a:lnTo>
                    <a:pt x="320" y="156"/>
                  </a:lnTo>
                  <a:lnTo>
                    <a:pt x="182" y="171"/>
                  </a:lnTo>
                  <a:lnTo>
                    <a:pt x="187" y="166"/>
                  </a:lnTo>
                  <a:lnTo>
                    <a:pt x="182" y="152"/>
                  </a:lnTo>
                  <a:lnTo>
                    <a:pt x="190" y="139"/>
                  </a:lnTo>
                  <a:lnTo>
                    <a:pt x="195" y="108"/>
                  </a:lnTo>
                  <a:lnTo>
                    <a:pt x="225" y="56"/>
                  </a:lnTo>
                  <a:lnTo>
                    <a:pt x="211" y="37"/>
                  </a:lnTo>
                  <a:lnTo>
                    <a:pt x="211" y="24"/>
                  </a:lnTo>
                  <a:lnTo>
                    <a:pt x="202" y="3"/>
                  </a:lnTo>
                  <a:lnTo>
                    <a:pt x="202" y="0"/>
                  </a:lnTo>
                  <a:lnTo>
                    <a:pt x="202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477D0062-3D73-16B8-274E-33C48C9DF7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19963" y="4038600"/>
              <a:ext cx="1497012" cy="1400175"/>
            </a:xfrm>
            <a:custGeom>
              <a:avLst/>
              <a:gdLst>
                <a:gd name="T0" fmla="*/ 674 w 943"/>
                <a:gd name="T1" fmla="*/ 805 h 882"/>
                <a:gd name="T2" fmla="*/ 675 w 943"/>
                <a:gd name="T3" fmla="*/ 762 h 882"/>
                <a:gd name="T4" fmla="*/ 689 w 943"/>
                <a:gd name="T5" fmla="*/ 736 h 882"/>
                <a:gd name="T6" fmla="*/ 704 w 943"/>
                <a:gd name="T7" fmla="*/ 707 h 882"/>
                <a:gd name="T8" fmla="*/ 715 w 943"/>
                <a:gd name="T9" fmla="*/ 693 h 882"/>
                <a:gd name="T10" fmla="*/ 749 w 943"/>
                <a:gd name="T11" fmla="*/ 671 h 882"/>
                <a:gd name="T12" fmla="*/ 749 w 943"/>
                <a:gd name="T13" fmla="*/ 671 h 882"/>
                <a:gd name="T14" fmla="*/ 258 w 943"/>
                <a:gd name="T15" fmla="*/ 375 h 882"/>
                <a:gd name="T16" fmla="*/ 0 w 943"/>
                <a:gd name="T17" fmla="*/ 360 h 882"/>
                <a:gd name="T18" fmla="*/ 54 w 943"/>
                <a:gd name="T19" fmla="*/ 424 h 882"/>
                <a:gd name="T20" fmla="*/ 135 w 943"/>
                <a:gd name="T21" fmla="*/ 520 h 882"/>
                <a:gd name="T22" fmla="*/ 177 w 943"/>
                <a:gd name="T23" fmla="*/ 593 h 882"/>
                <a:gd name="T24" fmla="*/ 243 w 943"/>
                <a:gd name="T25" fmla="*/ 625 h 882"/>
                <a:gd name="T26" fmla="*/ 279 w 943"/>
                <a:gd name="T27" fmla="*/ 566 h 882"/>
                <a:gd name="T28" fmla="*/ 357 w 943"/>
                <a:gd name="T29" fmla="*/ 562 h 882"/>
                <a:gd name="T30" fmla="*/ 404 w 943"/>
                <a:gd name="T31" fmla="*/ 597 h 882"/>
                <a:gd name="T32" fmla="*/ 430 w 943"/>
                <a:gd name="T33" fmla="*/ 634 h 882"/>
                <a:gd name="T34" fmla="*/ 474 w 943"/>
                <a:gd name="T35" fmla="*/ 701 h 882"/>
                <a:gd name="T36" fmla="*/ 512 w 943"/>
                <a:gd name="T37" fmla="*/ 744 h 882"/>
                <a:gd name="T38" fmla="*/ 537 w 943"/>
                <a:gd name="T39" fmla="*/ 815 h 882"/>
                <a:gd name="T40" fmla="*/ 592 w 943"/>
                <a:gd name="T41" fmla="*/ 857 h 882"/>
                <a:gd name="T42" fmla="*/ 667 w 943"/>
                <a:gd name="T43" fmla="*/ 882 h 882"/>
                <a:gd name="T44" fmla="*/ 672 w 943"/>
                <a:gd name="T45" fmla="*/ 831 h 882"/>
                <a:gd name="T46" fmla="*/ 664 w 943"/>
                <a:gd name="T47" fmla="*/ 772 h 882"/>
                <a:gd name="T48" fmla="*/ 657 w 943"/>
                <a:gd name="T49" fmla="*/ 766 h 882"/>
                <a:gd name="T50" fmla="*/ 664 w 943"/>
                <a:gd name="T51" fmla="*/ 719 h 882"/>
                <a:gd name="T52" fmla="*/ 697 w 943"/>
                <a:gd name="T53" fmla="*/ 698 h 882"/>
                <a:gd name="T54" fmla="*/ 716 w 943"/>
                <a:gd name="T55" fmla="*/ 688 h 882"/>
                <a:gd name="T56" fmla="*/ 745 w 943"/>
                <a:gd name="T57" fmla="*/ 669 h 882"/>
                <a:gd name="T58" fmla="*/ 759 w 943"/>
                <a:gd name="T59" fmla="*/ 656 h 882"/>
                <a:gd name="T60" fmla="*/ 835 w 943"/>
                <a:gd name="T61" fmla="*/ 615 h 882"/>
                <a:gd name="T62" fmla="*/ 843 w 943"/>
                <a:gd name="T63" fmla="*/ 573 h 882"/>
                <a:gd name="T64" fmla="*/ 862 w 943"/>
                <a:gd name="T65" fmla="*/ 573 h 882"/>
                <a:gd name="T66" fmla="*/ 915 w 943"/>
                <a:gd name="T67" fmla="*/ 556 h 882"/>
                <a:gd name="T68" fmla="*/ 931 w 943"/>
                <a:gd name="T69" fmla="*/ 530 h 882"/>
                <a:gd name="T70" fmla="*/ 943 w 943"/>
                <a:gd name="T71" fmla="*/ 451 h 882"/>
                <a:gd name="T72" fmla="*/ 919 w 943"/>
                <a:gd name="T73" fmla="*/ 385 h 882"/>
                <a:gd name="T74" fmla="*/ 898 w 943"/>
                <a:gd name="T75" fmla="*/ 280 h 882"/>
                <a:gd name="T76" fmla="*/ 871 w 943"/>
                <a:gd name="T77" fmla="*/ 236 h 882"/>
                <a:gd name="T78" fmla="*/ 863 w 943"/>
                <a:gd name="T79" fmla="*/ 229 h 882"/>
                <a:gd name="T80" fmla="*/ 810 w 943"/>
                <a:gd name="T81" fmla="*/ 206 h 882"/>
                <a:gd name="T82" fmla="*/ 749 w 943"/>
                <a:gd name="T83" fmla="*/ 219 h 882"/>
                <a:gd name="T84" fmla="*/ 680 w 943"/>
                <a:gd name="T85" fmla="*/ 230 h 882"/>
                <a:gd name="T86" fmla="*/ 630 w 943"/>
                <a:gd name="T87" fmla="*/ 220 h 882"/>
                <a:gd name="T88" fmla="*/ 592 w 943"/>
                <a:gd name="T89" fmla="*/ 199 h 882"/>
                <a:gd name="T90" fmla="*/ 545 w 943"/>
                <a:gd name="T91" fmla="*/ 195 h 882"/>
                <a:gd name="T92" fmla="*/ 500 w 943"/>
                <a:gd name="T93" fmla="*/ 180 h 882"/>
                <a:gd name="T94" fmla="*/ 476 w 943"/>
                <a:gd name="T95" fmla="*/ 4 h 882"/>
                <a:gd name="T96" fmla="*/ 273 w 943"/>
                <a:gd name="T97" fmla="*/ 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3" h="882">
                  <a:moveTo>
                    <a:pt x="693" y="864"/>
                  </a:moveTo>
                  <a:lnTo>
                    <a:pt x="674" y="791"/>
                  </a:lnTo>
                  <a:lnTo>
                    <a:pt x="674" y="805"/>
                  </a:lnTo>
                  <a:lnTo>
                    <a:pt x="693" y="864"/>
                  </a:lnTo>
                  <a:close/>
                  <a:moveTo>
                    <a:pt x="689" y="736"/>
                  </a:moveTo>
                  <a:lnTo>
                    <a:pt x="675" y="762"/>
                  </a:lnTo>
                  <a:lnTo>
                    <a:pt x="674" y="770"/>
                  </a:lnTo>
                  <a:lnTo>
                    <a:pt x="689" y="736"/>
                  </a:lnTo>
                  <a:lnTo>
                    <a:pt x="689" y="736"/>
                  </a:lnTo>
                  <a:close/>
                  <a:moveTo>
                    <a:pt x="699" y="718"/>
                  </a:moveTo>
                  <a:lnTo>
                    <a:pt x="713" y="701"/>
                  </a:lnTo>
                  <a:lnTo>
                    <a:pt x="704" y="707"/>
                  </a:lnTo>
                  <a:lnTo>
                    <a:pt x="699" y="718"/>
                  </a:lnTo>
                  <a:close/>
                  <a:moveTo>
                    <a:pt x="745" y="677"/>
                  </a:moveTo>
                  <a:lnTo>
                    <a:pt x="715" y="693"/>
                  </a:lnTo>
                  <a:lnTo>
                    <a:pt x="723" y="691"/>
                  </a:lnTo>
                  <a:lnTo>
                    <a:pt x="745" y="677"/>
                  </a:lnTo>
                  <a:close/>
                  <a:moveTo>
                    <a:pt x="749" y="671"/>
                  </a:moveTo>
                  <a:lnTo>
                    <a:pt x="757" y="664"/>
                  </a:lnTo>
                  <a:lnTo>
                    <a:pt x="754" y="665"/>
                  </a:lnTo>
                  <a:lnTo>
                    <a:pt x="749" y="671"/>
                  </a:lnTo>
                  <a:close/>
                  <a:moveTo>
                    <a:pt x="273" y="1"/>
                  </a:moveTo>
                  <a:lnTo>
                    <a:pt x="271" y="0"/>
                  </a:lnTo>
                  <a:lnTo>
                    <a:pt x="258" y="375"/>
                  </a:lnTo>
                  <a:lnTo>
                    <a:pt x="178" y="372"/>
                  </a:lnTo>
                  <a:lnTo>
                    <a:pt x="52" y="364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10" y="381"/>
                  </a:lnTo>
                  <a:lnTo>
                    <a:pt x="54" y="424"/>
                  </a:lnTo>
                  <a:lnTo>
                    <a:pt x="78" y="453"/>
                  </a:lnTo>
                  <a:lnTo>
                    <a:pt x="111" y="478"/>
                  </a:lnTo>
                  <a:lnTo>
                    <a:pt x="135" y="520"/>
                  </a:lnTo>
                  <a:lnTo>
                    <a:pt x="143" y="564"/>
                  </a:lnTo>
                  <a:lnTo>
                    <a:pt x="162" y="577"/>
                  </a:lnTo>
                  <a:lnTo>
                    <a:pt x="177" y="593"/>
                  </a:lnTo>
                  <a:lnTo>
                    <a:pt x="198" y="600"/>
                  </a:lnTo>
                  <a:lnTo>
                    <a:pt x="229" y="620"/>
                  </a:lnTo>
                  <a:lnTo>
                    <a:pt x="243" y="625"/>
                  </a:lnTo>
                  <a:lnTo>
                    <a:pt x="263" y="607"/>
                  </a:lnTo>
                  <a:lnTo>
                    <a:pt x="268" y="586"/>
                  </a:lnTo>
                  <a:lnTo>
                    <a:pt x="279" y="566"/>
                  </a:lnTo>
                  <a:lnTo>
                    <a:pt x="309" y="554"/>
                  </a:lnTo>
                  <a:lnTo>
                    <a:pt x="322" y="560"/>
                  </a:lnTo>
                  <a:lnTo>
                    <a:pt x="357" y="562"/>
                  </a:lnTo>
                  <a:lnTo>
                    <a:pt x="388" y="582"/>
                  </a:lnTo>
                  <a:lnTo>
                    <a:pt x="410" y="586"/>
                  </a:lnTo>
                  <a:lnTo>
                    <a:pt x="404" y="597"/>
                  </a:lnTo>
                  <a:lnTo>
                    <a:pt x="417" y="606"/>
                  </a:lnTo>
                  <a:lnTo>
                    <a:pt x="428" y="620"/>
                  </a:lnTo>
                  <a:lnTo>
                    <a:pt x="430" y="634"/>
                  </a:lnTo>
                  <a:lnTo>
                    <a:pt x="438" y="645"/>
                  </a:lnTo>
                  <a:lnTo>
                    <a:pt x="456" y="687"/>
                  </a:lnTo>
                  <a:lnTo>
                    <a:pt x="474" y="701"/>
                  </a:lnTo>
                  <a:lnTo>
                    <a:pt x="487" y="724"/>
                  </a:lnTo>
                  <a:lnTo>
                    <a:pt x="504" y="742"/>
                  </a:lnTo>
                  <a:lnTo>
                    <a:pt x="512" y="744"/>
                  </a:lnTo>
                  <a:lnTo>
                    <a:pt x="518" y="790"/>
                  </a:lnTo>
                  <a:lnTo>
                    <a:pt x="537" y="800"/>
                  </a:lnTo>
                  <a:lnTo>
                    <a:pt x="537" y="815"/>
                  </a:lnTo>
                  <a:lnTo>
                    <a:pt x="543" y="813"/>
                  </a:lnTo>
                  <a:lnTo>
                    <a:pt x="576" y="853"/>
                  </a:lnTo>
                  <a:lnTo>
                    <a:pt x="592" y="857"/>
                  </a:lnTo>
                  <a:lnTo>
                    <a:pt x="613" y="869"/>
                  </a:lnTo>
                  <a:lnTo>
                    <a:pt x="645" y="869"/>
                  </a:lnTo>
                  <a:lnTo>
                    <a:pt x="667" y="882"/>
                  </a:lnTo>
                  <a:lnTo>
                    <a:pt x="695" y="876"/>
                  </a:lnTo>
                  <a:lnTo>
                    <a:pt x="683" y="864"/>
                  </a:lnTo>
                  <a:lnTo>
                    <a:pt x="672" y="831"/>
                  </a:lnTo>
                  <a:lnTo>
                    <a:pt x="667" y="801"/>
                  </a:lnTo>
                  <a:lnTo>
                    <a:pt x="661" y="792"/>
                  </a:lnTo>
                  <a:lnTo>
                    <a:pt x="664" y="772"/>
                  </a:lnTo>
                  <a:lnTo>
                    <a:pt x="655" y="771"/>
                  </a:lnTo>
                  <a:lnTo>
                    <a:pt x="645" y="753"/>
                  </a:lnTo>
                  <a:lnTo>
                    <a:pt x="657" y="766"/>
                  </a:lnTo>
                  <a:lnTo>
                    <a:pt x="672" y="761"/>
                  </a:lnTo>
                  <a:lnTo>
                    <a:pt x="680" y="741"/>
                  </a:lnTo>
                  <a:lnTo>
                    <a:pt x="664" y="719"/>
                  </a:lnTo>
                  <a:lnTo>
                    <a:pt x="688" y="722"/>
                  </a:lnTo>
                  <a:lnTo>
                    <a:pt x="699" y="704"/>
                  </a:lnTo>
                  <a:lnTo>
                    <a:pt x="697" y="698"/>
                  </a:lnTo>
                  <a:lnTo>
                    <a:pt x="708" y="685"/>
                  </a:lnTo>
                  <a:lnTo>
                    <a:pt x="706" y="696"/>
                  </a:lnTo>
                  <a:lnTo>
                    <a:pt x="716" y="688"/>
                  </a:lnTo>
                  <a:lnTo>
                    <a:pt x="712" y="673"/>
                  </a:lnTo>
                  <a:lnTo>
                    <a:pt x="726" y="680"/>
                  </a:lnTo>
                  <a:lnTo>
                    <a:pt x="745" y="669"/>
                  </a:lnTo>
                  <a:lnTo>
                    <a:pt x="727" y="651"/>
                  </a:lnTo>
                  <a:lnTo>
                    <a:pt x="738" y="655"/>
                  </a:lnTo>
                  <a:lnTo>
                    <a:pt x="759" y="656"/>
                  </a:lnTo>
                  <a:lnTo>
                    <a:pt x="786" y="650"/>
                  </a:lnTo>
                  <a:lnTo>
                    <a:pt x="817" y="630"/>
                  </a:lnTo>
                  <a:lnTo>
                    <a:pt x="835" y="615"/>
                  </a:lnTo>
                  <a:lnTo>
                    <a:pt x="838" y="603"/>
                  </a:lnTo>
                  <a:lnTo>
                    <a:pt x="849" y="592"/>
                  </a:lnTo>
                  <a:lnTo>
                    <a:pt x="843" y="573"/>
                  </a:lnTo>
                  <a:lnTo>
                    <a:pt x="844" y="560"/>
                  </a:lnTo>
                  <a:lnTo>
                    <a:pt x="865" y="552"/>
                  </a:lnTo>
                  <a:lnTo>
                    <a:pt x="862" y="573"/>
                  </a:lnTo>
                  <a:lnTo>
                    <a:pt x="875" y="573"/>
                  </a:lnTo>
                  <a:lnTo>
                    <a:pt x="861" y="584"/>
                  </a:lnTo>
                  <a:lnTo>
                    <a:pt x="915" y="556"/>
                  </a:lnTo>
                  <a:lnTo>
                    <a:pt x="923" y="556"/>
                  </a:lnTo>
                  <a:lnTo>
                    <a:pt x="930" y="530"/>
                  </a:lnTo>
                  <a:lnTo>
                    <a:pt x="931" y="530"/>
                  </a:lnTo>
                  <a:lnTo>
                    <a:pt x="937" y="516"/>
                  </a:lnTo>
                  <a:lnTo>
                    <a:pt x="940" y="469"/>
                  </a:lnTo>
                  <a:lnTo>
                    <a:pt x="943" y="451"/>
                  </a:lnTo>
                  <a:lnTo>
                    <a:pt x="933" y="419"/>
                  </a:lnTo>
                  <a:lnTo>
                    <a:pt x="920" y="396"/>
                  </a:lnTo>
                  <a:lnTo>
                    <a:pt x="919" y="385"/>
                  </a:lnTo>
                  <a:lnTo>
                    <a:pt x="906" y="367"/>
                  </a:lnTo>
                  <a:lnTo>
                    <a:pt x="899" y="290"/>
                  </a:lnTo>
                  <a:lnTo>
                    <a:pt x="898" y="280"/>
                  </a:lnTo>
                  <a:lnTo>
                    <a:pt x="898" y="271"/>
                  </a:lnTo>
                  <a:lnTo>
                    <a:pt x="894" y="234"/>
                  </a:lnTo>
                  <a:lnTo>
                    <a:pt x="871" y="236"/>
                  </a:lnTo>
                  <a:lnTo>
                    <a:pt x="865" y="229"/>
                  </a:lnTo>
                  <a:lnTo>
                    <a:pt x="863" y="229"/>
                  </a:lnTo>
                  <a:lnTo>
                    <a:pt x="863" y="229"/>
                  </a:lnTo>
                  <a:lnTo>
                    <a:pt x="847" y="226"/>
                  </a:lnTo>
                  <a:lnTo>
                    <a:pt x="829" y="215"/>
                  </a:lnTo>
                  <a:lnTo>
                    <a:pt x="810" y="206"/>
                  </a:lnTo>
                  <a:lnTo>
                    <a:pt x="772" y="217"/>
                  </a:lnTo>
                  <a:lnTo>
                    <a:pt x="761" y="215"/>
                  </a:lnTo>
                  <a:lnTo>
                    <a:pt x="749" y="219"/>
                  </a:lnTo>
                  <a:lnTo>
                    <a:pt x="735" y="231"/>
                  </a:lnTo>
                  <a:lnTo>
                    <a:pt x="693" y="213"/>
                  </a:lnTo>
                  <a:lnTo>
                    <a:pt x="680" y="230"/>
                  </a:lnTo>
                  <a:lnTo>
                    <a:pt x="661" y="223"/>
                  </a:lnTo>
                  <a:lnTo>
                    <a:pt x="642" y="211"/>
                  </a:lnTo>
                  <a:lnTo>
                    <a:pt x="630" y="220"/>
                  </a:lnTo>
                  <a:lnTo>
                    <a:pt x="620" y="220"/>
                  </a:lnTo>
                  <a:lnTo>
                    <a:pt x="620" y="213"/>
                  </a:lnTo>
                  <a:lnTo>
                    <a:pt x="592" y="199"/>
                  </a:lnTo>
                  <a:lnTo>
                    <a:pt x="581" y="205"/>
                  </a:lnTo>
                  <a:lnTo>
                    <a:pt x="576" y="198"/>
                  </a:lnTo>
                  <a:lnTo>
                    <a:pt x="545" y="195"/>
                  </a:lnTo>
                  <a:lnTo>
                    <a:pt x="521" y="174"/>
                  </a:lnTo>
                  <a:lnTo>
                    <a:pt x="517" y="181"/>
                  </a:lnTo>
                  <a:lnTo>
                    <a:pt x="500" y="180"/>
                  </a:lnTo>
                  <a:lnTo>
                    <a:pt x="484" y="164"/>
                  </a:lnTo>
                  <a:lnTo>
                    <a:pt x="477" y="141"/>
                  </a:lnTo>
                  <a:lnTo>
                    <a:pt x="476" y="4"/>
                  </a:lnTo>
                  <a:lnTo>
                    <a:pt x="373" y="3"/>
                  </a:lnTo>
                  <a:lnTo>
                    <a:pt x="276" y="1"/>
                  </a:lnTo>
                  <a:lnTo>
                    <a:pt x="273" y="1"/>
                  </a:lnTo>
                  <a:lnTo>
                    <a:pt x="273" y="1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0A22BA1B-189E-355F-3499-E3EAEA3E9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2600" y="2833688"/>
              <a:ext cx="184150" cy="192088"/>
            </a:xfrm>
            <a:custGeom>
              <a:avLst/>
              <a:gdLst>
                <a:gd name="T0" fmla="*/ 98 w 116"/>
                <a:gd name="T1" fmla="*/ 0 h 121"/>
                <a:gd name="T2" fmla="*/ 40 w 116"/>
                <a:gd name="T3" fmla="*/ 23 h 121"/>
                <a:gd name="T4" fmla="*/ 39 w 116"/>
                <a:gd name="T5" fmla="*/ 21 h 121"/>
                <a:gd name="T6" fmla="*/ 7 w 116"/>
                <a:gd name="T7" fmla="*/ 30 h 121"/>
                <a:gd name="T8" fmla="*/ 0 w 116"/>
                <a:gd name="T9" fmla="*/ 32 h 121"/>
                <a:gd name="T10" fmla="*/ 1 w 116"/>
                <a:gd name="T11" fmla="*/ 36 h 121"/>
                <a:gd name="T12" fmla="*/ 16 w 116"/>
                <a:gd name="T13" fmla="*/ 95 h 121"/>
                <a:gd name="T14" fmla="*/ 21 w 116"/>
                <a:gd name="T15" fmla="*/ 101 h 121"/>
                <a:gd name="T16" fmla="*/ 11 w 116"/>
                <a:gd name="T17" fmla="*/ 113 h 121"/>
                <a:gd name="T18" fmla="*/ 18 w 116"/>
                <a:gd name="T19" fmla="*/ 121 h 121"/>
                <a:gd name="T20" fmla="*/ 18 w 116"/>
                <a:gd name="T21" fmla="*/ 121 h 121"/>
                <a:gd name="T22" fmla="*/ 40 w 116"/>
                <a:gd name="T23" fmla="*/ 98 h 121"/>
                <a:gd name="T24" fmla="*/ 54 w 116"/>
                <a:gd name="T25" fmla="*/ 80 h 121"/>
                <a:gd name="T26" fmla="*/ 56 w 116"/>
                <a:gd name="T27" fmla="*/ 86 h 121"/>
                <a:gd name="T28" fmla="*/ 115 w 116"/>
                <a:gd name="T29" fmla="*/ 60 h 121"/>
                <a:gd name="T30" fmla="*/ 116 w 116"/>
                <a:gd name="T31" fmla="*/ 59 h 121"/>
                <a:gd name="T32" fmla="*/ 115 w 116"/>
                <a:gd name="T33" fmla="*/ 48 h 121"/>
                <a:gd name="T34" fmla="*/ 113 w 116"/>
                <a:gd name="T35" fmla="*/ 40 h 121"/>
                <a:gd name="T36" fmla="*/ 100 w 116"/>
                <a:gd name="T37" fmla="*/ 5 h 121"/>
                <a:gd name="T38" fmla="*/ 98 w 116"/>
                <a:gd name="T39" fmla="*/ 1 h 121"/>
                <a:gd name="T40" fmla="*/ 98 w 116"/>
                <a:gd name="T41" fmla="*/ 0 h 121"/>
                <a:gd name="T42" fmla="*/ 98 w 116"/>
                <a:gd name="T4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121">
                  <a:moveTo>
                    <a:pt x="98" y="0"/>
                  </a:moveTo>
                  <a:lnTo>
                    <a:pt x="40" y="23"/>
                  </a:lnTo>
                  <a:lnTo>
                    <a:pt x="39" y="21"/>
                  </a:lnTo>
                  <a:lnTo>
                    <a:pt x="7" y="30"/>
                  </a:lnTo>
                  <a:lnTo>
                    <a:pt x="0" y="32"/>
                  </a:lnTo>
                  <a:lnTo>
                    <a:pt x="1" y="36"/>
                  </a:lnTo>
                  <a:lnTo>
                    <a:pt x="16" y="95"/>
                  </a:lnTo>
                  <a:lnTo>
                    <a:pt x="21" y="101"/>
                  </a:lnTo>
                  <a:lnTo>
                    <a:pt x="11" y="113"/>
                  </a:lnTo>
                  <a:lnTo>
                    <a:pt x="18" y="121"/>
                  </a:lnTo>
                  <a:lnTo>
                    <a:pt x="18" y="121"/>
                  </a:lnTo>
                  <a:lnTo>
                    <a:pt x="40" y="98"/>
                  </a:lnTo>
                  <a:lnTo>
                    <a:pt x="54" y="80"/>
                  </a:lnTo>
                  <a:lnTo>
                    <a:pt x="56" y="86"/>
                  </a:lnTo>
                  <a:lnTo>
                    <a:pt x="115" y="60"/>
                  </a:lnTo>
                  <a:lnTo>
                    <a:pt x="116" y="59"/>
                  </a:lnTo>
                  <a:lnTo>
                    <a:pt x="115" y="48"/>
                  </a:lnTo>
                  <a:lnTo>
                    <a:pt x="113" y="40"/>
                  </a:lnTo>
                  <a:lnTo>
                    <a:pt x="100" y="5"/>
                  </a:lnTo>
                  <a:lnTo>
                    <a:pt x="98" y="1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E9AC2B86-1441-7049-D669-1BE35F970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75938" y="2393950"/>
              <a:ext cx="174625" cy="371475"/>
            </a:xfrm>
            <a:custGeom>
              <a:avLst/>
              <a:gdLst>
                <a:gd name="T0" fmla="*/ 24 w 110"/>
                <a:gd name="T1" fmla="*/ 0 h 234"/>
                <a:gd name="T2" fmla="*/ 18 w 110"/>
                <a:gd name="T3" fmla="*/ 6 h 234"/>
                <a:gd name="T4" fmla="*/ 12 w 110"/>
                <a:gd name="T5" fmla="*/ 5 h 234"/>
                <a:gd name="T6" fmla="*/ 9 w 110"/>
                <a:gd name="T7" fmla="*/ 32 h 234"/>
                <a:gd name="T8" fmla="*/ 9 w 110"/>
                <a:gd name="T9" fmla="*/ 32 h 234"/>
                <a:gd name="T10" fmla="*/ 18 w 110"/>
                <a:gd name="T11" fmla="*/ 68 h 234"/>
                <a:gd name="T12" fmla="*/ 17 w 110"/>
                <a:gd name="T13" fmla="*/ 75 h 234"/>
                <a:gd name="T14" fmla="*/ 0 w 110"/>
                <a:gd name="T15" fmla="*/ 98 h 234"/>
                <a:gd name="T16" fmla="*/ 5 w 110"/>
                <a:gd name="T17" fmla="*/ 118 h 234"/>
                <a:gd name="T18" fmla="*/ 5 w 110"/>
                <a:gd name="T19" fmla="*/ 144 h 234"/>
                <a:gd name="T20" fmla="*/ 2 w 110"/>
                <a:gd name="T21" fmla="*/ 169 h 234"/>
                <a:gd name="T22" fmla="*/ 19 w 110"/>
                <a:gd name="T23" fmla="*/ 234 h 234"/>
                <a:gd name="T24" fmla="*/ 19 w 110"/>
                <a:gd name="T25" fmla="*/ 234 h 234"/>
                <a:gd name="T26" fmla="*/ 19 w 110"/>
                <a:gd name="T27" fmla="*/ 234 h 234"/>
                <a:gd name="T28" fmla="*/ 36 w 110"/>
                <a:gd name="T29" fmla="*/ 229 h 234"/>
                <a:gd name="T30" fmla="*/ 86 w 110"/>
                <a:gd name="T31" fmla="*/ 212 h 234"/>
                <a:gd name="T32" fmla="*/ 109 w 110"/>
                <a:gd name="T33" fmla="*/ 187 h 234"/>
                <a:gd name="T34" fmla="*/ 109 w 110"/>
                <a:gd name="T35" fmla="*/ 187 h 234"/>
                <a:gd name="T36" fmla="*/ 109 w 110"/>
                <a:gd name="T37" fmla="*/ 181 h 234"/>
                <a:gd name="T38" fmla="*/ 110 w 110"/>
                <a:gd name="T39" fmla="*/ 171 h 234"/>
                <a:gd name="T40" fmla="*/ 107 w 110"/>
                <a:gd name="T41" fmla="*/ 172 h 234"/>
                <a:gd name="T42" fmla="*/ 107 w 110"/>
                <a:gd name="T43" fmla="*/ 170 h 234"/>
                <a:gd name="T44" fmla="*/ 82 w 110"/>
                <a:gd name="T45" fmla="*/ 139 h 234"/>
                <a:gd name="T46" fmla="*/ 81 w 110"/>
                <a:gd name="T47" fmla="*/ 136 h 234"/>
                <a:gd name="T48" fmla="*/ 24 w 110"/>
                <a:gd name="T49" fmla="*/ 0 h 234"/>
                <a:gd name="T50" fmla="*/ 24 w 110"/>
                <a:gd name="T5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0" h="234">
                  <a:moveTo>
                    <a:pt x="24" y="0"/>
                  </a:moveTo>
                  <a:lnTo>
                    <a:pt x="18" y="6"/>
                  </a:lnTo>
                  <a:lnTo>
                    <a:pt x="12" y="5"/>
                  </a:lnTo>
                  <a:lnTo>
                    <a:pt x="9" y="32"/>
                  </a:lnTo>
                  <a:lnTo>
                    <a:pt x="9" y="32"/>
                  </a:lnTo>
                  <a:lnTo>
                    <a:pt x="18" y="68"/>
                  </a:lnTo>
                  <a:lnTo>
                    <a:pt x="17" y="75"/>
                  </a:lnTo>
                  <a:lnTo>
                    <a:pt x="0" y="98"/>
                  </a:lnTo>
                  <a:lnTo>
                    <a:pt x="5" y="118"/>
                  </a:lnTo>
                  <a:lnTo>
                    <a:pt x="5" y="144"/>
                  </a:lnTo>
                  <a:lnTo>
                    <a:pt x="2" y="169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19" y="234"/>
                  </a:lnTo>
                  <a:lnTo>
                    <a:pt x="36" y="229"/>
                  </a:lnTo>
                  <a:lnTo>
                    <a:pt x="86" y="212"/>
                  </a:lnTo>
                  <a:lnTo>
                    <a:pt x="109" y="187"/>
                  </a:lnTo>
                  <a:lnTo>
                    <a:pt x="109" y="187"/>
                  </a:lnTo>
                  <a:lnTo>
                    <a:pt x="109" y="181"/>
                  </a:lnTo>
                  <a:lnTo>
                    <a:pt x="110" y="171"/>
                  </a:lnTo>
                  <a:lnTo>
                    <a:pt x="107" y="172"/>
                  </a:lnTo>
                  <a:lnTo>
                    <a:pt x="107" y="170"/>
                  </a:lnTo>
                  <a:lnTo>
                    <a:pt x="82" y="139"/>
                  </a:lnTo>
                  <a:lnTo>
                    <a:pt x="81" y="13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B0C3C9F1-D11B-119A-2896-D111B6A37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8175" y="2820988"/>
              <a:ext cx="85725" cy="106363"/>
            </a:xfrm>
            <a:custGeom>
              <a:avLst/>
              <a:gdLst>
                <a:gd name="T0" fmla="*/ 39 w 54"/>
                <a:gd name="T1" fmla="*/ 44 h 67"/>
                <a:gd name="T2" fmla="*/ 39 w 54"/>
                <a:gd name="T3" fmla="*/ 36 h 67"/>
                <a:gd name="T4" fmla="*/ 37 w 54"/>
                <a:gd name="T5" fmla="*/ 39 h 67"/>
                <a:gd name="T6" fmla="*/ 39 w 54"/>
                <a:gd name="T7" fmla="*/ 44 h 67"/>
                <a:gd name="T8" fmla="*/ 39 w 54"/>
                <a:gd name="T9" fmla="*/ 44 h 67"/>
                <a:gd name="T10" fmla="*/ 48 w 54"/>
                <a:gd name="T11" fmla="*/ 38 h 67"/>
                <a:gd name="T12" fmla="*/ 42 w 54"/>
                <a:gd name="T13" fmla="*/ 28 h 67"/>
                <a:gd name="T14" fmla="*/ 41 w 54"/>
                <a:gd name="T15" fmla="*/ 38 h 67"/>
                <a:gd name="T16" fmla="*/ 48 w 54"/>
                <a:gd name="T17" fmla="*/ 38 h 67"/>
                <a:gd name="T18" fmla="*/ 48 w 54"/>
                <a:gd name="T19" fmla="*/ 38 h 67"/>
                <a:gd name="T20" fmla="*/ 45 w 54"/>
                <a:gd name="T21" fmla="*/ 26 h 67"/>
                <a:gd name="T22" fmla="*/ 48 w 54"/>
                <a:gd name="T23" fmla="*/ 33 h 67"/>
                <a:gd name="T24" fmla="*/ 52 w 54"/>
                <a:gd name="T25" fmla="*/ 39 h 67"/>
                <a:gd name="T26" fmla="*/ 54 w 54"/>
                <a:gd name="T27" fmla="*/ 35 h 67"/>
                <a:gd name="T28" fmla="*/ 51 w 54"/>
                <a:gd name="T29" fmla="*/ 28 h 67"/>
                <a:gd name="T30" fmla="*/ 49 w 54"/>
                <a:gd name="T31" fmla="*/ 22 h 67"/>
                <a:gd name="T32" fmla="*/ 45 w 54"/>
                <a:gd name="T33" fmla="*/ 22 h 67"/>
                <a:gd name="T34" fmla="*/ 45 w 54"/>
                <a:gd name="T35" fmla="*/ 26 h 67"/>
                <a:gd name="T36" fmla="*/ 0 w 54"/>
                <a:gd name="T37" fmla="*/ 9 h 67"/>
                <a:gd name="T38" fmla="*/ 2 w 54"/>
                <a:gd name="T39" fmla="*/ 13 h 67"/>
                <a:gd name="T40" fmla="*/ 15 w 54"/>
                <a:gd name="T41" fmla="*/ 48 h 67"/>
                <a:gd name="T42" fmla="*/ 17 w 54"/>
                <a:gd name="T43" fmla="*/ 56 h 67"/>
                <a:gd name="T44" fmla="*/ 18 w 54"/>
                <a:gd name="T45" fmla="*/ 67 h 67"/>
                <a:gd name="T46" fmla="*/ 18 w 54"/>
                <a:gd name="T47" fmla="*/ 66 h 67"/>
                <a:gd name="T48" fmla="*/ 37 w 54"/>
                <a:gd name="T49" fmla="*/ 50 h 67"/>
                <a:gd name="T50" fmla="*/ 34 w 54"/>
                <a:gd name="T51" fmla="*/ 22 h 67"/>
                <a:gd name="T52" fmla="*/ 41 w 54"/>
                <a:gd name="T53" fmla="*/ 21 h 67"/>
                <a:gd name="T54" fmla="*/ 41 w 54"/>
                <a:gd name="T55" fmla="*/ 21 h 67"/>
                <a:gd name="T56" fmla="*/ 24 w 54"/>
                <a:gd name="T57" fmla="*/ 0 h 67"/>
                <a:gd name="T58" fmla="*/ 5 w 54"/>
                <a:gd name="T59" fmla="*/ 7 h 67"/>
                <a:gd name="T60" fmla="*/ 0 w 54"/>
                <a:gd name="T61" fmla="*/ 9 h 67"/>
                <a:gd name="T62" fmla="*/ 0 w 54"/>
                <a:gd name="T63" fmla="*/ 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4" h="67">
                  <a:moveTo>
                    <a:pt x="39" y="44"/>
                  </a:moveTo>
                  <a:lnTo>
                    <a:pt x="39" y="36"/>
                  </a:lnTo>
                  <a:lnTo>
                    <a:pt x="37" y="39"/>
                  </a:lnTo>
                  <a:lnTo>
                    <a:pt x="39" y="44"/>
                  </a:lnTo>
                  <a:lnTo>
                    <a:pt x="39" y="44"/>
                  </a:lnTo>
                  <a:close/>
                  <a:moveTo>
                    <a:pt x="48" y="38"/>
                  </a:moveTo>
                  <a:lnTo>
                    <a:pt x="42" y="28"/>
                  </a:lnTo>
                  <a:lnTo>
                    <a:pt x="41" y="38"/>
                  </a:lnTo>
                  <a:lnTo>
                    <a:pt x="48" y="38"/>
                  </a:lnTo>
                  <a:lnTo>
                    <a:pt x="48" y="38"/>
                  </a:lnTo>
                  <a:close/>
                  <a:moveTo>
                    <a:pt x="45" y="26"/>
                  </a:moveTo>
                  <a:lnTo>
                    <a:pt x="48" y="33"/>
                  </a:lnTo>
                  <a:lnTo>
                    <a:pt x="52" y="39"/>
                  </a:lnTo>
                  <a:lnTo>
                    <a:pt x="54" y="35"/>
                  </a:lnTo>
                  <a:lnTo>
                    <a:pt x="51" y="2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5" y="26"/>
                  </a:lnTo>
                  <a:close/>
                  <a:moveTo>
                    <a:pt x="0" y="9"/>
                  </a:moveTo>
                  <a:lnTo>
                    <a:pt x="2" y="13"/>
                  </a:lnTo>
                  <a:lnTo>
                    <a:pt x="15" y="48"/>
                  </a:lnTo>
                  <a:lnTo>
                    <a:pt x="17" y="56"/>
                  </a:lnTo>
                  <a:lnTo>
                    <a:pt x="18" y="67"/>
                  </a:lnTo>
                  <a:lnTo>
                    <a:pt x="18" y="66"/>
                  </a:lnTo>
                  <a:lnTo>
                    <a:pt x="37" y="50"/>
                  </a:lnTo>
                  <a:lnTo>
                    <a:pt x="34" y="22"/>
                  </a:lnTo>
                  <a:lnTo>
                    <a:pt x="41" y="21"/>
                  </a:lnTo>
                  <a:lnTo>
                    <a:pt x="41" y="21"/>
                  </a:lnTo>
                  <a:lnTo>
                    <a:pt x="24" y="0"/>
                  </a:lnTo>
                  <a:lnTo>
                    <a:pt x="5" y="7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E581F937-D9F1-FF19-82B9-E68DD1F7C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8300" y="2444750"/>
              <a:ext cx="177800" cy="344488"/>
            </a:xfrm>
            <a:custGeom>
              <a:avLst/>
              <a:gdLst>
                <a:gd name="T0" fmla="*/ 112 w 112"/>
                <a:gd name="T1" fmla="*/ 202 h 217"/>
                <a:gd name="T2" fmla="*/ 95 w 112"/>
                <a:gd name="T3" fmla="*/ 137 h 217"/>
                <a:gd name="T4" fmla="*/ 98 w 112"/>
                <a:gd name="T5" fmla="*/ 112 h 217"/>
                <a:gd name="T6" fmla="*/ 98 w 112"/>
                <a:gd name="T7" fmla="*/ 86 h 217"/>
                <a:gd name="T8" fmla="*/ 93 w 112"/>
                <a:gd name="T9" fmla="*/ 66 h 217"/>
                <a:gd name="T10" fmla="*/ 110 w 112"/>
                <a:gd name="T11" fmla="*/ 43 h 217"/>
                <a:gd name="T12" fmla="*/ 111 w 112"/>
                <a:gd name="T13" fmla="*/ 36 h 217"/>
                <a:gd name="T14" fmla="*/ 102 w 112"/>
                <a:gd name="T15" fmla="*/ 0 h 217"/>
                <a:gd name="T16" fmla="*/ 97 w 112"/>
                <a:gd name="T17" fmla="*/ 2 h 217"/>
                <a:gd name="T18" fmla="*/ 74 w 112"/>
                <a:gd name="T19" fmla="*/ 10 h 217"/>
                <a:gd name="T20" fmla="*/ 53 w 112"/>
                <a:gd name="T21" fmla="*/ 18 h 217"/>
                <a:gd name="T22" fmla="*/ 3 w 112"/>
                <a:gd name="T23" fmla="*/ 36 h 217"/>
                <a:gd name="T24" fmla="*/ 0 w 112"/>
                <a:gd name="T25" fmla="*/ 37 h 217"/>
                <a:gd name="T26" fmla="*/ 19 w 112"/>
                <a:gd name="T27" fmla="*/ 79 h 217"/>
                <a:gd name="T28" fmla="*/ 25 w 112"/>
                <a:gd name="T29" fmla="*/ 118 h 217"/>
                <a:gd name="T30" fmla="*/ 45 w 112"/>
                <a:gd name="T31" fmla="*/ 152 h 217"/>
                <a:gd name="T32" fmla="*/ 66 w 112"/>
                <a:gd name="T33" fmla="*/ 217 h 217"/>
                <a:gd name="T34" fmla="*/ 66 w 112"/>
                <a:gd name="T35" fmla="*/ 217 h 217"/>
                <a:gd name="T36" fmla="*/ 70 w 112"/>
                <a:gd name="T37" fmla="*/ 216 h 217"/>
                <a:gd name="T38" fmla="*/ 78 w 112"/>
                <a:gd name="T39" fmla="*/ 213 h 217"/>
                <a:gd name="T40" fmla="*/ 87 w 112"/>
                <a:gd name="T41" fmla="*/ 210 h 217"/>
                <a:gd name="T42" fmla="*/ 109 w 112"/>
                <a:gd name="T43" fmla="*/ 204 h 217"/>
                <a:gd name="T44" fmla="*/ 112 w 112"/>
                <a:gd name="T45" fmla="*/ 202 h 217"/>
                <a:gd name="T46" fmla="*/ 112 w 112"/>
                <a:gd name="T47" fmla="*/ 202 h 217"/>
                <a:gd name="T48" fmla="*/ 112 w 112"/>
                <a:gd name="T49" fmla="*/ 20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217">
                  <a:moveTo>
                    <a:pt x="112" y="202"/>
                  </a:moveTo>
                  <a:lnTo>
                    <a:pt x="95" y="137"/>
                  </a:lnTo>
                  <a:lnTo>
                    <a:pt x="98" y="112"/>
                  </a:lnTo>
                  <a:lnTo>
                    <a:pt x="98" y="86"/>
                  </a:lnTo>
                  <a:lnTo>
                    <a:pt x="93" y="66"/>
                  </a:lnTo>
                  <a:lnTo>
                    <a:pt x="110" y="43"/>
                  </a:lnTo>
                  <a:lnTo>
                    <a:pt x="111" y="36"/>
                  </a:lnTo>
                  <a:lnTo>
                    <a:pt x="102" y="0"/>
                  </a:lnTo>
                  <a:lnTo>
                    <a:pt x="97" y="2"/>
                  </a:lnTo>
                  <a:lnTo>
                    <a:pt x="74" y="10"/>
                  </a:lnTo>
                  <a:lnTo>
                    <a:pt x="53" y="18"/>
                  </a:lnTo>
                  <a:lnTo>
                    <a:pt x="3" y="36"/>
                  </a:lnTo>
                  <a:lnTo>
                    <a:pt x="0" y="37"/>
                  </a:lnTo>
                  <a:lnTo>
                    <a:pt x="19" y="79"/>
                  </a:lnTo>
                  <a:lnTo>
                    <a:pt x="25" y="118"/>
                  </a:lnTo>
                  <a:lnTo>
                    <a:pt x="45" y="152"/>
                  </a:lnTo>
                  <a:lnTo>
                    <a:pt x="66" y="217"/>
                  </a:lnTo>
                  <a:lnTo>
                    <a:pt x="66" y="217"/>
                  </a:lnTo>
                  <a:lnTo>
                    <a:pt x="70" y="216"/>
                  </a:lnTo>
                  <a:lnTo>
                    <a:pt x="78" y="213"/>
                  </a:lnTo>
                  <a:lnTo>
                    <a:pt x="87" y="210"/>
                  </a:lnTo>
                  <a:lnTo>
                    <a:pt x="109" y="204"/>
                  </a:lnTo>
                  <a:lnTo>
                    <a:pt x="112" y="202"/>
                  </a:lnTo>
                  <a:lnTo>
                    <a:pt x="112" y="202"/>
                  </a:lnTo>
                  <a:lnTo>
                    <a:pt x="112" y="20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C52F87E9-3AD1-FFB6-8414-6486DCDA2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66250" y="4111625"/>
              <a:ext cx="425450" cy="655638"/>
            </a:xfrm>
            <a:custGeom>
              <a:avLst/>
              <a:gdLst>
                <a:gd name="T0" fmla="*/ 0 w 268"/>
                <a:gd name="T1" fmla="*/ 26 h 413"/>
                <a:gd name="T2" fmla="*/ 2 w 268"/>
                <a:gd name="T3" fmla="*/ 29 h 413"/>
                <a:gd name="T4" fmla="*/ 7 w 268"/>
                <a:gd name="T5" fmla="*/ 33 h 413"/>
                <a:gd name="T6" fmla="*/ 10 w 268"/>
                <a:gd name="T7" fmla="*/ 197 h 413"/>
                <a:gd name="T8" fmla="*/ 10 w 268"/>
                <a:gd name="T9" fmla="*/ 287 h 413"/>
                <a:gd name="T10" fmla="*/ 30 w 268"/>
                <a:gd name="T11" fmla="*/ 410 h 413"/>
                <a:gd name="T12" fmla="*/ 33 w 268"/>
                <a:gd name="T13" fmla="*/ 410 h 413"/>
                <a:gd name="T14" fmla="*/ 50 w 268"/>
                <a:gd name="T15" fmla="*/ 413 h 413"/>
                <a:gd name="T16" fmla="*/ 55 w 268"/>
                <a:gd name="T17" fmla="*/ 378 h 413"/>
                <a:gd name="T18" fmla="*/ 63 w 268"/>
                <a:gd name="T19" fmla="*/ 398 h 413"/>
                <a:gd name="T20" fmla="*/ 77 w 268"/>
                <a:gd name="T21" fmla="*/ 410 h 413"/>
                <a:gd name="T22" fmla="*/ 103 w 268"/>
                <a:gd name="T23" fmla="*/ 395 h 413"/>
                <a:gd name="T24" fmla="*/ 100 w 268"/>
                <a:gd name="T25" fmla="*/ 393 h 413"/>
                <a:gd name="T26" fmla="*/ 101 w 268"/>
                <a:gd name="T27" fmla="*/ 393 h 413"/>
                <a:gd name="T28" fmla="*/ 83 w 268"/>
                <a:gd name="T29" fmla="*/ 351 h 413"/>
                <a:gd name="T30" fmla="*/ 255 w 268"/>
                <a:gd name="T31" fmla="*/ 324 h 413"/>
                <a:gd name="T32" fmla="*/ 268 w 268"/>
                <a:gd name="T33" fmla="*/ 321 h 413"/>
                <a:gd name="T34" fmla="*/ 268 w 268"/>
                <a:gd name="T35" fmla="*/ 321 h 413"/>
                <a:gd name="T36" fmla="*/ 256 w 268"/>
                <a:gd name="T37" fmla="*/ 301 h 413"/>
                <a:gd name="T38" fmla="*/ 255 w 268"/>
                <a:gd name="T39" fmla="*/ 272 h 413"/>
                <a:gd name="T40" fmla="*/ 247 w 268"/>
                <a:gd name="T41" fmla="*/ 255 h 413"/>
                <a:gd name="T42" fmla="*/ 251 w 268"/>
                <a:gd name="T43" fmla="*/ 225 h 413"/>
                <a:gd name="T44" fmla="*/ 258 w 268"/>
                <a:gd name="T45" fmla="*/ 216 h 413"/>
                <a:gd name="T46" fmla="*/ 229 w 268"/>
                <a:gd name="T47" fmla="*/ 164 h 413"/>
                <a:gd name="T48" fmla="*/ 175 w 268"/>
                <a:gd name="T49" fmla="*/ 1 h 413"/>
                <a:gd name="T50" fmla="*/ 175 w 268"/>
                <a:gd name="T51" fmla="*/ 0 h 413"/>
                <a:gd name="T52" fmla="*/ 163 w 268"/>
                <a:gd name="T53" fmla="*/ 2 h 413"/>
                <a:gd name="T54" fmla="*/ 99 w 268"/>
                <a:gd name="T55" fmla="*/ 12 h 413"/>
                <a:gd name="T56" fmla="*/ 67 w 268"/>
                <a:gd name="T57" fmla="*/ 16 h 413"/>
                <a:gd name="T58" fmla="*/ 0 w 268"/>
                <a:gd name="T59" fmla="*/ 26 h 413"/>
                <a:gd name="T60" fmla="*/ 0 w 268"/>
                <a:gd name="T61" fmla="*/ 26 h 413"/>
                <a:gd name="T62" fmla="*/ 0 w 268"/>
                <a:gd name="T63" fmla="*/ 2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8" h="413">
                  <a:moveTo>
                    <a:pt x="0" y="26"/>
                  </a:moveTo>
                  <a:lnTo>
                    <a:pt x="2" y="29"/>
                  </a:lnTo>
                  <a:lnTo>
                    <a:pt x="7" y="33"/>
                  </a:lnTo>
                  <a:lnTo>
                    <a:pt x="10" y="197"/>
                  </a:lnTo>
                  <a:lnTo>
                    <a:pt x="10" y="287"/>
                  </a:lnTo>
                  <a:lnTo>
                    <a:pt x="30" y="410"/>
                  </a:lnTo>
                  <a:lnTo>
                    <a:pt x="33" y="410"/>
                  </a:lnTo>
                  <a:lnTo>
                    <a:pt x="50" y="413"/>
                  </a:lnTo>
                  <a:lnTo>
                    <a:pt x="55" y="378"/>
                  </a:lnTo>
                  <a:lnTo>
                    <a:pt x="63" y="398"/>
                  </a:lnTo>
                  <a:lnTo>
                    <a:pt x="77" y="410"/>
                  </a:lnTo>
                  <a:lnTo>
                    <a:pt x="103" y="395"/>
                  </a:lnTo>
                  <a:lnTo>
                    <a:pt x="100" y="393"/>
                  </a:lnTo>
                  <a:lnTo>
                    <a:pt x="101" y="393"/>
                  </a:lnTo>
                  <a:lnTo>
                    <a:pt x="83" y="351"/>
                  </a:lnTo>
                  <a:lnTo>
                    <a:pt x="255" y="324"/>
                  </a:lnTo>
                  <a:lnTo>
                    <a:pt x="268" y="321"/>
                  </a:lnTo>
                  <a:lnTo>
                    <a:pt x="268" y="321"/>
                  </a:lnTo>
                  <a:lnTo>
                    <a:pt x="256" y="301"/>
                  </a:lnTo>
                  <a:lnTo>
                    <a:pt x="255" y="272"/>
                  </a:lnTo>
                  <a:lnTo>
                    <a:pt x="247" y="255"/>
                  </a:lnTo>
                  <a:lnTo>
                    <a:pt x="251" y="225"/>
                  </a:lnTo>
                  <a:lnTo>
                    <a:pt x="258" y="216"/>
                  </a:lnTo>
                  <a:lnTo>
                    <a:pt x="229" y="164"/>
                  </a:lnTo>
                  <a:lnTo>
                    <a:pt x="175" y="1"/>
                  </a:lnTo>
                  <a:lnTo>
                    <a:pt x="175" y="0"/>
                  </a:lnTo>
                  <a:lnTo>
                    <a:pt x="163" y="2"/>
                  </a:lnTo>
                  <a:lnTo>
                    <a:pt x="99" y="12"/>
                  </a:lnTo>
                  <a:lnTo>
                    <a:pt x="67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FBD09549-6F48-732B-5D2E-2EFA2A0A6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8013" y="4579938"/>
              <a:ext cx="969962" cy="828675"/>
            </a:xfrm>
            <a:custGeom>
              <a:avLst/>
              <a:gdLst>
                <a:gd name="T0" fmla="*/ 476 w 611"/>
                <a:gd name="T1" fmla="*/ 516 h 522"/>
                <a:gd name="T2" fmla="*/ 477 w 611"/>
                <a:gd name="T3" fmla="*/ 515 h 522"/>
                <a:gd name="T4" fmla="*/ 421 w 611"/>
                <a:gd name="T5" fmla="*/ 522 h 522"/>
                <a:gd name="T6" fmla="*/ 422 w 611"/>
                <a:gd name="T7" fmla="*/ 521 h 522"/>
                <a:gd name="T8" fmla="*/ 531 w 611"/>
                <a:gd name="T9" fmla="*/ 496 h 522"/>
                <a:gd name="T10" fmla="*/ 542 w 611"/>
                <a:gd name="T11" fmla="*/ 494 h 522"/>
                <a:gd name="T12" fmla="*/ 539 w 611"/>
                <a:gd name="T13" fmla="*/ 493 h 522"/>
                <a:gd name="T14" fmla="*/ 538 w 611"/>
                <a:gd name="T15" fmla="*/ 496 h 522"/>
                <a:gd name="T16" fmla="*/ 582 w 611"/>
                <a:gd name="T17" fmla="*/ 467 h 522"/>
                <a:gd name="T18" fmla="*/ 582 w 611"/>
                <a:gd name="T19" fmla="*/ 464 h 522"/>
                <a:gd name="T20" fmla="*/ 579 w 611"/>
                <a:gd name="T21" fmla="*/ 457 h 522"/>
                <a:gd name="T22" fmla="*/ 567 w 611"/>
                <a:gd name="T23" fmla="*/ 456 h 522"/>
                <a:gd name="T24" fmla="*/ 581 w 611"/>
                <a:gd name="T25" fmla="*/ 448 h 522"/>
                <a:gd name="T26" fmla="*/ 583 w 611"/>
                <a:gd name="T27" fmla="*/ 448 h 522"/>
                <a:gd name="T28" fmla="*/ 595 w 611"/>
                <a:gd name="T29" fmla="*/ 444 h 522"/>
                <a:gd name="T30" fmla="*/ 577 w 611"/>
                <a:gd name="T31" fmla="*/ 446 h 522"/>
                <a:gd name="T32" fmla="*/ 586 w 611"/>
                <a:gd name="T33" fmla="*/ 441 h 522"/>
                <a:gd name="T34" fmla="*/ 556 w 611"/>
                <a:gd name="T35" fmla="*/ 441 h 522"/>
                <a:gd name="T36" fmla="*/ 559 w 611"/>
                <a:gd name="T37" fmla="*/ 442 h 522"/>
                <a:gd name="T38" fmla="*/ 545 w 611"/>
                <a:gd name="T39" fmla="*/ 436 h 522"/>
                <a:gd name="T40" fmla="*/ 596 w 611"/>
                <a:gd name="T41" fmla="*/ 442 h 522"/>
                <a:gd name="T42" fmla="*/ 547 w 611"/>
                <a:gd name="T43" fmla="*/ 435 h 522"/>
                <a:gd name="T44" fmla="*/ 611 w 611"/>
                <a:gd name="T45" fmla="*/ 392 h 522"/>
                <a:gd name="T46" fmla="*/ 520 w 611"/>
                <a:gd name="T47" fmla="*/ 404 h 522"/>
                <a:gd name="T48" fmla="*/ 511 w 611"/>
                <a:gd name="T49" fmla="*/ 398 h 522"/>
                <a:gd name="T50" fmla="*/ 502 w 611"/>
                <a:gd name="T51" fmla="*/ 400 h 522"/>
                <a:gd name="T52" fmla="*/ 506 w 611"/>
                <a:gd name="T53" fmla="*/ 400 h 522"/>
                <a:gd name="T54" fmla="*/ 451 w 611"/>
                <a:gd name="T55" fmla="*/ 361 h 522"/>
                <a:gd name="T56" fmla="*/ 442 w 611"/>
                <a:gd name="T57" fmla="*/ 346 h 522"/>
                <a:gd name="T58" fmla="*/ 456 w 611"/>
                <a:gd name="T59" fmla="*/ 355 h 522"/>
                <a:gd name="T60" fmla="*/ 407 w 611"/>
                <a:gd name="T61" fmla="*/ 294 h 522"/>
                <a:gd name="T62" fmla="*/ 556 w 611"/>
                <a:gd name="T63" fmla="*/ 219 h 522"/>
                <a:gd name="T64" fmla="*/ 385 w 611"/>
                <a:gd name="T65" fmla="*/ 190 h 522"/>
                <a:gd name="T66" fmla="*/ 382 w 611"/>
                <a:gd name="T67" fmla="*/ 187 h 522"/>
                <a:gd name="T68" fmla="*/ 382 w 611"/>
                <a:gd name="T69" fmla="*/ 182 h 522"/>
                <a:gd name="T70" fmla="*/ 384 w 611"/>
                <a:gd name="T71" fmla="*/ 180 h 522"/>
                <a:gd name="T72" fmla="*/ 381 w 611"/>
                <a:gd name="T73" fmla="*/ 180 h 522"/>
                <a:gd name="T74" fmla="*/ 381 w 611"/>
                <a:gd name="T75" fmla="*/ 171 h 522"/>
                <a:gd name="T76" fmla="*/ 380 w 611"/>
                <a:gd name="T77" fmla="*/ 170 h 522"/>
                <a:gd name="T78" fmla="*/ 366 w 611"/>
                <a:gd name="T79" fmla="*/ 154 h 522"/>
                <a:gd name="T80" fmla="*/ 350 w 611"/>
                <a:gd name="T81" fmla="*/ 154 h 522"/>
                <a:gd name="T82" fmla="*/ 228 w 611"/>
                <a:gd name="T83" fmla="*/ 121 h 522"/>
                <a:gd name="T84" fmla="*/ 32 w 611"/>
                <a:gd name="T85" fmla="*/ 109 h 522"/>
                <a:gd name="T86" fmla="*/ 18 w 611"/>
                <a:gd name="T87" fmla="*/ 98 h 522"/>
                <a:gd name="T88" fmla="*/ 93 w 611"/>
                <a:gd name="T89" fmla="*/ 86 h 522"/>
                <a:gd name="T90" fmla="*/ 200 w 611"/>
                <a:gd name="T91" fmla="*/ 133 h 522"/>
                <a:gd name="T92" fmla="*/ 386 w 611"/>
                <a:gd name="T93" fmla="*/ 205 h 522"/>
                <a:gd name="T94" fmla="*/ 411 w 611"/>
                <a:gd name="T95" fmla="*/ 260 h 522"/>
                <a:gd name="T96" fmla="*/ 457 w 611"/>
                <a:gd name="T97" fmla="*/ 314 h 522"/>
                <a:gd name="T98" fmla="*/ 546 w 611"/>
                <a:gd name="T99" fmla="*/ 435 h 522"/>
                <a:gd name="T100" fmla="*/ 611 w 611"/>
                <a:gd name="T101" fmla="*/ 384 h 522"/>
                <a:gd name="T102" fmla="*/ 528 w 611"/>
                <a:gd name="T103" fmla="*/ 162 h 522"/>
                <a:gd name="T104" fmla="*/ 488 w 611"/>
                <a:gd name="T105" fmla="*/ 106 h 522"/>
                <a:gd name="T106" fmla="*/ 436 w 611"/>
                <a:gd name="T107" fmla="*/ 2 h 522"/>
                <a:gd name="T108" fmla="*/ 184 w 611"/>
                <a:gd name="T109" fmla="*/ 2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1" h="522">
                  <a:moveTo>
                    <a:pt x="480" y="516"/>
                  </a:moveTo>
                  <a:lnTo>
                    <a:pt x="479" y="516"/>
                  </a:lnTo>
                  <a:lnTo>
                    <a:pt x="479" y="517"/>
                  </a:lnTo>
                  <a:lnTo>
                    <a:pt x="480" y="516"/>
                  </a:lnTo>
                  <a:lnTo>
                    <a:pt x="480" y="516"/>
                  </a:lnTo>
                  <a:close/>
                  <a:moveTo>
                    <a:pt x="476" y="516"/>
                  </a:moveTo>
                  <a:lnTo>
                    <a:pt x="476" y="516"/>
                  </a:lnTo>
                  <a:lnTo>
                    <a:pt x="477" y="516"/>
                  </a:lnTo>
                  <a:lnTo>
                    <a:pt x="476" y="516"/>
                  </a:lnTo>
                  <a:close/>
                  <a:moveTo>
                    <a:pt x="477" y="515"/>
                  </a:moveTo>
                  <a:lnTo>
                    <a:pt x="477" y="515"/>
                  </a:lnTo>
                  <a:lnTo>
                    <a:pt x="477" y="515"/>
                  </a:lnTo>
                  <a:lnTo>
                    <a:pt x="477" y="515"/>
                  </a:lnTo>
                  <a:close/>
                  <a:moveTo>
                    <a:pt x="422" y="521"/>
                  </a:moveTo>
                  <a:lnTo>
                    <a:pt x="422" y="521"/>
                  </a:lnTo>
                  <a:lnTo>
                    <a:pt x="422" y="522"/>
                  </a:lnTo>
                  <a:lnTo>
                    <a:pt x="422" y="521"/>
                  </a:lnTo>
                  <a:close/>
                  <a:moveTo>
                    <a:pt x="421" y="522"/>
                  </a:moveTo>
                  <a:lnTo>
                    <a:pt x="421" y="521"/>
                  </a:lnTo>
                  <a:lnTo>
                    <a:pt x="421" y="522"/>
                  </a:lnTo>
                  <a:lnTo>
                    <a:pt x="421" y="522"/>
                  </a:lnTo>
                  <a:close/>
                  <a:moveTo>
                    <a:pt x="422" y="521"/>
                  </a:moveTo>
                  <a:lnTo>
                    <a:pt x="422" y="521"/>
                  </a:lnTo>
                  <a:lnTo>
                    <a:pt x="422" y="521"/>
                  </a:lnTo>
                  <a:lnTo>
                    <a:pt x="422" y="521"/>
                  </a:lnTo>
                  <a:close/>
                  <a:moveTo>
                    <a:pt x="418" y="522"/>
                  </a:moveTo>
                  <a:lnTo>
                    <a:pt x="418" y="522"/>
                  </a:lnTo>
                  <a:lnTo>
                    <a:pt x="418" y="522"/>
                  </a:lnTo>
                  <a:lnTo>
                    <a:pt x="418" y="522"/>
                  </a:lnTo>
                  <a:close/>
                  <a:moveTo>
                    <a:pt x="531" y="496"/>
                  </a:moveTo>
                  <a:lnTo>
                    <a:pt x="531" y="496"/>
                  </a:lnTo>
                  <a:lnTo>
                    <a:pt x="531" y="497"/>
                  </a:lnTo>
                  <a:lnTo>
                    <a:pt x="531" y="496"/>
                  </a:lnTo>
                  <a:close/>
                  <a:moveTo>
                    <a:pt x="543" y="493"/>
                  </a:moveTo>
                  <a:lnTo>
                    <a:pt x="543" y="493"/>
                  </a:lnTo>
                  <a:lnTo>
                    <a:pt x="542" y="494"/>
                  </a:lnTo>
                  <a:lnTo>
                    <a:pt x="543" y="493"/>
                  </a:lnTo>
                  <a:lnTo>
                    <a:pt x="543" y="493"/>
                  </a:lnTo>
                  <a:close/>
                  <a:moveTo>
                    <a:pt x="539" y="493"/>
                  </a:moveTo>
                  <a:lnTo>
                    <a:pt x="537" y="491"/>
                  </a:lnTo>
                  <a:lnTo>
                    <a:pt x="537" y="491"/>
                  </a:lnTo>
                  <a:lnTo>
                    <a:pt x="539" y="493"/>
                  </a:lnTo>
                  <a:lnTo>
                    <a:pt x="539" y="493"/>
                  </a:lnTo>
                  <a:close/>
                  <a:moveTo>
                    <a:pt x="538" y="496"/>
                  </a:moveTo>
                  <a:lnTo>
                    <a:pt x="532" y="490"/>
                  </a:lnTo>
                  <a:lnTo>
                    <a:pt x="535" y="495"/>
                  </a:lnTo>
                  <a:lnTo>
                    <a:pt x="538" y="496"/>
                  </a:lnTo>
                  <a:lnTo>
                    <a:pt x="538" y="496"/>
                  </a:lnTo>
                  <a:close/>
                  <a:moveTo>
                    <a:pt x="576" y="473"/>
                  </a:moveTo>
                  <a:lnTo>
                    <a:pt x="576" y="474"/>
                  </a:lnTo>
                  <a:lnTo>
                    <a:pt x="576" y="474"/>
                  </a:lnTo>
                  <a:lnTo>
                    <a:pt x="576" y="473"/>
                  </a:lnTo>
                  <a:close/>
                  <a:moveTo>
                    <a:pt x="581" y="469"/>
                  </a:moveTo>
                  <a:lnTo>
                    <a:pt x="582" y="467"/>
                  </a:lnTo>
                  <a:lnTo>
                    <a:pt x="581" y="469"/>
                  </a:lnTo>
                  <a:lnTo>
                    <a:pt x="581" y="469"/>
                  </a:lnTo>
                  <a:lnTo>
                    <a:pt x="581" y="469"/>
                  </a:lnTo>
                  <a:close/>
                  <a:moveTo>
                    <a:pt x="582" y="464"/>
                  </a:moveTo>
                  <a:lnTo>
                    <a:pt x="582" y="464"/>
                  </a:lnTo>
                  <a:lnTo>
                    <a:pt x="582" y="464"/>
                  </a:lnTo>
                  <a:lnTo>
                    <a:pt x="582" y="464"/>
                  </a:lnTo>
                  <a:close/>
                  <a:moveTo>
                    <a:pt x="575" y="463"/>
                  </a:moveTo>
                  <a:lnTo>
                    <a:pt x="575" y="463"/>
                  </a:lnTo>
                  <a:lnTo>
                    <a:pt x="575" y="463"/>
                  </a:lnTo>
                  <a:lnTo>
                    <a:pt x="575" y="463"/>
                  </a:lnTo>
                  <a:close/>
                  <a:moveTo>
                    <a:pt x="579" y="457"/>
                  </a:moveTo>
                  <a:lnTo>
                    <a:pt x="578" y="457"/>
                  </a:lnTo>
                  <a:lnTo>
                    <a:pt x="578" y="457"/>
                  </a:lnTo>
                  <a:lnTo>
                    <a:pt x="579" y="457"/>
                  </a:lnTo>
                  <a:lnTo>
                    <a:pt x="579" y="457"/>
                  </a:lnTo>
                  <a:close/>
                  <a:moveTo>
                    <a:pt x="567" y="457"/>
                  </a:moveTo>
                  <a:lnTo>
                    <a:pt x="567" y="456"/>
                  </a:lnTo>
                  <a:lnTo>
                    <a:pt x="567" y="457"/>
                  </a:lnTo>
                  <a:lnTo>
                    <a:pt x="567" y="457"/>
                  </a:lnTo>
                  <a:close/>
                  <a:moveTo>
                    <a:pt x="581" y="448"/>
                  </a:moveTo>
                  <a:lnTo>
                    <a:pt x="581" y="448"/>
                  </a:lnTo>
                  <a:lnTo>
                    <a:pt x="582" y="449"/>
                  </a:lnTo>
                  <a:lnTo>
                    <a:pt x="581" y="448"/>
                  </a:lnTo>
                  <a:lnTo>
                    <a:pt x="581" y="448"/>
                  </a:lnTo>
                  <a:close/>
                  <a:moveTo>
                    <a:pt x="583" y="448"/>
                  </a:moveTo>
                  <a:lnTo>
                    <a:pt x="582" y="447"/>
                  </a:lnTo>
                  <a:lnTo>
                    <a:pt x="583" y="448"/>
                  </a:lnTo>
                  <a:lnTo>
                    <a:pt x="583" y="448"/>
                  </a:lnTo>
                  <a:lnTo>
                    <a:pt x="583" y="448"/>
                  </a:lnTo>
                  <a:close/>
                  <a:moveTo>
                    <a:pt x="580" y="447"/>
                  </a:moveTo>
                  <a:lnTo>
                    <a:pt x="580" y="447"/>
                  </a:lnTo>
                  <a:lnTo>
                    <a:pt x="580" y="447"/>
                  </a:lnTo>
                  <a:lnTo>
                    <a:pt x="580" y="447"/>
                  </a:lnTo>
                  <a:lnTo>
                    <a:pt x="580" y="447"/>
                  </a:lnTo>
                  <a:close/>
                  <a:moveTo>
                    <a:pt x="595" y="444"/>
                  </a:moveTo>
                  <a:lnTo>
                    <a:pt x="595" y="444"/>
                  </a:lnTo>
                  <a:lnTo>
                    <a:pt x="594" y="445"/>
                  </a:lnTo>
                  <a:lnTo>
                    <a:pt x="595" y="444"/>
                  </a:lnTo>
                  <a:lnTo>
                    <a:pt x="595" y="444"/>
                  </a:lnTo>
                  <a:close/>
                  <a:moveTo>
                    <a:pt x="578" y="446"/>
                  </a:moveTo>
                  <a:lnTo>
                    <a:pt x="577" y="446"/>
                  </a:lnTo>
                  <a:lnTo>
                    <a:pt x="578" y="446"/>
                  </a:lnTo>
                  <a:lnTo>
                    <a:pt x="578" y="446"/>
                  </a:lnTo>
                  <a:close/>
                  <a:moveTo>
                    <a:pt x="586" y="441"/>
                  </a:moveTo>
                  <a:lnTo>
                    <a:pt x="585" y="441"/>
                  </a:lnTo>
                  <a:lnTo>
                    <a:pt x="585" y="442"/>
                  </a:lnTo>
                  <a:lnTo>
                    <a:pt x="586" y="441"/>
                  </a:lnTo>
                  <a:lnTo>
                    <a:pt x="586" y="441"/>
                  </a:lnTo>
                  <a:close/>
                  <a:moveTo>
                    <a:pt x="590" y="439"/>
                  </a:moveTo>
                  <a:lnTo>
                    <a:pt x="590" y="439"/>
                  </a:lnTo>
                  <a:lnTo>
                    <a:pt x="589" y="439"/>
                  </a:lnTo>
                  <a:lnTo>
                    <a:pt x="590" y="439"/>
                  </a:lnTo>
                  <a:close/>
                  <a:moveTo>
                    <a:pt x="556" y="441"/>
                  </a:moveTo>
                  <a:lnTo>
                    <a:pt x="556" y="440"/>
                  </a:lnTo>
                  <a:lnTo>
                    <a:pt x="556" y="441"/>
                  </a:lnTo>
                  <a:lnTo>
                    <a:pt x="556" y="441"/>
                  </a:lnTo>
                  <a:close/>
                  <a:moveTo>
                    <a:pt x="559" y="440"/>
                  </a:moveTo>
                  <a:lnTo>
                    <a:pt x="558" y="440"/>
                  </a:lnTo>
                  <a:lnTo>
                    <a:pt x="559" y="442"/>
                  </a:lnTo>
                  <a:lnTo>
                    <a:pt x="559" y="440"/>
                  </a:lnTo>
                  <a:close/>
                  <a:moveTo>
                    <a:pt x="550" y="440"/>
                  </a:moveTo>
                  <a:lnTo>
                    <a:pt x="550" y="438"/>
                  </a:lnTo>
                  <a:lnTo>
                    <a:pt x="548" y="438"/>
                  </a:lnTo>
                  <a:lnTo>
                    <a:pt x="550" y="440"/>
                  </a:lnTo>
                  <a:close/>
                  <a:moveTo>
                    <a:pt x="545" y="436"/>
                  </a:moveTo>
                  <a:lnTo>
                    <a:pt x="547" y="438"/>
                  </a:lnTo>
                  <a:lnTo>
                    <a:pt x="547" y="437"/>
                  </a:lnTo>
                  <a:lnTo>
                    <a:pt x="545" y="436"/>
                  </a:lnTo>
                  <a:lnTo>
                    <a:pt x="545" y="436"/>
                  </a:lnTo>
                  <a:close/>
                  <a:moveTo>
                    <a:pt x="604" y="438"/>
                  </a:moveTo>
                  <a:lnTo>
                    <a:pt x="596" y="442"/>
                  </a:lnTo>
                  <a:lnTo>
                    <a:pt x="598" y="442"/>
                  </a:lnTo>
                  <a:lnTo>
                    <a:pt x="604" y="438"/>
                  </a:lnTo>
                  <a:close/>
                  <a:moveTo>
                    <a:pt x="547" y="435"/>
                  </a:moveTo>
                  <a:lnTo>
                    <a:pt x="545" y="435"/>
                  </a:lnTo>
                  <a:lnTo>
                    <a:pt x="545" y="436"/>
                  </a:lnTo>
                  <a:lnTo>
                    <a:pt x="547" y="435"/>
                  </a:lnTo>
                  <a:close/>
                  <a:moveTo>
                    <a:pt x="611" y="415"/>
                  </a:moveTo>
                  <a:lnTo>
                    <a:pt x="611" y="413"/>
                  </a:lnTo>
                  <a:lnTo>
                    <a:pt x="611" y="408"/>
                  </a:lnTo>
                  <a:lnTo>
                    <a:pt x="611" y="415"/>
                  </a:lnTo>
                  <a:lnTo>
                    <a:pt x="611" y="415"/>
                  </a:lnTo>
                  <a:close/>
                  <a:moveTo>
                    <a:pt x="611" y="392"/>
                  </a:moveTo>
                  <a:lnTo>
                    <a:pt x="610" y="388"/>
                  </a:lnTo>
                  <a:lnTo>
                    <a:pt x="609" y="389"/>
                  </a:lnTo>
                  <a:lnTo>
                    <a:pt x="611" y="392"/>
                  </a:lnTo>
                  <a:close/>
                  <a:moveTo>
                    <a:pt x="518" y="402"/>
                  </a:moveTo>
                  <a:lnTo>
                    <a:pt x="518" y="404"/>
                  </a:lnTo>
                  <a:lnTo>
                    <a:pt x="520" y="404"/>
                  </a:lnTo>
                  <a:lnTo>
                    <a:pt x="518" y="402"/>
                  </a:lnTo>
                  <a:lnTo>
                    <a:pt x="518" y="402"/>
                  </a:lnTo>
                  <a:close/>
                  <a:moveTo>
                    <a:pt x="511" y="398"/>
                  </a:moveTo>
                  <a:lnTo>
                    <a:pt x="508" y="400"/>
                  </a:lnTo>
                  <a:lnTo>
                    <a:pt x="510" y="401"/>
                  </a:lnTo>
                  <a:lnTo>
                    <a:pt x="511" y="398"/>
                  </a:lnTo>
                  <a:lnTo>
                    <a:pt x="511" y="398"/>
                  </a:lnTo>
                  <a:close/>
                  <a:moveTo>
                    <a:pt x="502" y="400"/>
                  </a:moveTo>
                  <a:lnTo>
                    <a:pt x="502" y="398"/>
                  </a:lnTo>
                  <a:lnTo>
                    <a:pt x="502" y="398"/>
                  </a:lnTo>
                  <a:lnTo>
                    <a:pt x="502" y="400"/>
                  </a:lnTo>
                  <a:lnTo>
                    <a:pt x="502" y="400"/>
                  </a:lnTo>
                  <a:close/>
                  <a:moveTo>
                    <a:pt x="494" y="398"/>
                  </a:moveTo>
                  <a:lnTo>
                    <a:pt x="492" y="401"/>
                  </a:lnTo>
                  <a:lnTo>
                    <a:pt x="495" y="402"/>
                  </a:lnTo>
                  <a:lnTo>
                    <a:pt x="494" y="398"/>
                  </a:lnTo>
                  <a:lnTo>
                    <a:pt x="494" y="398"/>
                  </a:lnTo>
                  <a:close/>
                  <a:moveTo>
                    <a:pt x="506" y="400"/>
                  </a:moveTo>
                  <a:lnTo>
                    <a:pt x="506" y="398"/>
                  </a:lnTo>
                  <a:lnTo>
                    <a:pt x="504" y="397"/>
                  </a:lnTo>
                  <a:lnTo>
                    <a:pt x="506" y="400"/>
                  </a:lnTo>
                  <a:lnTo>
                    <a:pt x="506" y="400"/>
                  </a:lnTo>
                  <a:close/>
                  <a:moveTo>
                    <a:pt x="453" y="360"/>
                  </a:moveTo>
                  <a:lnTo>
                    <a:pt x="451" y="361"/>
                  </a:lnTo>
                  <a:lnTo>
                    <a:pt x="455" y="362"/>
                  </a:lnTo>
                  <a:lnTo>
                    <a:pt x="453" y="360"/>
                  </a:lnTo>
                  <a:lnTo>
                    <a:pt x="453" y="360"/>
                  </a:lnTo>
                  <a:close/>
                  <a:moveTo>
                    <a:pt x="444" y="347"/>
                  </a:moveTo>
                  <a:lnTo>
                    <a:pt x="441" y="343"/>
                  </a:lnTo>
                  <a:lnTo>
                    <a:pt x="442" y="346"/>
                  </a:lnTo>
                  <a:lnTo>
                    <a:pt x="444" y="347"/>
                  </a:lnTo>
                  <a:lnTo>
                    <a:pt x="444" y="347"/>
                  </a:lnTo>
                  <a:close/>
                  <a:moveTo>
                    <a:pt x="456" y="355"/>
                  </a:moveTo>
                  <a:lnTo>
                    <a:pt x="450" y="343"/>
                  </a:lnTo>
                  <a:lnTo>
                    <a:pt x="447" y="341"/>
                  </a:lnTo>
                  <a:lnTo>
                    <a:pt x="456" y="355"/>
                  </a:lnTo>
                  <a:close/>
                  <a:moveTo>
                    <a:pt x="440" y="340"/>
                  </a:moveTo>
                  <a:lnTo>
                    <a:pt x="439" y="336"/>
                  </a:lnTo>
                  <a:lnTo>
                    <a:pt x="437" y="334"/>
                  </a:lnTo>
                  <a:lnTo>
                    <a:pt x="440" y="340"/>
                  </a:lnTo>
                  <a:lnTo>
                    <a:pt x="440" y="340"/>
                  </a:lnTo>
                  <a:close/>
                  <a:moveTo>
                    <a:pt x="407" y="294"/>
                  </a:moveTo>
                  <a:lnTo>
                    <a:pt x="399" y="289"/>
                  </a:lnTo>
                  <a:lnTo>
                    <a:pt x="402" y="292"/>
                  </a:lnTo>
                  <a:lnTo>
                    <a:pt x="407" y="294"/>
                  </a:lnTo>
                  <a:close/>
                  <a:moveTo>
                    <a:pt x="587" y="268"/>
                  </a:moveTo>
                  <a:lnTo>
                    <a:pt x="557" y="219"/>
                  </a:lnTo>
                  <a:lnTo>
                    <a:pt x="556" y="219"/>
                  </a:lnTo>
                  <a:lnTo>
                    <a:pt x="587" y="268"/>
                  </a:lnTo>
                  <a:lnTo>
                    <a:pt x="587" y="268"/>
                  </a:lnTo>
                  <a:close/>
                  <a:moveTo>
                    <a:pt x="385" y="190"/>
                  </a:moveTo>
                  <a:lnTo>
                    <a:pt x="384" y="189"/>
                  </a:lnTo>
                  <a:lnTo>
                    <a:pt x="385" y="190"/>
                  </a:lnTo>
                  <a:lnTo>
                    <a:pt x="385" y="190"/>
                  </a:lnTo>
                  <a:lnTo>
                    <a:pt x="385" y="190"/>
                  </a:lnTo>
                  <a:close/>
                  <a:moveTo>
                    <a:pt x="382" y="187"/>
                  </a:moveTo>
                  <a:lnTo>
                    <a:pt x="382" y="187"/>
                  </a:lnTo>
                  <a:lnTo>
                    <a:pt x="382" y="188"/>
                  </a:lnTo>
                  <a:lnTo>
                    <a:pt x="382" y="187"/>
                  </a:lnTo>
                  <a:lnTo>
                    <a:pt x="382" y="187"/>
                  </a:lnTo>
                  <a:close/>
                  <a:moveTo>
                    <a:pt x="380" y="183"/>
                  </a:moveTo>
                  <a:lnTo>
                    <a:pt x="380" y="183"/>
                  </a:lnTo>
                  <a:lnTo>
                    <a:pt x="379" y="183"/>
                  </a:lnTo>
                  <a:lnTo>
                    <a:pt x="380" y="183"/>
                  </a:lnTo>
                  <a:close/>
                  <a:moveTo>
                    <a:pt x="381" y="182"/>
                  </a:moveTo>
                  <a:lnTo>
                    <a:pt x="382" y="182"/>
                  </a:lnTo>
                  <a:lnTo>
                    <a:pt x="382" y="182"/>
                  </a:lnTo>
                  <a:lnTo>
                    <a:pt x="381" y="182"/>
                  </a:lnTo>
                  <a:close/>
                  <a:moveTo>
                    <a:pt x="384" y="180"/>
                  </a:moveTo>
                  <a:lnTo>
                    <a:pt x="382" y="180"/>
                  </a:lnTo>
                  <a:lnTo>
                    <a:pt x="382" y="180"/>
                  </a:lnTo>
                  <a:lnTo>
                    <a:pt x="384" y="180"/>
                  </a:lnTo>
                  <a:lnTo>
                    <a:pt x="384" y="180"/>
                  </a:lnTo>
                  <a:close/>
                  <a:moveTo>
                    <a:pt x="381" y="180"/>
                  </a:moveTo>
                  <a:lnTo>
                    <a:pt x="380" y="178"/>
                  </a:lnTo>
                  <a:lnTo>
                    <a:pt x="380" y="179"/>
                  </a:lnTo>
                  <a:lnTo>
                    <a:pt x="381" y="180"/>
                  </a:lnTo>
                  <a:lnTo>
                    <a:pt x="381" y="180"/>
                  </a:lnTo>
                  <a:close/>
                  <a:moveTo>
                    <a:pt x="378" y="175"/>
                  </a:moveTo>
                  <a:lnTo>
                    <a:pt x="377" y="175"/>
                  </a:lnTo>
                  <a:lnTo>
                    <a:pt x="379" y="176"/>
                  </a:lnTo>
                  <a:lnTo>
                    <a:pt x="378" y="175"/>
                  </a:lnTo>
                  <a:lnTo>
                    <a:pt x="378" y="175"/>
                  </a:lnTo>
                  <a:close/>
                  <a:moveTo>
                    <a:pt x="381" y="171"/>
                  </a:moveTo>
                  <a:lnTo>
                    <a:pt x="379" y="171"/>
                  </a:lnTo>
                  <a:lnTo>
                    <a:pt x="379" y="171"/>
                  </a:lnTo>
                  <a:lnTo>
                    <a:pt x="381" y="171"/>
                  </a:lnTo>
                  <a:lnTo>
                    <a:pt x="381" y="171"/>
                  </a:lnTo>
                  <a:close/>
                  <a:moveTo>
                    <a:pt x="382" y="171"/>
                  </a:moveTo>
                  <a:lnTo>
                    <a:pt x="380" y="170"/>
                  </a:lnTo>
                  <a:lnTo>
                    <a:pt x="381" y="170"/>
                  </a:lnTo>
                  <a:lnTo>
                    <a:pt x="382" y="171"/>
                  </a:lnTo>
                  <a:lnTo>
                    <a:pt x="382" y="171"/>
                  </a:lnTo>
                  <a:close/>
                  <a:moveTo>
                    <a:pt x="367" y="154"/>
                  </a:moveTo>
                  <a:lnTo>
                    <a:pt x="366" y="153"/>
                  </a:lnTo>
                  <a:lnTo>
                    <a:pt x="366" y="154"/>
                  </a:lnTo>
                  <a:lnTo>
                    <a:pt x="367" y="154"/>
                  </a:lnTo>
                  <a:close/>
                  <a:moveTo>
                    <a:pt x="350" y="154"/>
                  </a:moveTo>
                  <a:lnTo>
                    <a:pt x="349" y="152"/>
                  </a:lnTo>
                  <a:lnTo>
                    <a:pt x="349" y="154"/>
                  </a:lnTo>
                  <a:lnTo>
                    <a:pt x="350" y="154"/>
                  </a:lnTo>
                  <a:lnTo>
                    <a:pt x="350" y="154"/>
                  </a:lnTo>
                  <a:close/>
                  <a:moveTo>
                    <a:pt x="204" y="141"/>
                  </a:moveTo>
                  <a:lnTo>
                    <a:pt x="216" y="132"/>
                  </a:lnTo>
                  <a:lnTo>
                    <a:pt x="202" y="141"/>
                  </a:lnTo>
                  <a:lnTo>
                    <a:pt x="204" y="141"/>
                  </a:lnTo>
                  <a:lnTo>
                    <a:pt x="204" y="141"/>
                  </a:lnTo>
                  <a:close/>
                  <a:moveTo>
                    <a:pt x="228" y="121"/>
                  </a:moveTo>
                  <a:lnTo>
                    <a:pt x="229" y="120"/>
                  </a:lnTo>
                  <a:lnTo>
                    <a:pt x="224" y="122"/>
                  </a:lnTo>
                  <a:lnTo>
                    <a:pt x="228" y="121"/>
                  </a:lnTo>
                  <a:lnTo>
                    <a:pt x="228" y="121"/>
                  </a:lnTo>
                  <a:close/>
                  <a:moveTo>
                    <a:pt x="75" y="94"/>
                  </a:moveTo>
                  <a:lnTo>
                    <a:pt x="32" y="109"/>
                  </a:lnTo>
                  <a:lnTo>
                    <a:pt x="56" y="102"/>
                  </a:lnTo>
                  <a:lnTo>
                    <a:pt x="75" y="94"/>
                  </a:lnTo>
                  <a:close/>
                  <a:moveTo>
                    <a:pt x="185" y="26"/>
                  </a:moveTo>
                  <a:lnTo>
                    <a:pt x="172" y="29"/>
                  </a:lnTo>
                  <a:lnTo>
                    <a:pt x="0" y="56"/>
                  </a:lnTo>
                  <a:lnTo>
                    <a:pt x="18" y="98"/>
                  </a:lnTo>
                  <a:lnTo>
                    <a:pt x="19" y="99"/>
                  </a:lnTo>
                  <a:lnTo>
                    <a:pt x="15" y="115"/>
                  </a:lnTo>
                  <a:lnTo>
                    <a:pt x="27" y="109"/>
                  </a:lnTo>
                  <a:lnTo>
                    <a:pt x="41" y="97"/>
                  </a:lnTo>
                  <a:lnTo>
                    <a:pt x="65" y="95"/>
                  </a:lnTo>
                  <a:lnTo>
                    <a:pt x="93" y="86"/>
                  </a:lnTo>
                  <a:lnTo>
                    <a:pt x="111" y="88"/>
                  </a:lnTo>
                  <a:lnTo>
                    <a:pt x="107" y="95"/>
                  </a:lnTo>
                  <a:lnTo>
                    <a:pt x="141" y="107"/>
                  </a:lnTo>
                  <a:lnTo>
                    <a:pt x="171" y="121"/>
                  </a:lnTo>
                  <a:lnTo>
                    <a:pt x="179" y="138"/>
                  </a:lnTo>
                  <a:lnTo>
                    <a:pt x="200" y="133"/>
                  </a:lnTo>
                  <a:lnTo>
                    <a:pt x="253" y="90"/>
                  </a:lnTo>
                  <a:lnTo>
                    <a:pt x="271" y="91"/>
                  </a:lnTo>
                  <a:lnTo>
                    <a:pt x="350" y="150"/>
                  </a:lnTo>
                  <a:lnTo>
                    <a:pt x="366" y="147"/>
                  </a:lnTo>
                  <a:lnTo>
                    <a:pt x="383" y="170"/>
                  </a:lnTo>
                  <a:lnTo>
                    <a:pt x="386" y="205"/>
                  </a:lnTo>
                  <a:lnTo>
                    <a:pt x="381" y="227"/>
                  </a:lnTo>
                  <a:lnTo>
                    <a:pt x="384" y="239"/>
                  </a:lnTo>
                  <a:lnTo>
                    <a:pt x="397" y="267"/>
                  </a:lnTo>
                  <a:lnTo>
                    <a:pt x="391" y="245"/>
                  </a:lnTo>
                  <a:lnTo>
                    <a:pt x="409" y="245"/>
                  </a:lnTo>
                  <a:lnTo>
                    <a:pt x="411" y="260"/>
                  </a:lnTo>
                  <a:lnTo>
                    <a:pt x="401" y="285"/>
                  </a:lnTo>
                  <a:lnTo>
                    <a:pt x="434" y="330"/>
                  </a:lnTo>
                  <a:lnTo>
                    <a:pt x="447" y="332"/>
                  </a:lnTo>
                  <a:lnTo>
                    <a:pt x="436" y="317"/>
                  </a:lnTo>
                  <a:lnTo>
                    <a:pt x="449" y="319"/>
                  </a:lnTo>
                  <a:lnTo>
                    <a:pt x="457" y="314"/>
                  </a:lnTo>
                  <a:lnTo>
                    <a:pt x="454" y="340"/>
                  </a:lnTo>
                  <a:lnTo>
                    <a:pt x="471" y="353"/>
                  </a:lnTo>
                  <a:lnTo>
                    <a:pt x="482" y="384"/>
                  </a:lnTo>
                  <a:lnTo>
                    <a:pt x="498" y="394"/>
                  </a:lnTo>
                  <a:lnTo>
                    <a:pt x="518" y="400"/>
                  </a:lnTo>
                  <a:lnTo>
                    <a:pt x="546" y="435"/>
                  </a:lnTo>
                  <a:lnTo>
                    <a:pt x="560" y="442"/>
                  </a:lnTo>
                  <a:lnTo>
                    <a:pt x="541" y="443"/>
                  </a:lnTo>
                  <a:lnTo>
                    <a:pt x="550" y="453"/>
                  </a:lnTo>
                  <a:lnTo>
                    <a:pt x="581" y="443"/>
                  </a:lnTo>
                  <a:lnTo>
                    <a:pt x="597" y="435"/>
                  </a:lnTo>
                  <a:lnTo>
                    <a:pt x="611" y="384"/>
                  </a:lnTo>
                  <a:lnTo>
                    <a:pt x="604" y="306"/>
                  </a:lnTo>
                  <a:lnTo>
                    <a:pt x="603" y="297"/>
                  </a:lnTo>
                  <a:lnTo>
                    <a:pt x="564" y="234"/>
                  </a:lnTo>
                  <a:lnTo>
                    <a:pt x="531" y="187"/>
                  </a:lnTo>
                  <a:lnTo>
                    <a:pt x="513" y="149"/>
                  </a:lnTo>
                  <a:lnTo>
                    <a:pt x="528" y="162"/>
                  </a:lnTo>
                  <a:lnTo>
                    <a:pt x="531" y="159"/>
                  </a:lnTo>
                  <a:lnTo>
                    <a:pt x="539" y="192"/>
                  </a:lnTo>
                  <a:lnTo>
                    <a:pt x="556" y="218"/>
                  </a:lnTo>
                  <a:lnTo>
                    <a:pt x="539" y="184"/>
                  </a:lnTo>
                  <a:lnTo>
                    <a:pt x="540" y="169"/>
                  </a:lnTo>
                  <a:lnTo>
                    <a:pt x="488" y="106"/>
                  </a:lnTo>
                  <a:lnTo>
                    <a:pt x="476" y="86"/>
                  </a:lnTo>
                  <a:lnTo>
                    <a:pt x="459" y="53"/>
                  </a:lnTo>
                  <a:lnTo>
                    <a:pt x="448" y="24"/>
                  </a:lnTo>
                  <a:lnTo>
                    <a:pt x="440" y="15"/>
                  </a:lnTo>
                  <a:lnTo>
                    <a:pt x="437" y="2"/>
                  </a:lnTo>
                  <a:lnTo>
                    <a:pt x="436" y="2"/>
                  </a:lnTo>
                  <a:lnTo>
                    <a:pt x="409" y="0"/>
                  </a:lnTo>
                  <a:lnTo>
                    <a:pt x="398" y="8"/>
                  </a:lnTo>
                  <a:lnTo>
                    <a:pt x="392" y="39"/>
                  </a:lnTo>
                  <a:lnTo>
                    <a:pt x="387" y="24"/>
                  </a:lnTo>
                  <a:lnTo>
                    <a:pt x="197" y="48"/>
                  </a:lnTo>
                  <a:lnTo>
                    <a:pt x="184" y="27"/>
                  </a:lnTo>
                  <a:lnTo>
                    <a:pt x="185" y="26"/>
                  </a:lnTo>
                  <a:lnTo>
                    <a:pt x="185" y="26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11E966EB-79AF-6EFA-C797-C98D16994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4063" y="4059238"/>
              <a:ext cx="582612" cy="596900"/>
            </a:xfrm>
            <a:custGeom>
              <a:avLst/>
              <a:gdLst>
                <a:gd name="T0" fmla="*/ 351 w 367"/>
                <a:gd name="T1" fmla="*/ 270 h 376"/>
                <a:gd name="T2" fmla="*/ 351 w 367"/>
                <a:gd name="T3" fmla="*/ 259 h 376"/>
                <a:gd name="T4" fmla="*/ 348 w 367"/>
                <a:gd name="T5" fmla="*/ 269 h 376"/>
                <a:gd name="T6" fmla="*/ 351 w 367"/>
                <a:gd name="T7" fmla="*/ 270 h 376"/>
                <a:gd name="T8" fmla="*/ 351 w 367"/>
                <a:gd name="T9" fmla="*/ 270 h 376"/>
                <a:gd name="T10" fmla="*/ 356 w 367"/>
                <a:gd name="T11" fmla="*/ 252 h 376"/>
                <a:gd name="T12" fmla="*/ 354 w 367"/>
                <a:gd name="T13" fmla="*/ 243 h 376"/>
                <a:gd name="T14" fmla="*/ 353 w 367"/>
                <a:gd name="T15" fmla="*/ 248 h 376"/>
                <a:gd name="T16" fmla="*/ 356 w 367"/>
                <a:gd name="T17" fmla="*/ 252 h 376"/>
                <a:gd name="T18" fmla="*/ 168 w 367"/>
                <a:gd name="T19" fmla="*/ 0 h 376"/>
                <a:gd name="T20" fmla="*/ 163 w 367"/>
                <a:gd name="T21" fmla="*/ 1 h 376"/>
                <a:gd name="T22" fmla="*/ 147 w 367"/>
                <a:gd name="T23" fmla="*/ 4 h 376"/>
                <a:gd name="T24" fmla="*/ 92 w 367"/>
                <a:gd name="T25" fmla="*/ 15 h 376"/>
                <a:gd name="T26" fmla="*/ 87 w 367"/>
                <a:gd name="T27" fmla="*/ 17 h 376"/>
                <a:gd name="T28" fmla="*/ 80 w 367"/>
                <a:gd name="T29" fmla="*/ 17 h 376"/>
                <a:gd name="T30" fmla="*/ 49 w 367"/>
                <a:gd name="T31" fmla="*/ 24 h 376"/>
                <a:gd name="T32" fmla="*/ 41 w 367"/>
                <a:gd name="T33" fmla="*/ 26 h 376"/>
                <a:gd name="T34" fmla="*/ 7 w 367"/>
                <a:gd name="T35" fmla="*/ 32 h 376"/>
                <a:gd name="T36" fmla="*/ 0 w 367"/>
                <a:gd name="T37" fmla="*/ 33 h 376"/>
                <a:gd name="T38" fmla="*/ 0 w 367"/>
                <a:gd name="T39" fmla="*/ 34 h 376"/>
                <a:gd name="T40" fmla="*/ 54 w 367"/>
                <a:gd name="T41" fmla="*/ 197 h 376"/>
                <a:gd name="T42" fmla="*/ 83 w 367"/>
                <a:gd name="T43" fmla="*/ 249 h 376"/>
                <a:gd name="T44" fmla="*/ 76 w 367"/>
                <a:gd name="T45" fmla="*/ 258 h 376"/>
                <a:gd name="T46" fmla="*/ 72 w 367"/>
                <a:gd name="T47" fmla="*/ 288 h 376"/>
                <a:gd name="T48" fmla="*/ 80 w 367"/>
                <a:gd name="T49" fmla="*/ 305 h 376"/>
                <a:gd name="T50" fmla="*/ 81 w 367"/>
                <a:gd name="T51" fmla="*/ 334 h 376"/>
                <a:gd name="T52" fmla="*/ 93 w 367"/>
                <a:gd name="T53" fmla="*/ 354 h 376"/>
                <a:gd name="T54" fmla="*/ 93 w 367"/>
                <a:gd name="T55" fmla="*/ 354 h 376"/>
                <a:gd name="T56" fmla="*/ 92 w 367"/>
                <a:gd name="T57" fmla="*/ 355 h 376"/>
                <a:gd name="T58" fmla="*/ 105 w 367"/>
                <a:gd name="T59" fmla="*/ 376 h 376"/>
                <a:gd name="T60" fmla="*/ 295 w 367"/>
                <a:gd name="T61" fmla="*/ 352 h 376"/>
                <a:gd name="T62" fmla="*/ 300 w 367"/>
                <a:gd name="T63" fmla="*/ 367 h 376"/>
                <a:gd name="T64" fmla="*/ 306 w 367"/>
                <a:gd name="T65" fmla="*/ 336 h 376"/>
                <a:gd name="T66" fmla="*/ 317 w 367"/>
                <a:gd name="T67" fmla="*/ 328 h 376"/>
                <a:gd name="T68" fmla="*/ 344 w 367"/>
                <a:gd name="T69" fmla="*/ 330 h 376"/>
                <a:gd name="T70" fmla="*/ 344 w 367"/>
                <a:gd name="T71" fmla="*/ 330 h 376"/>
                <a:gd name="T72" fmla="*/ 342 w 367"/>
                <a:gd name="T73" fmla="*/ 286 h 376"/>
                <a:gd name="T74" fmla="*/ 348 w 367"/>
                <a:gd name="T75" fmla="*/ 277 h 376"/>
                <a:gd name="T76" fmla="*/ 344 w 367"/>
                <a:gd name="T77" fmla="*/ 260 h 376"/>
                <a:gd name="T78" fmla="*/ 351 w 367"/>
                <a:gd name="T79" fmla="*/ 243 h 376"/>
                <a:gd name="T80" fmla="*/ 359 w 367"/>
                <a:gd name="T81" fmla="*/ 234 h 376"/>
                <a:gd name="T82" fmla="*/ 353 w 367"/>
                <a:gd name="T83" fmla="*/ 229 h 376"/>
                <a:gd name="T84" fmla="*/ 367 w 367"/>
                <a:gd name="T85" fmla="*/ 211 h 376"/>
                <a:gd name="T86" fmla="*/ 366 w 367"/>
                <a:gd name="T87" fmla="*/ 211 h 376"/>
                <a:gd name="T88" fmla="*/ 342 w 367"/>
                <a:gd name="T89" fmla="*/ 190 h 376"/>
                <a:gd name="T90" fmla="*/ 309 w 367"/>
                <a:gd name="T91" fmla="*/ 142 h 376"/>
                <a:gd name="T92" fmla="*/ 292 w 367"/>
                <a:gd name="T93" fmla="*/ 134 h 376"/>
                <a:gd name="T94" fmla="*/ 214 w 367"/>
                <a:gd name="T95" fmla="*/ 69 h 376"/>
                <a:gd name="T96" fmla="*/ 195 w 367"/>
                <a:gd name="T97" fmla="*/ 45 h 376"/>
                <a:gd name="T98" fmla="*/ 159 w 367"/>
                <a:gd name="T99" fmla="*/ 30 h 376"/>
                <a:gd name="T100" fmla="*/ 157 w 367"/>
                <a:gd name="T101" fmla="*/ 22 h 376"/>
                <a:gd name="T102" fmla="*/ 168 w 367"/>
                <a:gd name="T103" fmla="*/ 0 h 376"/>
                <a:gd name="T104" fmla="*/ 168 w 367"/>
                <a:gd name="T105" fmla="*/ 0 h 376"/>
                <a:gd name="T106" fmla="*/ 168 w 367"/>
                <a:gd name="T107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7" h="376">
                  <a:moveTo>
                    <a:pt x="351" y="270"/>
                  </a:moveTo>
                  <a:lnTo>
                    <a:pt x="351" y="259"/>
                  </a:lnTo>
                  <a:lnTo>
                    <a:pt x="348" y="269"/>
                  </a:lnTo>
                  <a:lnTo>
                    <a:pt x="351" y="270"/>
                  </a:lnTo>
                  <a:lnTo>
                    <a:pt x="351" y="270"/>
                  </a:lnTo>
                  <a:close/>
                  <a:moveTo>
                    <a:pt x="356" y="252"/>
                  </a:moveTo>
                  <a:lnTo>
                    <a:pt x="354" y="243"/>
                  </a:lnTo>
                  <a:lnTo>
                    <a:pt x="353" y="248"/>
                  </a:lnTo>
                  <a:lnTo>
                    <a:pt x="356" y="252"/>
                  </a:lnTo>
                  <a:close/>
                  <a:moveTo>
                    <a:pt x="168" y="0"/>
                  </a:moveTo>
                  <a:lnTo>
                    <a:pt x="163" y="1"/>
                  </a:lnTo>
                  <a:lnTo>
                    <a:pt x="147" y="4"/>
                  </a:lnTo>
                  <a:lnTo>
                    <a:pt x="92" y="15"/>
                  </a:lnTo>
                  <a:lnTo>
                    <a:pt x="87" y="17"/>
                  </a:lnTo>
                  <a:lnTo>
                    <a:pt x="80" y="17"/>
                  </a:lnTo>
                  <a:lnTo>
                    <a:pt x="49" y="24"/>
                  </a:lnTo>
                  <a:lnTo>
                    <a:pt x="41" y="26"/>
                  </a:lnTo>
                  <a:lnTo>
                    <a:pt x="7" y="32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54" y="197"/>
                  </a:lnTo>
                  <a:lnTo>
                    <a:pt x="83" y="249"/>
                  </a:lnTo>
                  <a:lnTo>
                    <a:pt x="76" y="258"/>
                  </a:lnTo>
                  <a:lnTo>
                    <a:pt x="72" y="288"/>
                  </a:lnTo>
                  <a:lnTo>
                    <a:pt x="80" y="305"/>
                  </a:lnTo>
                  <a:lnTo>
                    <a:pt x="81" y="334"/>
                  </a:lnTo>
                  <a:lnTo>
                    <a:pt x="93" y="354"/>
                  </a:lnTo>
                  <a:lnTo>
                    <a:pt x="93" y="354"/>
                  </a:lnTo>
                  <a:lnTo>
                    <a:pt x="92" y="355"/>
                  </a:lnTo>
                  <a:lnTo>
                    <a:pt x="105" y="376"/>
                  </a:lnTo>
                  <a:lnTo>
                    <a:pt x="295" y="352"/>
                  </a:lnTo>
                  <a:lnTo>
                    <a:pt x="300" y="367"/>
                  </a:lnTo>
                  <a:lnTo>
                    <a:pt x="306" y="336"/>
                  </a:lnTo>
                  <a:lnTo>
                    <a:pt x="317" y="328"/>
                  </a:lnTo>
                  <a:lnTo>
                    <a:pt x="344" y="330"/>
                  </a:lnTo>
                  <a:lnTo>
                    <a:pt x="344" y="330"/>
                  </a:lnTo>
                  <a:lnTo>
                    <a:pt x="342" y="286"/>
                  </a:lnTo>
                  <a:lnTo>
                    <a:pt x="348" y="277"/>
                  </a:lnTo>
                  <a:lnTo>
                    <a:pt x="344" y="260"/>
                  </a:lnTo>
                  <a:lnTo>
                    <a:pt x="351" y="243"/>
                  </a:lnTo>
                  <a:lnTo>
                    <a:pt x="359" y="234"/>
                  </a:lnTo>
                  <a:lnTo>
                    <a:pt x="353" y="229"/>
                  </a:lnTo>
                  <a:lnTo>
                    <a:pt x="367" y="211"/>
                  </a:lnTo>
                  <a:lnTo>
                    <a:pt x="366" y="211"/>
                  </a:lnTo>
                  <a:lnTo>
                    <a:pt x="342" y="190"/>
                  </a:lnTo>
                  <a:lnTo>
                    <a:pt x="309" y="142"/>
                  </a:lnTo>
                  <a:lnTo>
                    <a:pt x="292" y="134"/>
                  </a:lnTo>
                  <a:lnTo>
                    <a:pt x="214" y="69"/>
                  </a:lnTo>
                  <a:lnTo>
                    <a:pt x="195" y="45"/>
                  </a:lnTo>
                  <a:lnTo>
                    <a:pt x="159" y="30"/>
                  </a:lnTo>
                  <a:lnTo>
                    <a:pt x="157" y="22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7B0D443F-4B9C-5498-E4B3-D8CFFF04FB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4152900"/>
              <a:ext cx="379412" cy="652463"/>
            </a:xfrm>
            <a:custGeom>
              <a:avLst/>
              <a:gdLst>
                <a:gd name="T0" fmla="*/ 202 w 239"/>
                <a:gd name="T1" fmla="*/ 404 h 411"/>
                <a:gd name="T2" fmla="*/ 200 w 239"/>
                <a:gd name="T3" fmla="*/ 405 h 411"/>
                <a:gd name="T4" fmla="*/ 200 w 239"/>
                <a:gd name="T5" fmla="*/ 405 h 411"/>
                <a:gd name="T6" fmla="*/ 202 w 239"/>
                <a:gd name="T7" fmla="*/ 404 h 411"/>
                <a:gd name="T8" fmla="*/ 202 w 239"/>
                <a:gd name="T9" fmla="*/ 404 h 411"/>
                <a:gd name="T10" fmla="*/ 239 w 239"/>
                <a:gd name="T11" fmla="*/ 399 h 411"/>
                <a:gd name="T12" fmla="*/ 234 w 239"/>
                <a:gd name="T13" fmla="*/ 399 h 411"/>
                <a:gd name="T14" fmla="*/ 239 w 239"/>
                <a:gd name="T15" fmla="*/ 400 h 411"/>
                <a:gd name="T16" fmla="*/ 239 w 239"/>
                <a:gd name="T17" fmla="*/ 399 h 411"/>
                <a:gd name="T18" fmla="*/ 239 w 239"/>
                <a:gd name="T19" fmla="*/ 399 h 411"/>
                <a:gd name="T20" fmla="*/ 193 w 239"/>
                <a:gd name="T21" fmla="*/ 403 h 411"/>
                <a:gd name="T22" fmla="*/ 192 w 239"/>
                <a:gd name="T23" fmla="*/ 405 h 411"/>
                <a:gd name="T24" fmla="*/ 192 w 239"/>
                <a:gd name="T25" fmla="*/ 405 h 411"/>
                <a:gd name="T26" fmla="*/ 193 w 239"/>
                <a:gd name="T27" fmla="*/ 403 h 411"/>
                <a:gd name="T28" fmla="*/ 193 w 239"/>
                <a:gd name="T29" fmla="*/ 403 h 411"/>
                <a:gd name="T30" fmla="*/ 231 w 239"/>
                <a:gd name="T31" fmla="*/ 400 h 411"/>
                <a:gd name="T32" fmla="*/ 216 w 239"/>
                <a:gd name="T33" fmla="*/ 400 h 411"/>
                <a:gd name="T34" fmla="*/ 230 w 239"/>
                <a:gd name="T35" fmla="*/ 401 h 411"/>
                <a:gd name="T36" fmla="*/ 231 w 239"/>
                <a:gd name="T37" fmla="*/ 400 h 411"/>
                <a:gd name="T38" fmla="*/ 64 w 239"/>
                <a:gd name="T39" fmla="*/ 18 h 411"/>
                <a:gd name="T40" fmla="*/ 64 w 239"/>
                <a:gd name="T41" fmla="*/ 19 h 411"/>
                <a:gd name="T42" fmla="*/ 47 w 239"/>
                <a:gd name="T43" fmla="*/ 47 h 411"/>
                <a:gd name="T44" fmla="*/ 49 w 239"/>
                <a:gd name="T45" fmla="*/ 69 h 411"/>
                <a:gd name="T46" fmla="*/ 26 w 239"/>
                <a:gd name="T47" fmla="*/ 93 h 411"/>
                <a:gd name="T48" fmla="*/ 32 w 239"/>
                <a:gd name="T49" fmla="*/ 101 h 411"/>
                <a:gd name="T50" fmla="*/ 17 w 239"/>
                <a:gd name="T51" fmla="*/ 165 h 411"/>
                <a:gd name="T52" fmla="*/ 24 w 239"/>
                <a:gd name="T53" fmla="*/ 179 h 411"/>
                <a:gd name="T54" fmla="*/ 20 w 239"/>
                <a:gd name="T55" fmla="*/ 181 h 411"/>
                <a:gd name="T56" fmla="*/ 20 w 239"/>
                <a:gd name="T57" fmla="*/ 190 h 411"/>
                <a:gd name="T58" fmla="*/ 20 w 239"/>
                <a:gd name="T59" fmla="*/ 193 h 411"/>
                <a:gd name="T60" fmla="*/ 29 w 239"/>
                <a:gd name="T61" fmla="*/ 214 h 411"/>
                <a:gd name="T62" fmla="*/ 29 w 239"/>
                <a:gd name="T63" fmla="*/ 227 h 411"/>
                <a:gd name="T64" fmla="*/ 43 w 239"/>
                <a:gd name="T65" fmla="*/ 246 h 411"/>
                <a:gd name="T66" fmla="*/ 13 w 239"/>
                <a:gd name="T67" fmla="*/ 298 h 411"/>
                <a:gd name="T68" fmla="*/ 8 w 239"/>
                <a:gd name="T69" fmla="*/ 329 h 411"/>
                <a:gd name="T70" fmla="*/ 0 w 239"/>
                <a:gd name="T71" fmla="*/ 342 h 411"/>
                <a:gd name="T72" fmla="*/ 5 w 239"/>
                <a:gd name="T73" fmla="*/ 356 h 411"/>
                <a:gd name="T74" fmla="*/ 0 w 239"/>
                <a:gd name="T75" fmla="*/ 361 h 411"/>
                <a:gd name="T76" fmla="*/ 138 w 239"/>
                <a:gd name="T77" fmla="*/ 346 h 411"/>
                <a:gd name="T78" fmla="*/ 133 w 239"/>
                <a:gd name="T79" fmla="*/ 364 h 411"/>
                <a:gd name="T80" fmla="*/ 151 w 239"/>
                <a:gd name="T81" fmla="*/ 400 h 411"/>
                <a:gd name="T82" fmla="*/ 160 w 239"/>
                <a:gd name="T83" fmla="*/ 411 h 411"/>
                <a:gd name="T84" fmla="*/ 160 w 239"/>
                <a:gd name="T85" fmla="*/ 411 h 411"/>
                <a:gd name="T86" fmla="*/ 176 w 239"/>
                <a:gd name="T87" fmla="*/ 393 h 411"/>
                <a:gd name="T88" fmla="*/ 206 w 239"/>
                <a:gd name="T89" fmla="*/ 387 h 411"/>
                <a:gd name="T90" fmla="*/ 235 w 239"/>
                <a:gd name="T91" fmla="*/ 390 h 411"/>
                <a:gd name="T92" fmla="*/ 239 w 239"/>
                <a:gd name="T93" fmla="*/ 385 h 411"/>
                <a:gd name="T94" fmla="*/ 239 w 239"/>
                <a:gd name="T95" fmla="*/ 384 h 411"/>
                <a:gd name="T96" fmla="*/ 219 w 239"/>
                <a:gd name="T97" fmla="*/ 261 h 411"/>
                <a:gd name="T98" fmla="*/ 219 w 239"/>
                <a:gd name="T99" fmla="*/ 171 h 411"/>
                <a:gd name="T100" fmla="*/ 216 w 239"/>
                <a:gd name="T101" fmla="*/ 7 h 411"/>
                <a:gd name="T102" fmla="*/ 211 w 239"/>
                <a:gd name="T103" fmla="*/ 3 h 411"/>
                <a:gd name="T104" fmla="*/ 209 w 239"/>
                <a:gd name="T105" fmla="*/ 0 h 411"/>
                <a:gd name="T106" fmla="*/ 207 w 239"/>
                <a:gd name="T107" fmla="*/ 0 h 411"/>
                <a:gd name="T108" fmla="*/ 188 w 239"/>
                <a:gd name="T109" fmla="*/ 3 h 411"/>
                <a:gd name="T110" fmla="*/ 153 w 239"/>
                <a:gd name="T111" fmla="*/ 8 h 411"/>
                <a:gd name="T112" fmla="*/ 72 w 239"/>
                <a:gd name="T113" fmla="*/ 17 h 411"/>
                <a:gd name="T114" fmla="*/ 64 w 239"/>
                <a:gd name="T115" fmla="*/ 18 h 411"/>
                <a:gd name="T116" fmla="*/ 64 w 239"/>
                <a:gd name="T117" fmla="*/ 1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9" h="411">
                  <a:moveTo>
                    <a:pt x="202" y="404"/>
                  </a:moveTo>
                  <a:lnTo>
                    <a:pt x="200" y="405"/>
                  </a:lnTo>
                  <a:lnTo>
                    <a:pt x="200" y="405"/>
                  </a:lnTo>
                  <a:lnTo>
                    <a:pt x="202" y="404"/>
                  </a:lnTo>
                  <a:lnTo>
                    <a:pt x="202" y="404"/>
                  </a:lnTo>
                  <a:close/>
                  <a:moveTo>
                    <a:pt x="239" y="399"/>
                  </a:moveTo>
                  <a:lnTo>
                    <a:pt x="234" y="399"/>
                  </a:lnTo>
                  <a:lnTo>
                    <a:pt x="239" y="400"/>
                  </a:lnTo>
                  <a:lnTo>
                    <a:pt x="239" y="399"/>
                  </a:lnTo>
                  <a:lnTo>
                    <a:pt x="239" y="399"/>
                  </a:lnTo>
                  <a:close/>
                  <a:moveTo>
                    <a:pt x="193" y="403"/>
                  </a:moveTo>
                  <a:lnTo>
                    <a:pt x="192" y="405"/>
                  </a:lnTo>
                  <a:lnTo>
                    <a:pt x="192" y="405"/>
                  </a:lnTo>
                  <a:lnTo>
                    <a:pt x="193" y="403"/>
                  </a:lnTo>
                  <a:lnTo>
                    <a:pt x="193" y="403"/>
                  </a:lnTo>
                  <a:close/>
                  <a:moveTo>
                    <a:pt x="231" y="400"/>
                  </a:moveTo>
                  <a:lnTo>
                    <a:pt x="216" y="400"/>
                  </a:lnTo>
                  <a:lnTo>
                    <a:pt x="230" y="401"/>
                  </a:lnTo>
                  <a:lnTo>
                    <a:pt x="231" y="400"/>
                  </a:lnTo>
                  <a:close/>
                  <a:moveTo>
                    <a:pt x="64" y="18"/>
                  </a:moveTo>
                  <a:lnTo>
                    <a:pt x="64" y="19"/>
                  </a:lnTo>
                  <a:lnTo>
                    <a:pt x="47" y="47"/>
                  </a:lnTo>
                  <a:lnTo>
                    <a:pt x="49" y="69"/>
                  </a:lnTo>
                  <a:lnTo>
                    <a:pt x="26" y="93"/>
                  </a:lnTo>
                  <a:lnTo>
                    <a:pt x="32" y="101"/>
                  </a:lnTo>
                  <a:lnTo>
                    <a:pt x="17" y="165"/>
                  </a:lnTo>
                  <a:lnTo>
                    <a:pt x="24" y="179"/>
                  </a:lnTo>
                  <a:lnTo>
                    <a:pt x="20" y="181"/>
                  </a:lnTo>
                  <a:lnTo>
                    <a:pt x="20" y="190"/>
                  </a:lnTo>
                  <a:lnTo>
                    <a:pt x="20" y="193"/>
                  </a:lnTo>
                  <a:lnTo>
                    <a:pt x="29" y="214"/>
                  </a:lnTo>
                  <a:lnTo>
                    <a:pt x="29" y="227"/>
                  </a:lnTo>
                  <a:lnTo>
                    <a:pt x="43" y="246"/>
                  </a:lnTo>
                  <a:lnTo>
                    <a:pt x="13" y="298"/>
                  </a:lnTo>
                  <a:lnTo>
                    <a:pt x="8" y="329"/>
                  </a:lnTo>
                  <a:lnTo>
                    <a:pt x="0" y="342"/>
                  </a:lnTo>
                  <a:lnTo>
                    <a:pt x="5" y="356"/>
                  </a:lnTo>
                  <a:lnTo>
                    <a:pt x="0" y="361"/>
                  </a:lnTo>
                  <a:lnTo>
                    <a:pt x="138" y="346"/>
                  </a:lnTo>
                  <a:lnTo>
                    <a:pt x="133" y="364"/>
                  </a:lnTo>
                  <a:lnTo>
                    <a:pt x="151" y="400"/>
                  </a:lnTo>
                  <a:lnTo>
                    <a:pt x="160" y="411"/>
                  </a:lnTo>
                  <a:lnTo>
                    <a:pt x="160" y="411"/>
                  </a:lnTo>
                  <a:lnTo>
                    <a:pt x="176" y="393"/>
                  </a:lnTo>
                  <a:lnTo>
                    <a:pt x="206" y="387"/>
                  </a:lnTo>
                  <a:lnTo>
                    <a:pt x="235" y="390"/>
                  </a:lnTo>
                  <a:lnTo>
                    <a:pt x="239" y="385"/>
                  </a:lnTo>
                  <a:lnTo>
                    <a:pt x="239" y="384"/>
                  </a:lnTo>
                  <a:lnTo>
                    <a:pt x="219" y="261"/>
                  </a:lnTo>
                  <a:lnTo>
                    <a:pt x="219" y="171"/>
                  </a:lnTo>
                  <a:lnTo>
                    <a:pt x="216" y="7"/>
                  </a:lnTo>
                  <a:lnTo>
                    <a:pt x="211" y="3"/>
                  </a:lnTo>
                  <a:lnTo>
                    <a:pt x="209" y="0"/>
                  </a:lnTo>
                  <a:lnTo>
                    <a:pt x="207" y="0"/>
                  </a:lnTo>
                  <a:lnTo>
                    <a:pt x="188" y="3"/>
                  </a:lnTo>
                  <a:lnTo>
                    <a:pt x="153" y="8"/>
                  </a:lnTo>
                  <a:lnTo>
                    <a:pt x="72" y="17"/>
                  </a:lnTo>
                  <a:lnTo>
                    <a:pt x="64" y="18"/>
                  </a:lnTo>
                  <a:lnTo>
                    <a:pt x="64" y="18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879712B3-D794-D087-3FAE-611BA577E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3300" y="3992563"/>
              <a:ext cx="531812" cy="401638"/>
            </a:xfrm>
            <a:custGeom>
              <a:avLst/>
              <a:gdLst>
                <a:gd name="T0" fmla="*/ 11 w 335"/>
                <a:gd name="T1" fmla="*/ 42 h 253"/>
                <a:gd name="T2" fmla="*/ 11 w 335"/>
                <a:gd name="T3" fmla="*/ 42 h 253"/>
                <a:gd name="T4" fmla="*/ 0 w 335"/>
                <a:gd name="T5" fmla="*/ 64 h 253"/>
                <a:gd name="T6" fmla="*/ 2 w 335"/>
                <a:gd name="T7" fmla="*/ 72 h 253"/>
                <a:gd name="T8" fmla="*/ 38 w 335"/>
                <a:gd name="T9" fmla="*/ 87 h 253"/>
                <a:gd name="T10" fmla="*/ 57 w 335"/>
                <a:gd name="T11" fmla="*/ 111 h 253"/>
                <a:gd name="T12" fmla="*/ 135 w 335"/>
                <a:gd name="T13" fmla="*/ 176 h 253"/>
                <a:gd name="T14" fmla="*/ 152 w 335"/>
                <a:gd name="T15" fmla="*/ 184 h 253"/>
                <a:gd name="T16" fmla="*/ 185 w 335"/>
                <a:gd name="T17" fmla="*/ 232 h 253"/>
                <a:gd name="T18" fmla="*/ 209 w 335"/>
                <a:gd name="T19" fmla="*/ 253 h 253"/>
                <a:gd name="T20" fmla="*/ 209 w 335"/>
                <a:gd name="T21" fmla="*/ 253 h 253"/>
                <a:gd name="T22" fmla="*/ 213 w 335"/>
                <a:gd name="T23" fmla="*/ 235 h 253"/>
                <a:gd name="T24" fmla="*/ 207 w 335"/>
                <a:gd name="T25" fmla="*/ 217 h 253"/>
                <a:gd name="T26" fmla="*/ 225 w 335"/>
                <a:gd name="T27" fmla="*/ 231 h 253"/>
                <a:gd name="T28" fmla="*/ 234 w 335"/>
                <a:gd name="T29" fmla="*/ 222 h 253"/>
                <a:gd name="T30" fmla="*/ 217 w 335"/>
                <a:gd name="T31" fmla="*/ 209 h 253"/>
                <a:gd name="T32" fmla="*/ 237 w 335"/>
                <a:gd name="T33" fmla="*/ 208 h 253"/>
                <a:gd name="T34" fmla="*/ 269 w 335"/>
                <a:gd name="T35" fmla="*/ 181 h 253"/>
                <a:gd name="T36" fmla="*/ 265 w 335"/>
                <a:gd name="T37" fmla="*/ 175 h 253"/>
                <a:gd name="T38" fmla="*/ 284 w 335"/>
                <a:gd name="T39" fmla="*/ 159 h 253"/>
                <a:gd name="T40" fmla="*/ 282 w 335"/>
                <a:gd name="T41" fmla="*/ 152 h 253"/>
                <a:gd name="T42" fmla="*/ 296 w 335"/>
                <a:gd name="T43" fmla="*/ 144 h 253"/>
                <a:gd name="T44" fmla="*/ 297 w 335"/>
                <a:gd name="T45" fmla="*/ 123 h 253"/>
                <a:gd name="T46" fmla="*/ 320 w 335"/>
                <a:gd name="T47" fmla="*/ 83 h 253"/>
                <a:gd name="T48" fmla="*/ 334 w 335"/>
                <a:gd name="T49" fmla="*/ 64 h 253"/>
                <a:gd name="T50" fmla="*/ 335 w 335"/>
                <a:gd name="T51" fmla="*/ 64 h 253"/>
                <a:gd name="T52" fmla="*/ 246 w 335"/>
                <a:gd name="T53" fmla="*/ 7 h 253"/>
                <a:gd name="T54" fmla="*/ 213 w 335"/>
                <a:gd name="T55" fmla="*/ 13 h 253"/>
                <a:gd name="T56" fmla="*/ 168 w 335"/>
                <a:gd name="T57" fmla="*/ 11 h 253"/>
                <a:gd name="T58" fmla="*/ 145 w 335"/>
                <a:gd name="T59" fmla="*/ 0 h 253"/>
                <a:gd name="T60" fmla="*/ 12 w 335"/>
                <a:gd name="T61" fmla="*/ 42 h 253"/>
                <a:gd name="T62" fmla="*/ 11 w 335"/>
                <a:gd name="T63" fmla="*/ 42 h 253"/>
                <a:gd name="T64" fmla="*/ 11 w 335"/>
                <a:gd name="T65" fmla="*/ 4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5" h="253">
                  <a:moveTo>
                    <a:pt x="11" y="42"/>
                  </a:moveTo>
                  <a:lnTo>
                    <a:pt x="11" y="42"/>
                  </a:lnTo>
                  <a:lnTo>
                    <a:pt x="0" y="64"/>
                  </a:lnTo>
                  <a:lnTo>
                    <a:pt x="2" y="72"/>
                  </a:lnTo>
                  <a:lnTo>
                    <a:pt x="38" y="87"/>
                  </a:lnTo>
                  <a:lnTo>
                    <a:pt x="57" y="111"/>
                  </a:lnTo>
                  <a:lnTo>
                    <a:pt x="135" y="176"/>
                  </a:lnTo>
                  <a:lnTo>
                    <a:pt x="152" y="184"/>
                  </a:lnTo>
                  <a:lnTo>
                    <a:pt x="185" y="232"/>
                  </a:lnTo>
                  <a:lnTo>
                    <a:pt x="209" y="253"/>
                  </a:lnTo>
                  <a:lnTo>
                    <a:pt x="209" y="253"/>
                  </a:lnTo>
                  <a:lnTo>
                    <a:pt x="213" y="235"/>
                  </a:lnTo>
                  <a:lnTo>
                    <a:pt x="207" y="217"/>
                  </a:lnTo>
                  <a:lnTo>
                    <a:pt x="225" y="231"/>
                  </a:lnTo>
                  <a:lnTo>
                    <a:pt x="234" y="222"/>
                  </a:lnTo>
                  <a:lnTo>
                    <a:pt x="217" y="209"/>
                  </a:lnTo>
                  <a:lnTo>
                    <a:pt x="237" y="208"/>
                  </a:lnTo>
                  <a:lnTo>
                    <a:pt x="269" y="181"/>
                  </a:lnTo>
                  <a:lnTo>
                    <a:pt x="265" y="175"/>
                  </a:lnTo>
                  <a:lnTo>
                    <a:pt x="284" y="159"/>
                  </a:lnTo>
                  <a:lnTo>
                    <a:pt x="282" y="152"/>
                  </a:lnTo>
                  <a:lnTo>
                    <a:pt x="296" y="144"/>
                  </a:lnTo>
                  <a:lnTo>
                    <a:pt x="297" y="123"/>
                  </a:lnTo>
                  <a:lnTo>
                    <a:pt x="320" y="83"/>
                  </a:lnTo>
                  <a:lnTo>
                    <a:pt x="334" y="64"/>
                  </a:lnTo>
                  <a:lnTo>
                    <a:pt x="335" y="64"/>
                  </a:lnTo>
                  <a:lnTo>
                    <a:pt x="246" y="7"/>
                  </a:lnTo>
                  <a:lnTo>
                    <a:pt x="213" y="13"/>
                  </a:lnTo>
                  <a:lnTo>
                    <a:pt x="168" y="11"/>
                  </a:lnTo>
                  <a:lnTo>
                    <a:pt x="145" y="0"/>
                  </a:lnTo>
                  <a:lnTo>
                    <a:pt x="12" y="42"/>
                  </a:lnTo>
                  <a:lnTo>
                    <a:pt x="11" y="42"/>
                  </a:lnTo>
                  <a:lnTo>
                    <a:pt x="11" y="4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7A1905FE-F06E-46A0-1F25-0369E8439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25" y="3159125"/>
              <a:ext cx="430212" cy="746125"/>
            </a:xfrm>
            <a:custGeom>
              <a:avLst/>
              <a:gdLst>
                <a:gd name="T0" fmla="*/ 35 w 271"/>
                <a:gd name="T1" fmla="*/ 22 h 470"/>
                <a:gd name="T2" fmla="*/ 34 w 271"/>
                <a:gd name="T3" fmla="*/ 24 h 470"/>
                <a:gd name="T4" fmla="*/ 50 w 271"/>
                <a:gd name="T5" fmla="*/ 33 h 470"/>
                <a:gd name="T6" fmla="*/ 54 w 271"/>
                <a:gd name="T7" fmla="*/ 42 h 470"/>
                <a:gd name="T8" fmla="*/ 70 w 271"/>
                <a:gd name="T9" fmla="*/ 58 h 470"/>
                <a:gd name="T10" fmla="*/ 70 w 271"/>
                <a:gd name="T11" fmla="*/ 70 h 470"/>
                <a:gd name="T12" fmla="*/ 61 w 271"/>
                <a:gd name="T13" fmla="*/ 96 h 470"/>
                <a:gd name="T14" fmla="*/ 42 w 271"/>
                <a:gd name="T15" fmla="*/ 110 h 470"/>
                <a:gd name="T16" fmla="*/ 23 w 271"/>
                <a:gd name="T17" fmla="*/ 113 h 470"/>
                <a:gd name="T18" fmla="*/ 20 w 271"/>
                <a:gd name="T19" fmla="*/ 135 h 470"/>
                <a:gd name="T20" fmla="*/ 25 w 271"/>
                <a:gd name="T21" fmla="*/ 137 h 470"/>
                <a:gd name="T22" fmla="*/ 20 w 271"/>
                <a:gd name="T23" fmla="*/ 178 h 470"/>
                <a:gd name="T24" fmla="*/ 4 w 271"/>
                <a:gd name="T25" fmla="*/ 188 h 470"/>
                <a:gd name="T26" fmla="*/ 7 w 271"/>
                <a:gd name="T27" fmla="*/ 203 h 470"/>
                <a:gd name="T28" fmla="*/ 3 w 271"/>
                <a:gd name="T29" fmla="*/ 205 h 470"/>
                <a:gd name="T30" fmla="*/ 3 w 271"/>
                <a:gd name="T31" fmla="*/ 205 h 470"/>
                <a:gd name="T32" fmla="*/ 0 w 271"/>
                <a:gd name="T33" fmla="*/ 223 h 470"/>
                <a:gd name="T34" fmla="*/ 14 w 271"/>
                <a:gd name="T35" fmla="*/ 258 h 470"/>
                <a:gd name="T36" fmla="*/ 59 w 271"/>
                <a:gd name="T37" fmla="*/ 296 h 470"/>
                <a:gd name="T38" fmla="*/ 63 w 271"/>
                <a:gd name="T39" fmla="*/ 314 h 470"/>
                <a:gd name="T40" fmla="*/ 71 w 271"/>
                <a:gd name="T41" fmla="*/ 324 h 470"/>
                <a:gd name="T42" fmla="*/ 100 w 271"/>
                <a:gd name="T43" fmla="*/ 323 h 470"/>
                <a:gd name="T44" fmla="*/ 95 w 271"/>
                <a:gd name="T45" fmla="*/ 349 h 470"/>
                <a:gd name="T46" fmla="*/ 93 w 271"/>
                <a:gd name="T47" fmla="*/ 378 h 470"/>
                <a:gd name="T48" fmla="*/ 111 w 271"/>
                <a:gd name="T49" fmla="*/ 392 h 470"/>
                <a:gd name="T50" fmla="*/ 138 w 271"/>
                <a:gd name="T51" fmla="*/ 404 h 470"/>
                <a:gd name="T52" fmla="*/ 152 w 271"/>
                <a:gd name="T53" fmla="*/ 415 h 470"/>
                <a:gd name="T54" fmla="*/ 160 w 271"/>
                <a:gd name="T55" fmla="*/ 438 h 470"/>
                <a:gd name="T56" fmla="*/ 156 w 271"/>
                <a:gd name="T57" fmla="*/ 446 h 470"/>
                <a:gd name="T58" fmla="*/ 185 w 271"/>
                <a:gd name="T59" fmla="*/ 470 h 470"/>
                <a:gd name="T60" fmla="*/ 186 w 271"/>
                <a:gd name="T61" fmla="*/ 470 h 470"/>
                <a:gd name="T62" fmla="*/ 183 w 271"/>
                <a:gd name="T63" fmla="*/ 468 h 470"/>
                <a:gd name="T64" fmla="*/ 191 w 271"/>
                <a:gd name="T65" fmla="*/ 448 h 470"/>
                <a:gd name="T66" fmla="*/ 222 w 271"/>
                <a:gd name="T67" fmla="*/ 458 h 470"/>
                <a:gd name="T68" fmla="*/ 229 w 271"/>
                <a:gd name="T69" fmla="*/ 448 h 470"/>
                <a:gd name="T70" fmla="*/ 224 w 271"/>
                <a:gd name="T71" fmla="*/ 431 h 470"/>
                <a:gd name="T72" fmla="*/ 249 w 271"/>
                <a:gd name="T73" fmla="*/ 416 h 470"/>
                <a:gd name="T74" fmla="*/ 242 w 271"/>
                <a:gd name="T75" fmla="*/ 406 h 470"/>
                <a:gd name="T76" fmla="*/ 248 w 271"/>
                <a:gd name="T77" fmla="*/ 393 h 470"/>
                <a:gd name="T78" fmla="*/ 248 w 271"/>
                <a:gd name="T79" fmla="*/ 392 h 470"/>
                <a:gd name="T80" fmla="*/ 247 w 271"/>
                <a:gd name="T81" fmla="*/ 391 h 470"/>
                <a:gd name="T82" fmla="*/ 247 w 271"/>
                <a:gd name="T83" fmla="*/ 356 h 470"/>
                <a:gd name="T84" fmla="*/ 256 w 271"/>
                <a:gd name="T85" fmla="*/ 349 h 470"/>
                <a:gd name="T86" fmla="*/ 271 w 271"/>
                <a:gd name="T87" fmla="*/ 313 h 470"/>
                <a:gd name="T88" fmla="*/ 267 w 271"/>
                <a:gd name="T89" fmla="*/ 298 h 470"/>
                <a:gd name="T90" fmla="*/ 258 w 271"/>
                <a:gd name="T91" fmla="*/ 279 h 470"/>
                <a:gd name="T92" fmla="*/ 263 w 271"/>
                <a:gd name="T93" fmla="*/ 258 h 470"/>
                <a:gd name="T94" fmla="*/ 235 w 271"/>
                <a:gd name="T95" fmla="*/ 61 h 470"/>
                <a:gd name="T96" fmla="*/ 231 w 271"/>
                <a:gd name="T97" fmla="*/ 57 h 470"/>
                <a:gd name="T98" fmla="*/ 221 w 271"/>
                <a:gd name="T99" fmla="*/ 33 h 470"/>
                <a:gd name="T100" fmla="*/ 213 w 271"/>
                <a:gd name="T101" fmla="*/ 24 h 470"/>
                <a:gd name="T102" fmla="*/ 209 w 271"/>
                <a:gd name="T103" fmla="*/ 1 h 470"/>
                <a:gd name="T104" fmla="*/ 209 w 271"/>
                <a:gd name="T105" fmla="*/ 0 h 470"/>
                <a:gd name="T106" fmla="*/ 155 w 271"/>
                <a:gd name="T107" fmla="*/ 7 h 470"/>
                <a:gd name="T108" fmla="*/ 122 w 271"/>
                <a:gd name="T109" fmla="*/ 11 h 470"/>
                <a:gd name="T110" fmla="*/ 35 w 271"/>
                <a:gd name="T111" fmla="*/ 22 h 470"/>
                <a:gd name="T112" fmla="*/ 35 w 271"/>
                <a:gd name="T113" fmla="*/ 22 h 470"/>
                <a:gd name="T114" fmla="*/ 35 w 271"/>
                <a:gd name="T115" fmla="*/ 22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" h="470">
                  <a:moveTo>
                    <a:pt x="35" y="22"/>
                  </a:moveTo>
                  <a:lnTo>
                    <a:pt x="34" y="24"/>
                  </a:lnTo>
                  <a:lnTo>
                    <a:pt x="50" y="33"/>
                  </a:lnTo>
                  <a:lnTo>
                    <a:pt x="54" y="42"/>
                  </a:lnTo>
                  <a:lnTo>
                    <a:pt x="70" y="58"/>
                  </a:lnTo>
                  <a:lnTo>
                    <a:pt x="70" y="70"/>
                  </a:lnTo>
                  <a:lnTo>
                    <a:pt x="61" y="96"/>
                  </a:lnTo>
                  <a:lnTo>
                    <a:pt x="42" y="110"/>
                  </a:lnTo>
                  <a:lnTo>
                    <a:pt x="23" y="113"/>
                  </a:lnTo>
                  <a:lnTo>
                    <a:pt x="20" y="135"/>
                  </a:lnTo>
                  <a:lnTo>
                    <a:pt x="25" y="137"/>
                  </a:lnTo>
                  <a:lnTo>
                    <a:pt x="20" y="178"/>
                  </a:lnTo>
                  <a:lnTo>
                    <a:pt x="4" y="188"/>
                  </a:lnTo>
                  <a:lnTo>
                    <a:pt x="7" y="203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23"/>
                  </a:lnTo>
                  <a:lnTo>
                    <a:pt x="14" y="258"/>
                  </a:lnTo>
                  <a:lnTo>
                    <a:pt x="59" y="296"/>
                  </a:lnTo>
                  <a:lnTo>
                    <a:pt x="63" y="314"/>
                  </a:lnTo>
                  <a:lnTo>
                    <a:pt x="71" y="324"/>
                  </a:lnTo>
                  <a:lnTo>
                    <a:pt x="100" y="323"/>
                  </a:lnTo>
                  <a:lnTo>
                    <a:pt x="95" y="349"/>
                  </a:lnTo>
                  <a:lnTo>
                    <a:pt x="93" y="378"/>
                  </a:lnTo>
                  <a:lnTo>
                    <a:pt x="111" y="392"/>
                  </a:lnTo>
                  <a:lnTo>
                    <a:pt x="138" y="404"/>
                  </a:lnTo>
                  <a:lnTo>
                    <a:pt x="152" y="415"/>
                  </a:lnTo>
                  <a:lnTo>
                    <a:pt x="160" y="438"/>
                  </a:lnTo>
                  <a:lnTo>
                    <a:pt x="156" y="446"/>
                  </a:lnTo>
                  <a:lnTo>
                    <a:pt x="185" y="470"/>
                  </a:lnTo>
                  <a:lnTo>
                    <a:pt x="186" y="470"/>
                  </a:lnTo>
                  <a:lnTo>
                    <a:pt x="183" y="468"/>
                  </a:lnTo>
                  <a:lnTo>
                    <a:pt x="191" y="448"/>
                  </a:lnTo>
                  <a:lnTo>
                    <a:pt x="222" y="458"/>
                  </a:lnTo>
                  <a:lnTo>
                    <a:pt x="229" y="448"/>
                  </a:lnTo>
                  <a:lnTo>
                    <a:pt x="224" y="431"/>
                  </a:lnTo>
                  <a:lnTo>
                    <a:pt x="249" y="416"/>
                  </a:lnTo>
                  <a:lnTo>
                    <a:pt x="242" y="406"/>
                  </a:lnTo>
                  <a:lnTo>
                    <a:pt x="248" y="393"/>
                  </a:lnTo>
                  <a:lnTo>
                    <a:pt x="248" y="392"/>
                  </a:lnTo>
                  <a:lnTo>
                    <a:pt x="247" y="391"/>
                  </a:lnTo>
                  <a:lnTo>
                    <a:pt x="247" y="356"/>
                  </a:lnTo>
                  <a:lnTo>
                    <a:pt x="256" y="349"/>
                  </a:lnTo>
                  <a:lnTo>
                    <a:pt x="271" y="313"/>
                  </a:lnTo>
                  <a:lnTo>
                    <a:pt x="267" y="298"/>
                  </a:lnTo>
                  <a:lnTo>
                    <a:pt x="258" y="279"/>
                  </a:lnTo>
                  <a:lnTo>
                    <a:pt x="263" y="258"/>
                  </a:lnTo>
                  <a:lnTo>
                    <a:pt x="235" y="61"/>
                  </a:lnTo>
                  <a:lnTo>
                    <a:pt x="231" y="57"/>
                  </a:lnTo>
                  <a:lnTo>
                    <a:pt x="221" y="33"/>
                  </a:lnTo>
                  <a:lnTo>
                    <a:pt x="213" y="24"/>
                  </a:lnTo>
                  <a:lnTo>
                    <a:pt x="209" y="1"/>
                  </a:lnTo>
                  <a:lnTo>
                    <a:pt x="209" y="0"/>
                  </a:lnTo>
                  <a:lnTo>
                    <a:pt x="155" y="7"/>
                  </a:lnTo>
                  <a:lnTo>
                    <a:pt x="122" y="11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7274BE12-ABD4-1AD3-BCF3-00ACCA48D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0688" y="3206750"/>
              <a:ext cx="333375" cy="574675"/>
            </a:xfrm>
            <a:custGeom>
              <a:avLst/>
              <a:gdLst>
                <a:gd name="T0" fmla="*/ 167 w 210"/>
                <a:gd name="T1" fmla="*/ 0 h 362"/>
                <a:gd name="T2" fmla="*/ 106 w 210"/>
                <a:gd name="T3" fmla="*/ 10 h 362"/>
                <a:gd name="T4" fmla="*/ 91 w 210"/>
                <a:gd name="T5" fmla="*/ 13 h 362"/>
                <a:gd name="T6" fmla="*/ 42 w 210"/>
                <a:gd name="T7" fmla="*/ 22 h 362"/>
                <a:gd name="T8" fmla="*/ 31 w 210"/>
                <a:gd name="T9" fmla="*/ 30 h 362"/>
                <a:gd name="T10" fmla="*/ 16 w 210"/>
                <a:gd name="T11" fmla="*/ 37 h 362"/>
                <a:gd name="T12" fmla="*/ 10 w 210"/>
                <a:gd name="T13" fmla="*/ 37 h 362"/>
                <a:gd name="T14" fmla="*/ 3 w 210"/>
                <a:gd name="T15" fmla="*/ 33 h 362"/>
                <a:gd name="T16" fmla="*/ 0 w 210"/>
                <a:gd name="T17" fmla="*/ 31 h 362"/>
                <a:gd name="T18" fmla="*/ 28 w 210"/>
                <a:gd name="T19" fmla="*/ 228 h 362"/>
                <a:gd name="T20" fmla="*/ 23 w 210"/>
                <a:gd name="T21" fmla="*/ 249 h 362"/>
                <a:gd name="T22" fmla="*/ 32 w 210"/>
                <a:gd name="T23" fmla="*/ 268 h 362"/>
                <a:gd name="T24" fmla="*/ 36 w 210"/>
                <a:gd name="T25" fmla="*/ 283 h 362"/>
                <a:gd name="T26" fmla="*/ 21 w 210"/>
                <a:gd name="T27" fmla="*/ 319 h 362"/>
                <a:gd name="T28" fmla="*/ 12 w 210"/>
                <a:gd name="T29" fmla="*/ 326 h 362"/>
                <a:gd name="T30" fmla="*/ 12 w 210"/>
                <a:gd name="T31" fmla="*/ 361 h 362"/>
                <a:gd name="T32" fmla="*/ 13 w 210"/>
                <a:gd name="T33" fmla="*/ 362 h 362"/>
                <a:gd name="T34" fmla="*/ 15 w 210"/>
                <a:gd name="T35" fmla="*/ 361 h 362"/>
                <a:gd name="T36" fmla="*/ 21 w 210"/>
                <a:gd name="T37" fmla="*/ 350 h 362"/>
                <a:gd name="T38" fmla="*/ 36 w 210"/>
                <a:gd name="T39" fmla="*/ 350 h 362"/>
                <a:gd name="T40" fmla="*/ 53 w 210"/>
                <a:gd name="T41" fmla="*/ 344 h 362"/>
                <a:gd name="T42" fmla="*/ 76 w 210"/>
                <a:gd name="T43" fmla="*/ 352 h 362"/>
                <a:gd name="T44" fmla="*/ 79 w 210"/>
                <a:gd name="T45" fmla="*/ 343 h 362"/>
                <a:gd name="T46" fmla="*/ 91 w 210"/>
                <a:gd name="T47" fmla="*/ 334 h 362"/>
                <a:gd name="T48" fmla="*/ 111 w 210"/>
                <a:gd name="T49" fmla="*/ 336 h 362"/>
                <a:gd name="T50" fmla="*/ 121 w 210"/>
                <a:gd name="T51" fmla="*/ 316 h 362"/>
                <a:gd name="T52" fmla="*/ 149 w 210"/>
                <a:gd name="T53" fmla="*/ 318 h 362"/>
                <a:gd name="T54" fmla="*/ 149 w 210"/>
                <a:gd name="T55" fmla="*/ 307 h 362"/>
                <a:gd name="T56" fmla="*/ 174 w 210"/>
                <a:gd name="T57" fmla="*/ 273 h 362"/>
                <a:gd name="T58" fmla="*/ 170 w 210"/>
                <a:gd name="T59" fmla="*/ 259 h 362"/>
                <a:gd name="T60" fmla="*/ 188 w 210"/>
                <a:gd name="T61" fmla="*/ 258 h 362"/>
                <a:gd name="T62" fmla="*/ 210 w 210"/>
                <a:gd name="T63" fmla="*/ 241 h 362"/>
                <a:gd name="T64" fmla="*/ 204 w 210"/>
                <a:gd name="T65" fmla="*/ 222 h 362"/>
                <a:gd name="T66" fmla="*/ 205 w 210"/>
                <a:gd name="T67" fmla="*/ 221 h 362"/>
                <a:gd name="T68" fmla="*/ 204 w 210"/>
                <a:gd name="T69" fmla="*/ 213 h 362"/>
                <a:gd name="T70" fmla="*/ 180 w 210"/>
                <a:gd name="T71" fmla="*/ 72 h 362"/>
                <a:gd name="T72" fmla="*/ 170 w 210"/>
                <a:gd name="T73" fmla="*/ 11 h 362"/>
                <a:gd name="T74" fmla="*/ 169 w 210"/>
                <a:gd name="T75" fmla="*/ 5 h 362"/>
                <a:gd name="T76" fmla="*/ 167 w 210"/>
                <a:gd name="T77" fmla="*/ 0 h 362"/>
                <a:gd name="T78" fmla="*/ 167 w 210"/>
                <a:gd name="T7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362">
                  <a:moveTo>
                    <a:pt x="167" y="0"/>
                  </a:moveTo>
                  <a:lnTo>
                    <a:pt x="106" y="10"/>
                  </a:lnTo>
                  <a:lnTo>
                    <a:pt x="91" y="13"/>
                  </a:lnTo>
                  <a:lnTo>
                    <a:pt x="42" y="22"/>
                  </a:lnTo>
                  <a:lnTo>
                    <a:pt x="31" y="30"/>
                  </a:lnTo>
                  <a:lnTo>
                    <a:pt x="16" y="37"/>
                  </a:lnTo>
                  <a:lnTo>
                    <a:pt x="10" y="37"/>
                  </a:lnTo>
                  <a:lnTo>
                    <a:pt x="3" y="33"/>
                  </a:lnTo>
                  <a:lnTo>
                    <a:pt x="0" y="31"/>
                  </a:lnTo>
                  <a:lnTo>
                    <a:pt x="28" y="228"/>
                  </a:lnTo>
                  <a:lnTo>
                    <a:pt x="23" y="249"/>
                  </a:lnTo>
                  <a:lnTo>
                    <a:pt x="32" y="268"/>
                  </a:lnTo>
                  <a:lnTo>
                    <a:pt x="36" y="283"/>
                  </a:lnTo>
                  <a:lnTo>
                    <a:pt x="21" y="319"/>
                  </a:lnTo>
                  <a:lnTo>
                    <a:pt x="12" y="326"/>
                  </a:lnTo>
                  <a:lnTo>
                    <a:pt x="12" y="361"/>
                  </a:lnTo>
                  <a:lnTo>
                    <a:pt x="13" y="362"/>
                  </a:lnTo>
                  <a:lnTo>
                    <a:pt x="15" y="361"/>
                  </a:lnTo>
                  <a:lnTo>
                    <a:pt x="21" y="350"/>
                  </a:lnTo>
                  <a:lnTo>
                    <a:pt x="36" y="350"/>
                  </a:lnTo>
                  <a:lnTo>
                    <a:pt x="53" y="344"/>
                  </a:lnTo>
                  <a:lnTo>
                    <a:pt x="76" y="352"/>
                  </a:lnTo>
                  <a:lnTo>
                    <a:pt x="79" y="343"/>
                  </a:lnTo>
                  <a:lnTo>
                    <a:pt x="91" y="334"/>
                  </a:lnTo>
                  <a:lnTo>
                    <a:pt x="111" y="336"/>
                  </a:lnTo>
                  <a:lnTo>
                    <a:pt x="121" y="316"/>
                  </a:lnTo>
                  <a:lnTo>
                    <a:pt x="149" y="318"/>
                  </a:lnTo>
                  <a:lnTo>
                    <a:pt x="149" y="307"/>
                  </a:lnTo>
                  <a:lnTo>
                    <a:pt x="174" y="273"/>
                  </a:lnTo>
                  <a:lnTo>
                    <a:pt x="170" y="259"/>
                  </a:lnTo>
                  <a:lnTo>
                    <a:pt x="188" y="258"/>
                  </a:lnTo>
                  <a:lnTo>
                    <a:pt x="210" y="241"/>
                  </a:lnTo>
                  <a:lnTo>
                    <a:pt x="204" y="222"/>
                  </a:lnTo>
                  <a:lnTo>
                    <a:pt x="205" y="221"/>
                  </a:lnTo>
                  <a:lnTo>
                    <a:pt x="204" y="213"/>
                  </a:lnTo>
                  <a:lnTo>
                    <a:pt x="180" y="72"/>
                  </a:lnTo>
                  <a:lnTo>
                    <a:pt x="170" y="11"/>
                  </a:lnTo>
                  <a:lnTo>
                    <a:pt x="169" y="5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CBB5808C-9DCA-0CB0-E837-72FCD979B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3546475"/>
              <a:ext cx="773112" cy="427038"/>
            </a:xfrm>
            <a:custGeom>
              <a:avLst/>
              <a:gdLst>
                <a:gd name="T0" fmla="*/ 4 w 487"/>
                <a:gd name="T1" fmla="*/ 265 h 269"/>
                <a:gd name="T2" fmla="*/ 0 w 487"/>
                <a:gd name="T3" fmla="*/ 269 h 269"/>
                <a:gd name="T4" fmla="*/ 4 w 487"/>
                <a:gd name="T5" fmla="*/ 269 h 269"/>
                <a:gd name="T6" fmla="*/ 5 w 487"/>
                <a:gd name="T7" fmla="*/ 268 h 269"/>
                <a:gd name="T8" fmla="*/ 278 w 487"/>
                <a:gd name="T9" fmla="*/ 8 h 269"/>
                <a:gd name="T10" fmla="*/ 262 w 487"/>
                <a:gd name="T11" fmla="*/ 44 h 269"/>
                <a:gd name="T12" fmla="*/ 248 w 487"/>
                <a:gd name="T13" fmla="*/ 59 h 269"/>
                <a:gd name="T14" fmla="*/ 223 w 487"/>
                <a:gd name="T15" fmla="*/ 104 h 269"/>
                <a:gd name="T16" fmla="*/ 185 w 487"/>
                <a:gd name="T17" fmla="*/ 122 h 269"/>
                <a:gd name="T18" fmla="*/ 153 w 487"/>
                <a:gd name="T19" fmla="*/ 129 h 269"/>
                <a:gd name="T20" fmla="*/ 128 w 487"/>
                <a:gd name="T21" fmla="*/ 130 h 269"/>
                <a:gd name="T22" fmla="*/ 95 w 487"/>
                <a:gd name="T23" fmla="*/ 136 h 269"/>
                <a:gd name="T24" fmla="*/ 87 w 487"/>
                <a:gd name="T25" fmla="*/ 148 h 269"/>
                <a:gd name="T26" fmla="*/ 81 w 487"/>
                <a:gd name="T27" fmla="*/ 162 h 269"/>
                <a:gd name="T28" fmla="*/ 63 w 487"/>
                <a:gd name="T29" fmla="*/ 187 h 269"/>
                <a:gd name="T30" fmla="*/ 61 w 487"/>
                <a:gd name="T31" fmla="*/ 214 h 269"/>
                <a:gd name="T32" fmla="*/ 22 w 487"/>
                <a:gd name="T33" fmla="*/ 224 h 269"/>
                <a:gd name="T34" fmla="*/ 25 w 487"/>
                <a:gd name="T35" fmla="*/ 228 h 269"/>
                <a:gd name="T36" fmla="*/ 20 w 487"/>
                <a:gd name="T37" fmla="*/ 261 h 269"/>
                <a:gd name="T38" fmla="*/ 9 w 487"/>
                <a:gd name="T39" fmla="*/ 269 h 269"/>
                <a:gd name="T40" fmla="*/ 102 w 487"/>
                <a:gd name="T41" fmla="*/ 256 h 269"/>
                <a:gd name="T42" fmla="*/ 112 w 487"/>
                <a:gd name="T43" fmla="*/ 240 h 269"/>
                <a:gd name="T44" fmla="*/ 389 w 487"/>
                <a:gd name="T45" fmla="*/ 199 h 269"/>
                <a:gd name="T46" fmla="*/ 393 w 487"/>
                <a:gd name="T47" fmla="*/ 195 h 269"/>
                <a:gd name="T48" fmla="*/ 447 w 487"/>
                <a:gd name="T49" fmla="*/ 149 h 269"/>
                <a:gd name="T50" fmla="*/ 465 w 487"/>
                <a:gd name="T51" fmla="*/ 126 h 269"/>
                <a:gd name="T52" fmla="*/ 487 w 487"/>
                <a:gd name="T53" fmla="*/ 97 h 269"/>
                <a:gd name="T54" fmla="*/ 476 w 487"/>
                <a:gd name="T55" fmla="*/ 97 h 269"/>
                <a:gd name="T56" fmla="*/ 441 w 487"/>
                <a:gd name="T57" fmla="*/ 62 h 269"/>
                <a:gd name="T58" fmla="*/ 432 w 487"/>
                <a:gd name="T59" fmla="*/ 33 h 269"/>
                <a:gd name="T60" fmla="*/ 415 w 487"/>
                <a:gd name="T61" fmla="*/ 23 h 269"/>
                <a:gd name="T62" fmla="*/ 392 w 487"/>
                <a:gd name="T63" fmla="*/ 25 h 269"/>
                <a:gd name="T64" fmla="*/ 371 w 487"/>
                <a:gd name="T65" fmla="*/ 23 h 269"/>
                <a:gd name="T66" fmla="*/ 339 w 487"/>
                <a:gd name="T67" fmla="*/ 21 h 269"/>
                <a:gd name="T68" fmla="*/ 312 w 487"/>
                <a:gd name="T69" fmla="*/ 5 h 269"/>
                <a:gd name="T70" fmla="*/ 282 w 487"/>
                <a:gd name="T71" fmla="*/ 3 h 269"/>
                <a:gd name="T72" fmla="*/ 279 w 487"/>
                <a:gd name="T73" fmla="*/ 7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7" h="269">
                  <a:moveTo>
                    <a:pt x="5" y="268"/>
                  </a:moveTo>
                  <a:lnTo>
                    <a:pt x="4" y="265"/>
                  </a:lnTo>
                  <a:lnTo>
                    <a:pt x="1" y="264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4" y="269"/>
                  </a:lnTo>
                  <a:lnTo>
                    <a:pt x="5" y="268"/>
                  </a:lnTo>
                  <a:lnTo>
                    <a:pt x="5" y="268"/>
                  </a:lnTo>
                  <a:close/>
                  <a:moveTo>
                    <a:pt x="279" y="7"/>
                  </a:moveTo>
                  <a:lnTo>
                    <a:pt x="278" y="8"/>
                  </a:lnTo>
                  <a:lnTo>
                    <a:pt x="284" y="27"/>
                  </a:lnTo>
                  <a:lnTo>
                    <a:pt x="262" y="44"/>
                  </a:lnTo>
                  <a:lnTo>
                    <a:pt x="244" y="45"/>
                  </a:lnTo>
                  <a:lnTo>
                    <a:pt x="248" y="59"/>
                  </a:lnTo>
                  <a:lnTo>
                    <a:pt x="223" y="93"/>
                  </a:lnTo>
                  <a:lnTo>
                    <a:pt x="223" y="104"/>
                  </a:lnTo>
                  <a:lnTo>
                    <a:pt x="195" y="102"/>
                  </a:lnTo>
                  <a:lnTo>
                    <a:pt x="185" y="122"/>
                  </a:lnTo>
                  <a:lnTo>
                    <a:pt x="165" y="120"/>
                  </a:lnTo>
                  <a:lnTo>
                    <a:pt x="153" y="129"/>
                  </a:lnTo>
                  <a:lnTo>
                    <a:pt x="150" y="138"/>
                  </a:lnTo>
                  <a:lnTo>
                    <a:pt x="128" y="130"/>
                  </a:lnTo>
                  <a:lnTo>
                    <a:pt x="110" y="136"/>
                  </a:lnTo>
                  <a:lnTo>
                    <a:pt x="95" y="136"/>
                  </a:lnTo>
                  <a:lnTo>
                    <a:pt x="89" y="147"/>
                  </a:lnTo>
                  <a:lnTo>
                    <a:pt x="87" y="148"/>
                  </a:lnTo>
                  <a:lnTo>
                    <a:pt x="87" y="149"/>
                  </a:lnTo>
                  <a:lnTo>
                    <a:pt x="81" y="162"/>
                  </a:lnTo>
                  <a:lnTo>
                    <a:pt x="88" y="172"/>
                  </a:lnTo>
                  <a:lnTo>
                    <a:pt x="63" y="187"/>
                  </a:lnTo>
                  <a:lnTo>
                    <a:pt x="68" y="204"/>
                  </a:lnTo>
                  <a:lnTo>
                    <a:pt x="61" y="214"/>
                  </a:lnTo>
                  <a:lnTo>
                    <a:pt x="30" y="204"/>
                  </a:lnTo>
                  <a:lnTo>
                    <a:pt x="22" y="224"/>
                  </a:lnTo>
                  <a:lnTo>
                    <a:pt x="25" y="226"/>
                  </a:lnTo>
                  <a:lnTo>
                    <a:pt x="25" y="228"/>
                  </a:lnTo>
                  <a:lnTo>
                    <a:pt x="22" y="260"/>
                  </a:lnTo>
                  <a:lnTo>
                    <a:pt x="20" y="261"/>
                  </a:lnTo>
                  <a:lnTo>
                    <a:pt x="9" y="267"/>
                  </a:lnTo>
                  <a:lnTo>
                    <a:pt x="9" y="269"/>
                  </a:lnTo>
                  <a:lnTo>
                    <a:pt x="21" y="267"/>
                  </a:lnTo>
                  <a:lnTo>
                    <a:pt x="102" y="256"/>
                  </a:lnTo>
                  <a:lnTo>
                    <a:pt x="98" y="240"/>
                  </a:lnTo>
                  <a:lnTo>
                    <a:pt x="112" y="240"/>
                  </a:lnTo>
                  <a:lnTo>
                    <a:pt x="275" y="219"/>
                  </a:lnTo>
                  <a:lnTo>
                    <a:pt x="389" y="199"/>
                  </a:lnTo>
                  <a:lnTo>
                    <a:pt x="391" y="198"/>
                  </a:lnTo>
                  <a:lnTo>
                    <a:pt x="393" y="195"/>
                  </a:lnTo>
                  <a:lnTo>
                    <a:pt x="423" y="179"/>
                  </a:lnTo>
                  <a:lnTo>
                    <a:pt x="447" y="149"/>
                  </a:lnTo>
                  <a:lnTo>
                    <a:pt x="450" y="138"/>
                  </a:lnTo>
                  <a:lnTo>
                    <a:pt x="465" y="126"/>
                  </a:lnTo>
                  <a:lnTo>
                    <a:pt x="484" y="101"/>
                  </a:lnTo>
                  <a:lnTo>
                    <a:pt x="487" y="97"/>
                  </a:lnTo>
                  <a:lnTo>
                    <a:pt x="486" y="97"/>
                  </a:lnTo>
                  <a:lnTo>
                    <a:pt x="476" y="97"/>
                  </a:lnTo>
                  <a:lnTo>
                    <a:pt x="463" y="90"/>
                  </a:lnTo>
                  <a:lnTo>
                    <a:pt x="441" y="62"/>
                  </a:lnTo>
                  <a:lnTo>
                    <a:pt x="432" y="34"/>
                  </a:lnTo>
                  <a:lnTo>
                    <a:pt x="432" y="33"/>
                  </a:lnTo>
                  <a:lnTo>
                    <a:pt x="431" y="32"/>
                  </a:lnTo>
                  <a:lnTo>
                    <a:pt x="415" y="23"/>
                  </a:lnTo>
                  <a:lnTo>
                    <a:pt x="408" y="11"/>
                  </a:lnTo>
                  <a:lnTo>
                    <a:pt x="392" y="25"/>
                  </a:lnTo>
                  <a:lnTo>
                    <a:pt x="382" y="27"/>
                  </a:lnTo>
                  <a:lnTo>
                    <a:pt x="371" y="23"/>
                  </a:lnTo>
                  <a:lnTo>
                    <a:pt x="360" y="31"/>
                  </a:lnTo>
                  <a:lnTo>
                    <a:pt x="339" y="21"/>
                  </a:lnTo>
                  <a:lnTo>
                    <a:pt x="332" y="24"/>
                  </a:lnTo>
                  <a:lnTo>
                    <a:pt x="312" y="5"/>
                  </a:lnTo>
                  <a:lnTo>
                    <a:pt x="301" y="0"/>
                  </a:lnTo>
                  <a:lnTo>
                    <a:pt x="282" y="3"/>
                  </a:lnTo>
                  <a:lnTo>
                    <a:pt x="279" y="7"/>
                  </a:lnTo>
                  <a:lnTo>
                    <a:pt x="279" y="7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B5508ECF-DB3C-1D86-D547-98A76BD684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80588" y="3667125"/>
              <a:ext cx="919162" cy="427038"/>
            </a:xfrm>
            <a:custGeom>
              <a:avLst/>
              <a:gdLst>
                <a:gd name="T0" fmla="*/ 444 w 579"/>
                <a:gd name="T1" fmla="*/ 259 h 269"/>
                <a:gd name="T2" fmla="*/ 451 w 579"/>
                <a:gd name="T3" fmla="*/ 230 h 269"/>
                <a:gd name="T4" fmla="*/ 451 w 579"/>
                <a:gd name="T5" fmla="*/ 230 h 269"/>
                <a:gd name="T6" fmla="*/ 469 w 579"/>
                <a:gd name="T7" fmla="*/ 197 h 269"/>
                <a:gd name="T8" fmla="*/ 475 w 579"/>
                <a:gd name="T9" fmla="*/ 193 h 269"/>
                <a:gd name="T10" fmla="*/ 519 w 579"/>
                <a:gd name="T11" fmla="*/ 167 h 269"/>
                <a:gd name="T12" fmla="*/ 516 w 579"/>
                <a:gd name="T13" fmla="*/ 167 h 269"/>
                <a:gd name="T14" fmla="*/ 516 w 579"/>
                <a:gd name="T15" fmla="*/ 167 h 269"/>
                <a:gd name="T16" fmla="*/ 532 w 579"/>
                <a:gd name="T17" fmla="*/ 153 h 269"/>
                <a:gd name="T18" fmla="*/ 546 w 579"/>
                <a:gd name="T19" fmla="*/ 133 h 269"/>
                <a:gd name="T20" fmla="*/ 546 w 579"/>
                <a:gd name="T21" fmla="*/ 133 h 269"/>
                <a:gd name="T22" fmla="*/ 578 w 579"/>
                <a:gd name="T23" fmla="*/ 80 h 269"/>
                <a:gd name="T24" fmla="*/ 531 w 579"/>
                <a:gd name="T25" fmla="*/ 0 h 269"/>
                <a:gd name="T26" fmla="*/ 529 w 579"/>
                <a:gd name="T27" fmla="*/ 1 h 269"/>
                <a:gd name="T28" fmla="*/ 568 w 579"/>
                <a:gd name="T29" fmla="*/ 55 h 269"/>
                <a:gd name="T30" fmla="*/ 531 w 579"/>
                <a:gd name="T31" fmla="*/ 0 h 269"/>
                <a:gd name="T32" fmla="*/ 520 w 579"/>
                <a:gd name="T33" fmla="*/ 3 h 269"/>
                <a:gd name="T34" fmla="*/ 527 w 579"/>
                <a:gd name="T35" fmla="*/ 2 h 269"/>
                <a:gd name="T36" fmla="*/ 525 w 579"/>
                <a:gd name="T37" fmla="*/ 2 h 269"/>
                <a:gd name="T38" fmla="*/ 524 w 579"/>
                <a:gd name="T39" fmla="*/ 3 h 269"/>
                <a:gd name="T40" fmla="*/ 524 w 579"/>
                <a:gd name="T41" fmla="*/ 3 h 269"/>
                <a:gd name="T42" fmla="*/ 151 w 579"/>
                <a:gd name="T43" fmla="*/ 117 h 269"/>
                <a:gd name="T44" fmla="*/ 125 w 579"/>
                <a:gd name="T45" fmla="*/ 139 h 269"/>
                <a:gd name="T46" fmla="*/ 81 w 579"/>
                <a:gd name="T47" fmla="*/ 175 h 269"/>
                <a:gd name="T48" fmla="*/ 16 w 579"/>
                <a:gd name="T49" fmla="*/ 224 h 269"/>
                <a:gd name="T50" fmla="*/ 1 w 579"/>
                <a:gd name="T51" fmla="*/ 260 h 269"/>
                <a:gd name="T52" fmla="*/ 61 w 579"/>
                <a:gd name="T53" fmla="*/ 251 h 269"/>
                <a:gd name="T54" fmla="*/ 83 w 579"/>
                <a:gd name="T55" fmla="*/ 247 h 269"/>
                <a:gd name="T56" fmla="*/ 284 w 579"/>
                <a:gd name="T57" fmla="*/ 218 h 269"/>
                <a:gd name="T58" fmla="*/ 408 w 579"/>
                <a:gd name="T59" fmla="*/ 267 h 269"/>
                <a:gd name="T60" fmla="*/ 465 w 579"/>
                <a:gd name="T61" fmla="*/ 202 h 269"/>
                <a:gd name="T62" fmla="*/ 518 w 579"/>
                <a:gd name="T63" fmla="*/ 156 h 269"/>
                <a:gd name="T64" fmla="*/ 527 w 579"/>
                <a:gd name="T65" fmla="*/ 143 h 269"/>
                <a:gd name="T66" fmla="*/ 513 w 579"/>
                <a:gd name="T67" fmla="*/ 135 h 269"/>
                <a:gd name="T68" fmla="*/ 476 w 579"/>
                <a:gd name="T69" fmla="*/ 108 h 269"/>
                <a:gd name="T70" fmla="*/ 517 w 579"/>
                <a:gd name="T71" fmla="*/ 105 h 269"/>
                <a:gd name="T72" fmla="*/ 549 w 579"/>
                <a:gd name="T73" fmla="*/ 80 h 269"/>
                <a:gd name="T74" fmla="*/ 546 w 579"/>
                <a:gd name="T75" fmla="*/ 47 h 269"/>
                <a:gd name="T76" fmla="*/ 532 w 579"/>
                <a:gd name="T77" fmla="*/ 51 h 269"/>
                <a:gd name="T78" fmla="*/ 505 w 579"/>
                <a:gd name="T79" fmla="*/ 49 h 269"/>
                <a:gd name="T80" fmla="*/ 529 w 579"/>
                <a:gd name="T81" fmla="*/ 24 h 269"/>
                <a:gd name="T82" fmla="*/ 519 w 579"/>
                <a:gd name="T83" fmla="*/ 4 h 269"/>
                <a:gd name="T84" fmla="*/ 256 w 579"/>
                <a:gd name="T85" fmla="*/ 75 h 269"/>
                <a:gd name="T86" fmla="*/ 153 w 579"/>
                <a:gd name="T87" fmla="*/ 9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9" h="269">
                  <a:moveTo>
                    <a:pt x="448" y="254"/>
                  </a:moveTo>
                  <a:lnTo>
                    <a:pt x="444" y="258"/>
                  </a:lnTo>
                  <a:lnTo>
                    <a:pt x="444" y="259"/>
                  </a:lnTo>
                  <a:lnTo>
                    <a:pt x="448" y="254"/>
                  </a:lnTo>
                  <a:lnTo>
                    <a:pt x="448" y="254"/>
                  </a:lnTo>
                  <a:close/>
                  <a:moveTo>
                    <a:pt x="451" y="230"/>
                  </a:moveTo>
                  <a:lnTo>
                    <a:pt x="449" y="235"/>
                  </a:lnTo>
                  <a:lnTo>
                    <a:pt x="450" y="238"/>
                  </a:lnTo>
                  <a:lnTo>
                    <a:pt x="451" y="230"/>
                  </a:lnTo>
                  <a:lnTo>
                    <a:pt x="451" y="230"/>
                  </a:lnTo>
                  <a:close/>
                  <a:moveTo>
                    <a:pt x="475" y="193"/>
                  </a:moveTo>
                  <a:lnTo>
                    <a:pt x="469" y="197"/>
                  </a:lnTo>
                  <a:lnTo>
                    <a:pt x="466" y="203"/>
                  </a:lnTo>
                  <a:lnTo>
                    <a:pt x="475" y="193"/>
                  </a:lnTo>
                  <a:lnTo>
                    <a:pt x="475" y="193"/>
                  </a:lnTo>
                  <a:close/>
                  <a:moveTo>
                    <a:pt x="527" y="169"/>
                  </a:moveTo>
                  <a:lnTo>
                    <a:pt x="525" y="167"/>
                  </a:lnTo>
                  <a:lnTo>
                    <a:pt x="519" y="167"/>
                  </a:lnTo>
                  <a:lnTo>
                    <a:pt x="527" y="169"/>
                  </a:lnTo>
                  <a:lnTo>
                    <a:pt x="527" y="169"/>
                  </a:lnTo>
                  <a:close/>
                  <a:moveTo>
                    <a:pt x="516" y="167"/>
                  </a:moveTo>
                  <a:lnTo>
                    <a:pt x="512" y="167"/>
                  </a:lnTo>
                  <a:lnTo>
                    <a:pt x="507" y="170"/>
                  </a:lnTo>
                  <a:lnTo>
                    <a:pt x="516" y="167"/>
                  </a:lnTo>
                  <a:close/>
                  <a:moveTo>
                    <a:pt x="529" y="171"/>
                  </a:moveTo>
                  <a:lnTo>
                    <a:pt x="540" y="142"/>
                  </a:lnTo>
                  <a:lnTo>
                    <a:pt x="532" y="153"/>
                  </a:lnTo>
                  <a:lnTo>
                    <a:pt x="529" y="171"/>
                  </a:lnTo>
                  <a:lnTo>
                    <a:pt x="529" y="171"/>
                  </a:lnTo>
                  <a:close/>
                  <a:moveTo>
                    <a:pt x="546" y="133"/>
                  </a:moveTo>
                  <a:lnTo>
                    <a:pt x="551" y="125"/>
                  </a:lnTo>
                  <a:lnTo>
                    <a:pt x="548" y="125"/>
                  </a:lnTo>
                  <a:lnTo>
                    <a:pt x="546" y="133"/>
                  </a:lnTo>
                  <a:close/>
                  <a:moveTo>
                    <a:pt x="579" y="102"/>
                  </a:moveTo>
                  <a:lnTo>
                    <a:pt x="571" y="57"/>
                  </a:lnTo>
                  <a:lnTo>
                    <a:pt x="578" y="80"/>
                  </a:lnTo>
                  <a:lnTo>
                    <a:pt x="579" y="102"/>
                  </a:lnTo>
                  <a:lnTo>
                    <a:pt x="579" y="102"/>
                  </a:lnTo>
                  <a:close/>
                  <a:moveTo>
                    <a:pt x="531" y="0"/>
                  </a:moveTo>
                  <a:lnTo>
                    <a:pt x="530" y="1"/>
                  </a:lnTo>
                  <a:lnTo>
                    <a:pt x="529" y="1"/>
                  </a:lnTo>
                  <a:lnTo>
                    <a:pt x="529" y="1"/>
                  </a:lnTo>
                  <a:lnTo>
                    <a:pt x="529" y="1"/>
                  </a:lnTo>
                  <a:lnTo>
                    <a:pt x="551" y="38"/>
                  </a:lnTo>
                  <a:lnTo>
                    <a:pt x="568" y="55"/>
                  </a:lnTo>
                  <a:lnTo>
                    <a:pt x="531" y="0"/>
                  </a:lnTo>
                  <a:lnTo>
                    <a:pt x="531" y="0"/>
                  </a:lnTo>
                  <a:lnTo>
                    <a:pt x="531" y="0"/>
                  </a:lnTo>
                  <a:close/>
                  <a:moveTo>
                    <a:pt x="524" y="3"/>
                  </a:moveTo>
                  <a:lnTo>
                    <a:pt x="520" y="3"/>
                  </a:lnTo>
                  <a:lnTo>
                    <a:pt x="520" y="3"/>
                  </a:lnTo>
                  <a:lnTo>
                    <a:pt x="522" y="4"/>
                  </a:lnTo>
                  <a:lnTo>
                    <a:pt x="528" y="4"/>
                  </a:lnTo>
                  <a:lnTo>
                    <a:pt x="527" y="2"/>
                  </a:lnTo>
                  <a:lnTo>
                    <a:pt x="527" y="2"/>
                  </a:lnTo>
                  <a:lnTo>
                    <a:pt x="526" y="2"/>
                  </a:lnTo>
                  <a:lnTo>
                    <a:pt x="525" y="2"/>
                  </a:lnTo>
                  <a:lnTo>
                    <a:pt x="525" y="2"/>
                  </a:lnTo>
                  <a:lnTo>
                    <a:pt x="525" y="3"/>
                  </a:lnTo>
                  <a:lnTo>
                    <a:pt x="524" y="3"/>
                  </a:lnTo>
                  <a:lnTo>
                    <a:pt x="524" y="3"/>
                  </a:lnTo>
                  <a:lnTo>
                    <a:pt x="524" y="3"/>
                  </a:lnTo>
                  <a:lnTo>
                    <a:pt x="524" y="3"/>
                  </a:lnTo>
                  <a:close/>
                  <a:moveTo>
                    <a:pt x="153" y="93"/>
                  </a:moveTo>
                  <a:lnTo>
                    <a:pt x="151" y="100"/>
                  </a:lnTo>
                  <a:lnTo>
                    <a:pt x="151" y="117"/>
                  </a:lnTo>
                  <a:lnTo>
                    <a:pt x="147" y="116"/>
                  </a:lnTo>
                  <a:lnTo>
                    <a:pt x="137" y="138"/>
                  </a:lnTo>
                  <a:lnTo>
                    <a:pt x="125" y="139"/>
                  </a:lnTo>
                  <a:lnTo>
                    <a:pt x="104" y="160"/>
                  </a:lnTo>
                  <a:lnTo>
                    <a:pt x="93" y="156"/>
                  </a:lnTo>
                  <a:lnTo>
                    <a:pt x="81" y="175"/>
                  </a:lnTo>
                  <a:lnTo>
                    <a:pt x="48" y="205"/>
                  </a:lnTo>
                  <a:lnTo>
                    <a:pt x="33" y="209"/>
                  </a:lnTo>
                  <a:lnTo>
                    <a:pt x="16" y="224"/>
                  </a:lnTo>
                  <a:lnTo>
                    <a:pt x="15" y="235"/>
                  </a:lnTo>
                  <a:lnTo>
                    <a:pt x="0" y="243"/>
                  </a:lnTo>
                  <a:lnTo>
                    <a:pt x="1" y="260"/>
                  </a:lnTo>
                  <a:lnTo>
                    <a:pt x="1" y="264"/>
                  </a:lnTo>
                  <a:lnTo>
                    <a:pt x="6" y="262"/>
                  </a:lnTo>
                  <a:lnTo>
                    <a:pt x="61" y="251"/>
                  </a:lnTo>
                  <a:lnTo>
                    <a:pt x="77" y="248"/>
                  </a:lnTo>
                  <a:lnTo>
                    <a:pt x="82" y="247"/>
                  </a:lnTo>
                  <a:lnTo>
                    <a:pt x="83" y="247"/>
                  </a:lnTo>
                  <a:lnTo>
                    <a:pt x="216" y="205"/>
                  </a:lnTo>
                  <a:lnTo>
                    <a:pt x="239" y="216"/>
                  </a:lnTo>
                  <a:lnTo>
                    <a:pt x="284" y="218"/>
                  </a:lnTo>
                  <a:lnTo>
                    <a:pt x="317" y="212"/>
                  </a:lnTo>
                  <a:lnTo>
                    <a:pt x="406" y="269"/>
                  </a:lnTo>
                  <a:lnTo>
                    <a:pt x="408" y="267"/>
                  </a:lnTo>
                  <a:lnTo>
                    <a:pt x="449" y="250"/>
                  </a:lnTo>
                  <a:lnTo>
                    <a:pt x="449" y="228"/>
                  </a:lnTo>
                  <a:lnTo>
                    <a:pt x="465" y="202"/>
                  </a:lnTo>
                  <a:lnTo>
                    <a:pt x="480" y="186"/>
                  </a:lnTo>
                  <a:lnTo>
                    <a:pt x="514" y="164"/>
                  </a:lnTo>
                  <a:lnTo>
                    <a:pt x="518" y="156"/>
                  </a:lnTo>
                  <a:lnTo>
                    <a:pt x="527" y="160"/>
                  </a:lnTo>
                  <a:lnTo>
                    <a:pt x="531" y="134"/>
                  </a:lnTo>
                  <a:lnTo>
                    <a:pt x="527" y="143"/>
                  </a:lnTo>
                  <a:lnTo>
                    <a:pt x="509" y="148"/>
                  </a:lnTo>
                  <a:lnTo>
                    <a:pt x="494" y="149"/>
                  </a:lnTo>
                  <a:lnTo>
                    <a:pt x="513" y="135"/>
                  </a:lnTo>
                  <a:lnTo>
                    <a:pt x="507" y="128"/>
                  </a:lnTo>
                  <a:lnTo>
                    <a:pt x="514" y="114"/>
                  </a:lnTo>
                  <a:lnTo>
                    <a:pt x="476" y="108"/>
                  </a:lnTo>
                  <a:lnTo>
                    <a:pt x="474" y="106"/>
                  </a:lnTo>
                  <a:lnTo>
                    <a:pt x="507" y="100"/>
                  </a:lnTo>
                  <a:lnTo>
                    <a:pt x="517" y="105"/>
                  </a:lnTo>
                  <a:lnTo>
                    <a:pt x="530" y="104"/>
                  </a:lnTo>
                  <a:lnTo>
                    <a:pt x="541" y="95"/>
                  </a:lnTo>
                  <a:lnTo>
                    <a:pt x="549" y="80"/>
                  </a:lnTo>
                  <a:lnTo>
                    <a:pt x="557" y="78"/>
                  </a:lnTo>
                  <a:lnTo>
                    <a:pt x="556" y="56"/>
                  </a:lnTo>
                  <a:lnTo>
                    <a:pt x="546" y="47"/>
                  </a:lnTo>
                  <a:lnTo>
                    <a:pt x="537" y="55"/>
                  </a:lnTo>
                  <a:lnTo>
                    <a:pt x="539" y="77"/>
                  </a:lnTo>
                  <a:lnTo>
                    <a:pt x="532" y="51"/>
                  </a:lnTo>
                  <a:lnTo>
                    <a:pt x="527" y="50"/>
                  </a:lnTo>
                  <a:lnTo>
                    <a:pt x="487" y="66"/>
                  </a:lnTo>
                  <a:lnTo>
                    <a:pt x="505" y="49"/>
                  </a:lnTo>
                  <a:lnTo>
                    <a:pt x="505" y="42"/>
                  </a:lnTo>
                  <a:lnTo>
                    <a:pt x="524" y="38"/>
                  </a:lnTo>
                  <a:lnTo>
                    <a:pt x="529" y="24"/>
                  </a:lnTo>
                  <a:lnTo>
                    <a:pt x="541" y="32"/>
                  </a:lnTo>
                  <a:lnTo>
                    <a:pt x="528" y="12"/>
                  </a:lnTo>
                  <a:lnTo>
                    <a:pt x="519" y="4"/>
                  </a:lnTo>
                  <a:lnTo>
                    <a:pt x="519" y="4"/>
                  </a:lnTo>
                  <a:lnTo>
                    <a:pt x="359" y="49"/>
                  </a:lnTo>
                  <a:lnTo>
                    <a:pt x="256" y="75"/>
                  </a:lnTo>
                  <a:lnTo>
                    <a:pt x="153" y="94"/>
                  </a:lnTo>
                  <a:lnTo>
                    <a:pt x="153" y="93"/>
                  </a:lnTo>
                  <a:lnTo>
                    <a:pt x="153" y="93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95F78F46-004E-04B9-C27B-222AF0BB9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8975" y="3087688"/>
              <a:ext cx="444500" cy="511175"/>
            </a:xfrm>
            <a:custGeom>
              <a:avLst/>
              <a:gdLst>
                <a:gd name="T0" fmla="*/ 278 w 280"/>
                <a:gd name="T1" fmla="*/ 102 h 322"/>
                <a:gd name="T2" fmla="*/ 268 w 280"/>
                <a:gd name="T3" fmla="*/ 58 h 322"/>
                <a:gd name="T4" fmla="*/ 266 w 280"/>
                <a:gd name="T5" fmla="*/ 49 h 322"/>
                <a:gd name="T6" fmla="*/ 254 w 280"/>
                <a:gd name="T7" fmla="*/ 0 h 322"/>
                <a:gd name="T8" fmla="*/ 240 w 280"/>
                <a:gd name="T9" fmla="*/ 9 h 322"/>
                <a:gd name="T10" fmla="*/ 209 w 280"/>
                <a:gd name="T11" fmla="*/ 33 h 322"/>
                <a:gd name="T12" fmla="*/ 189 w 280"/>
                <a:gd name="T13" fmla="*/ 57 h 322"/>
                <a:gd name="T14" fmla="*/ 174 w 280"/>
                <a:gd name="T15" fmla="*/ 60 h 322"/>
                <a:gd name="T16" fmla="*/ 145 w 280"/>
                <a:gd name="T17" fmla="*/ 76 h 322"/>
                <a:gd name="T18" fmla="*/ 129 w 280"/>
                <a:gd name="T19" fmla="*/ 67 h 322"/>
                <a:gd name="T20" fmla="*/ 80 w 280"/>
                <a:gd name="T21" fmla="*/ 61 h 322"/>
                <a:gd name="T22" fmla="*/ 80 w 280"/>
                <a:gd name="T23" fmla="*/ 61 h 322"/>
                <a:gd name="T24" fmla="*/ 55 w 280"/>
                <a:gd name="T25" fmla="*/ 68 h 322"/>
                <a:gd name="T26" fmla="*/ 30 w 280"/>
                <a:gd name="T27" fmla="*/ 73 h 322"/>
                <a:gd name="T28" fmla="*/ 3 w 280"/>
                <a:gd name="T29" fmla="*/ 79 h 322"/>
                <a:gd name="T30" fmla="*/ 0 w 280"/>
                <a:gd name="T31" fmla="*/ 80 h 322"/>
                <a:gd name="T32" fmla="*/ 1 w 280"/>
                <a:gd name="T33" fmla="*/ 86 h 322"/>
                <a:gd name="T34" fmla="*/ 11 w 280"/>
                <a:gd name="T35" fmla="*/ 147 h 322"/>
                <a:gd name="T36" fmla="*/ 35 w 280"/>
                <a:gd name="T37" fmla="*/ 288 h 322"/>
                <a:gd name="T38" fmla="*/ 36 w 280"/>
                <a:gd name="T39" fmla="*/ 296 h 322"/>
                <a:gd name="T40" fmla="*/ 39 w 280"/>
                <a:gd name="T41" fmla="*/ 292 h 322"/>
                <a:gd name="T42" fmla="*/ 58 w 280"/>
                <a:gd name="T43" fmla="*/ 289 h 322"/>
                <a:gd name="T44" fmla="*/ 69 w 280"/>
                <a:gd name="T45" fmla="*/ 294 h 322"/>
                <a:gd name="T46" fmla="*/ 89 w 280"/>
                <a:gd name="T47" fmla="*/ 313 h 322"/>
                <a:gd name="T48" fmla="*/ 96 w 280"/>
                <a:gd name="T49" fmla="*/ 310 h 322"/>
                <a:gd name="T50" fmla="*/ 117 w 280"/>
                <a:gd name="T51" fmla="*/ 320 h 322"/>
                <a:gd name="T52" fmla="*/ 128 w 280"/>
                <a:gd name="T53" fmla="*/ 312 h 322"/>
                <a:gd name="T54" fmla="*/ 139 w 280"/>
                <a:gd name="T55" fmla="*/ 316 h 322"/>
                <a:gd name="T56" fmla="*/ 149 w 280"/>
                <a:gd name="T57" fmla="*/ 314 h 322"/>
                <a:gd name="T58" fmla="*/ 165 w 280"/>
                <a:gd name="T59" fmla="*/ 300 h 322"/>
                <a:gd name="T60" fmla="*/ 172 w 280"/>
                <a:gd name="T61" fmla="*/ 312 h 322"/>
                <a:gd name="T62" fmla="*/ 188 w 280"/>
                <a:gd name="T63" fmla="*/ 321 h 322"/>
                <a:gd name="T64" fmla="*/ 189 w 280"/>
                <a:gd name="T65" fmla="*/ 322 h 322"/>
                <a:gd name="T66" fmla="*/ 189 w 280"/>
                <a:gd name="T67" fmla="*/ 322 h 322"/>
                <a:gd name="T68" fmla="*/ 207 w 280"/>
                <a:gd name="T69" fmla="*/ 314 h 322"/>
                <a:gd name="T70" fmla="*/ 212 w 280"/>
                <a:gd name="T71" fmla="*/ 301 h 322"/>
                <a:gd name="T72" fmla="*/ 208 w 280"/>
                <a:gd name="T73" fmla="*/ 287 h 322"/>
                <a:gd name="T74" fmla="*/ 221 w 280"/>
                <a:gd name="T75" fmla="*/ 267 h 322"/>
                <a:gd name="T76" fmla="*/ 232 w 280"/>
                <a:gd name="T77" fmla="*/ 265 h 322"/>
                <a:gd name="T78" fmla="*/ 231 w 280"/>
                <a:gd name="T79" fmla="*/ 247 h 322"/>
                <a:gd name="T80" fmla="*/ 246 w 280"/>
                <a:gd name="T81" fmla="*/ 224 h 322"/>
                <a:gd name="T82" fmla="*/ 249 w 280"/>
                <a:gd name="T83" fmla="*/ 229 h 322"/>
                <a:gd name="T84" fmla="*/ 265 w 280"/>
                <a:gd name="T85" fmla="*/ 217 h 322"/>
                <a:gd name="T86" fmla="*/ 277 w 280"/>
                <a:gd name="T87" fmla="*/ 198 h 322"/>
                <a:gd name="T88" fmla="*/ 279 w 280"/>
                <a:gd name="T89" fmla="*/ 110 h 322"/>
                <a:gd name="T90" fmla="*/ 280 w 280"/>
                <a:gd name="T91" fmla="*/ 110 h 322"/>
                <a:gd name="T92" fmla="*/ 278 w 280"/>
                <a:gd name="T93" fmla="*/ 102 h 322"/>
                <a:gd name="T94" fmla="*/ 278 w 280"/>
                <a:gd name="T95" fmla="*/ 10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0" h="322">
                  <a:moveTo>
                    <a:pt x="278" y="102"/>
                  </a:moveTo>
                  <a:lnTo>
                    <a:pt x="268" y="58"/>
                  </a:lnTo>
                  <a:lnTo>
                    <a:pt x="266" y="49"/>
                  </a:lnTo>
                  <a:lnTo>
                    <a:pt x="254" y="0"/>
                  </a:lnTo>
                  <a:lnTo>
                    <a:pt x="240" y="9"/>
                  </a:lnTo>
                  <a:lnTo>
                    <a:pt x="209" y="33"/>
                  </a:lnTo>
                  <a:lnTo>
                    <a:pt x="189" y="57"/>
                  </a:lnTo>
                  <a:lnTo>
                    <a:pt x="174" y="60"/>
                  </a:lnTo>
                  <a:lnTo>
                    <a:pt x="145" y="76"/>
                  </a:lnTo>
                  <a:lnTo>
                    <a:pt x="129" y="67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55" y="68"/>
                  </a:lnTo>
                  <a:lnTo>
                    <a:pt x="30" y="73"/>
                  </a:lnTo>
                  <a:lnTo>
                    <a:pt x="3" y="79"/>
                  </a:lnTo>
                  <a:lnTo>
                    <a:pt x="0" y="80"/>
                  </a:lnTo>
                  <a:lnTo>
                    <a:pt x="1" y="86"/>
                  </a:lnTo>
                  <a:lnTo>
                    <a:pt x="11" y="147"/>
                  </a:lnTo>
                  <a:lnTo>
                    <a:pt x="35" y="288"/>
                  </a:lnTo>
                  <a:lnTo>
                    <a:pt x="36" y="296"/>
                  </a:lnTo>
                  <a:lnTo>
                    <a:pt x="39" y="292"/>
                  </a:lnTo>
                  <a:lnTo>
                    <a:pt x="58" y="289"/>
                  </a:lnTo>
                  <a:lnTo>
                    <a:pt x="69" y="294"/>
                  </a:lnTo>
                  <a:lnTo>
                    <a:pt x="89" y="313"/>
                  </a:lnTo>
                  <a:lnTo>
                    <a:pt x="96" y="310"/>
                  </a:lnTo>
                  <a:lnTo>
                    <a:pt x="117" y="320"/>
                  </a:lnTo>
                  <a:lnTo>
                    <a:pt x="128" y="312"/>
                  </a:lnTo>
                  <a:lnTo>
                    <a:pt x="139" y="316"/>
                  </a:lnTo>
                  <a:lnTo>
                    <a:pt x="149" y="314"/>
                  </a:lnTo>
                  <a:lnTo>
                    <a:pt x="165" y="300"/>
                  </a:lnTo>
                  <a:lnTo>
                    <a:pt x="172" y="312"/>
                  </a:lnTo>
                  <a:lnTo>
                    <a:pt x="188" y="321"/>
                  </a:lnTo>
                  <a:lnTo>
                    <a:pt x="189" y="322"/>
                  </a:lnTo>
                  <a:lnTo>
                    <a:pt x="189" y="322"/>
                  </a:lnTo>
                  <a:lnTo>
                    <a:pt x="207" y="314"/>
                  </a:lnTo>
                  <a:lnTo>
                    <a:pt x="212" y="301"/>
                  </a:lnTo>
                  <a:lnTo>
                    <a:pt x="208" y="287"/>
                  </a:lnTo>
                  <a:lnTo>
                    <a:pt x="221" y="267"/>
                  </a:lnTo>
                  <a:lnTo>
                    <a:pt x="232" y="265"/>
                  </a:lnTo>
                  <a:lnTo>
                    <a:pt x="231" y="247"/>
                  </a:lnTo>
                  <a:lnTo>
                    <a:pt x="246" y="224"/>
                  </a:lnTo>
                  <a:lnTo>
                    <a:pt x="249" y="229"/>
                  </a:lnTo>
                  <a:lnTo>
                    <a:pt x="265" y="217"/>
                  </a:lnTo>
                  <a:lnTo>
                    <a:pt x="277" y="198"/>
                  </a:lnTo>
                  <a:lnTo>
                    <a:pt x="279" y="110"/>
                  </a:lnTo>
                  <a:lnTo>
                    <a:pt x="280" y="110"/>
                  </a:lnTo>
                  <a:lnTo>
                    <a:pt x="278" y="102"/>
                  </a:lnTo>
                  <a:lnTo>
                    <a:pt x="278" y="10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86DEF8A3-A4F2-06F0-2C58-623093704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4475" y="3814763"/>
              <a:ext cx="889000" cy="366713"/>
            </a:xfrm>
            <a:custGeom>
              <a:avLst/>
              <a:gdLst>
                <a:gd name="T0" fmla="*/ 426 w 560"/>
                <a:gd name="T1" fmla="*/ 30 h 231"/>
                <a:gd name="T2" fmla="*/ 312 w 560"/>
                <a:gd name="T3" fmla="*/ 50 h 231"/>
                <a:gd name="T4" fmla="*/ 149 w 560"/>
                <a:gd name="T5" fmla="*/ 71 h 231"/>
                <a:gd name="T6" fmla="*/ 135 w 560"/>
                <a:gd name="T7" fmla="*/ 71 h 231"/>
                <a:gd name="T8" fmla="*/ 139 w 560"/>
                <a:gd name="T9" fmla="*/ 87 h 231"/>
                <a:gd name="T10" fmla="*/ 58 w 560"/>
                <a:gd name="T11" fmla="*/ 98 h 231"/>
                <a:gd name="T12" fmla="*/ 46 w 560"/>
                <a:gd name="T13" fmla="*/ 100 h 231"/>
                <a:gd name="T14" fmla="*/ 46 w 560"/>
                <a:gd name="T15" fmla="*/ 100 h 231"/>
                <a:gd name="T16" fmla="*/ 43 w 560"/>
                <a:gd name="T17" fmla="*/ 104 h 231"/>
                <a:gd name="T18" fmla="*/ 41 w 560"/>
                <a:gd name="T19" fmla="*/ 103 h 231"/>
                <a:gd name="T20" fmla="*/ 41 w 560"/>
                <a:gd name="T21" fmla="*/ 100 h 231"/>
                <a:gd name="T22" fmla="*/ 41 w 560"/>
                <a:gd name="T23" fmla="*/ 100 h 231"/>
                <a:gd name="T24" fmla="*/ 37 w 560"/>
                <a:gd name="T25" fmla="*/ 100 h 231"/>
                <a:gd name="T26" fmla="*/ 37 w 560"/>
                <a:gd name="T27" fmla="*/ 101 h 231"/>
                <a:gd name="T28" fmla="*/ 40 w 560"/>
                <a:gd name="T29" fmla="*/ 113 h 231"/>
                <a:gd name="T30" fmla="*/ 32 w 560"/>
                <a:gd name="T31" fmla="*/ 122 h 231"/>
                <a:gd name="T32" fmla="*/ 31 w 560"/>
                <a:gd name="T33" fmla="*/ 141 h 231"/>
                <a:gd name="T34" fmla="*/ 31 w 560"/>
                <a:gd name="T35" fmla="*/ 144 h 231"/>
                <a:gd name="T36" fmla="*/ 31 w 560"/>
                <a:gd name="T37" fmla="*/ 145 h 231"/>
                <a:gd name="T38" fmla="*/ 20 w 560"/>
                <a:gd name="T39" fmla="*/ 167 h 231"/>
                <a:gd name="T40" fmla="*/ 22 w 560"/>
                <a:gd name="T41" fmla="*/ 184 h 231"/>
                <a:gd name="T42" fmla="*/ 10 w 560"/>
                <a:gd name="T43" fmla="*/ 201 h 231"/>
                <a:gd name="T44" fmla="*/ 14 w 560"/>
                <a:gd name="T45" fmla="*/ 218 h 231"/>
                <a:gd name="T46" fmla="*/ 0 w 560"/>
                <a:gd name="T47" fmla="*/ 230 h 231"/>
                <a:gd name="T48" fmla="*/ 1 w 560"/>
                <a:gd name="T49" fmla="*/ 231 h 231"/>
                <a:gd name="T50" fmla="*/ 9 w 560"/>
                <a:gd name="T51" fmla="*/ 230 h 231"/>
                <a:gd name="T52" fmla="*/ 90 w 560"/>
                <a:gd name="T53" fmla="*/ 221 h 231"/>
                <a:gd name="T54" fmla="*/ 125 w 560"/>
                <a:gd name="T55" fmla="*/ 216 h 231"/>
                <a:gd name="T56" fmla="*/ 144 w 560"/>
                <a:gd name="T57" fmla="*/ 213 h 231"/>
                <a:gd name="T58" fmla="*/ 146 w 560"/>
                <a:gd name="T59" fmla="*/ 213 h 231"/>
                <a:gd name="T60" fmla="*/ 146 w 560"/>
                <a:gd name="T61" fmla="*/ 213 h 231"/>
                <a:gd name="T62" fmla="*/ 213 w 560"/>
                <a:gd name="T63" fmla="*/ 203 h 231"/>
                <a:gd name="T64" fmla="*/ 245 w 560"/>
                <a:gd name="T65" fmla="*/ 199 h 231"/>
                <a:gd name="T66" fmla="*/ 309 w 560"/>
                <a:gd name="T67" fmla="*/ 189 h 231"/>
                <a:gd name="T68" fmla="*/ 321 w 560"/>
                <a:gd name="T69" fmla="*/ 187 h 231"/>
                <a:gd name="T70" fmla="*/ 328 w 560"/>
                <a:gd name="T71" fmla="*/ 186 h 231"/>
                <a:gd name="T72" fmla="*/ 362 w 560"/>
                <a:gd name="T73" fmla="*/ 180 h 231"/>
                <a:gd name="T74" fmla="*/ 370 w 560"/>
                <a:gd name="T75" fmla="*/ 178 h 231"/>
                <a:gd name="T76" fmla="*/ 401 w 560"/>
                <a:gd name="T77" fmla="*/ 171 h 231"/>
                <a:gd name="T78" fmla="*/ 408 w 560"/>
                <a:gd name="T79" fmla="*/ 171 h 231"/>
                <a:gd name="T80" fmla="*/ 408 w 560"/>
                <a:gd name="T81" fmla="*/ 167 h 231"/>
                <a:gd name="T82" fmla="*/ 407 w 560"/>
                <a:gd name="T83" fmla="*/ 150 h 231"/>
                <a:gd name="T84" fmla="*/ 422 w 560"/>
                <a:gd name="T85" fmla="*/ 142 h 231"/>
                <a:gd name="T86" fmla="*/ 423 w 560"/>
                <a:gd name="T87" fmla="*/ 131 h 231"/>
                <a:gd name="T88" fmla="*/ 440 w 560"/>
                <a:gd name="T89" fmla="*/ 116 h 231"/>
                <a:gd name="T90" fmla="*/ 455 w 560"/>
                <a:gd name="T91" fmla="*/ 112 h 231"/>
                <a:gd name="T92" fmla="*/ 488 w 560"/>
                <a:gd name="T93" fmla="*/ 82 h 231"/>
                <a:gd name="T94" fmla="*/ 500 w 560"/>
                <a:gd name="T95" fmla="*/ 63 h 231"/>
                <a:gd name="T96" fmla="*/ 511 w 560"/>
                <a:gd name="T97" fmla="*/ 67 h 231"/>
                <a:gd name="T98" fmla="*/ 532 w 560"/>
                <a:gd name="T99" fmla="*/ 46 h 231"/>
                <a:gd name="T100" fmla="*/ 544 w 560"/>
                <a:gd name="T101" fmla="*/ 45 h 231"/>
                <a:gd name="T102" fmla="*/ 554 w 560"/>
                <a:gd name="T103" fmla="*/ 23 h 231"/>
                <a:gd name="T104" fmla="*/ 558 w 560"/>
                <a:gd name="T105" fmla="*/ 24 h 231"/>
                <a:gd name="T106" fmla="*/ 558 w 560"/>
                <a:gd name="T107" fmla="*/ 7 h 231"/>
                <a:gd name="T108" fmla="*/ 560 w 560"/>
                <a:gd name="T109" fmla="*/ 0 h 231"/>
                <a:gd name="T110" fmla="*/ 553 w 560"/>
                <a:gd name="T111" fmla="*/ 1 h 231"/>
                <a:gd name="T112" fmla="*/ 530 w 560"/>
                <a:gd name="T113" fmla="*/ 9 h 231"/>
                <a:gd name="T114" fmla="*/ 503 w 560"/>
                <a:gd name="T115" fmla="*/ 14 h 231"/>
                <a:gd name="T116" fmla="*/ 435 w 560"/>
                <a:gd name="T117" fmla="*/ 28 h 231"/>
                <a:gd name="T118" fmla="*/ 428 w 560"/>
                <a:gd name="T119" fmla="*/ 29 h 231"/>
                <a:gd name="T120" fmla="*/ 426 w 560"/>
                <a:gd name="T121" fmla="*/ 30 h 231"/>
                <a:gd name="T122" fmla="*/ 426 w 560"/>
                <a:gd name="T123" fmla="*/ 3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0" h="231">
                  <a:moveTo>
                    <a:pt x="426" y="30"/>
                  </a:moveTo>
                  <a:lnTo>
                    <a:pt x="312" y="50"/>
                  </a:lnTo>
                  <a:lnTo>
                    <a:pt x="149" y="71"/>
                  </a:lnTo>
                  <a:lnTo>
                    <a:pt x="135" y="71"/>
                  </a:lnTo>
                  <a:lnTo>
                    <a:pt x="139" y="87"/>
                  </a:lnTo>
                  <a:lnTo>
                    <a:pt x="58" y="98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43" y="104"/>
                  </a:lnTo>
                  <a:lnTo>
                    <a:pt x="41" y="103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1"/>
                  </a:lnTo>
                  <a:lnTo>
                    <a:pt x="40" y="113"/>
                  </a:lnTo>
                  <a:lnTo>
                    <a:pt x="32" y="122"/>
                  </a:lnTo>
                  <a:lnTo>
                    <a:pt x="31" y="141"/>
                  </a:lnTo>
                  <a:lnTo>
                    <a:pt x="31" y="144"/>
                  </a:lnTo>
                  <a:lnTo>
                    <a:pt x="31" y="145"/>
                  </a:lnTo>
                  <a:lnTo>
                    <a:pt x="20" y="167"/>
                  </a:lnTo>
                  <a:lnTo>
                    <a:pt x="22" y="184"/>
                  </a:lnTo>
                  <a:lnTo>
                    <a:pt x="10" y="201"/>
                  </a:lnTo>
                  <a:lnTo>
                    <a:pt x="14" y="218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9" y="230"/>
                  </a:lnTo>
                  <a:lnTo>
                    <a:pt x="90" y="221"/>
                  </a:lnTo>
                  <a:lnTo>
                    <a:pt x="125" y="216"/>
                  </a:lnTo>
                  <a:lnTo>
                    <a:pt x="144" y="213"/>
                  </a:lnTo>
                  <a:lnTo>
                    <a:pt x="146" y="213"/>
                  </a:lnTo>
                  <a:lnTo>
                    <a:pt x="146" y="213"/>
                  </a:lnTo>
                  <a:lnTo>
                    <a:pt x="213" y="203"/>
                  </a:lnTo>
                  <a:lnTo>
                    <a:pt x="245" y="199"/>
                  </a:lnTo>
                  <a:lnTo>
                    <a:pt x="309" y="189"/>
                  </a:lnTo>
                  <a:lnTo>
                    <a:pt x="321" y="187"/>
                  </a:lnTo>
                  <a:lnTo>
                    <a:pt x="328" y="186"/>
                  </a:lnTo>
                  <a:lnTo>
                    <a:pt x="362" y="180"/>
                  </a:lnTo>
                  <a:lnTo>
                    <a:pt x="370" y="178"/>
                  </a:lnTo>
                  <a:lnTo>
                    <a:pt x="401" y="171"/>
                  </a:lnTo>
                  <a:lnTo>
                    <a:pt x="408" y="171"/>
                  </a:lnTo>
                  <a:lnTo>
                    <a:pt x="408" y="167"/>
                  </a:lnTo>
                  <a:lnTo>
                    <a:pt x="407" y="150"/>
                  </a:lnTo>
                  <a:lnTo>
                    <a:pt x="422" y="142"/>
                  </a:lnTo>
                  <a:lnTo>
                    <a:pt x="423" y="131"/>
                  </a:lnTo>
                  <a:lnTo>
                    <a:pt x="440" y="116"/>
                  </a:lnTo>
                  <a:lnTo>
                    <a:pt x="455" y="112"/>
                  </a:lnTo>
                  <a:lnTo>
                    <a:pt x="488" y="82"/>
                  </a:lnTo>
                  <a:lnTo>
                    <a:pt x="500" y="63"/>
                  </a:lnTo>
                  <a:lnTo>
                    <a:pt x="511" y="67"/>
                  </a:lnTo>
                  <a:lnTo>
                    <a:pt x="532" y="46"/>
                  </a:lnTo>
                  <a:lnTo>
                    <a:pt x="544" y="45"/>
                  </a:lnTo>
                  <a:lnTo>
                    <a:pt x="554" y="23"/>
                  </a:lnTo>
                  <a:lnTo>
                    <a:pt x="558" y="24"/>
                  </a:lnTo>
                  <a:lnTo>
                    <a:pt x="558" y="7"/>
                  </a:lnTo>
                  <a:lnTo>
                    <a:pt x="560" y="0"/>
                  </a:lnTo>
                  <a:lnTo>
                    <a:pt x="553" y="1"/>
                  </a:lnTo>
                  <a:lnTo>
                    <a:pt x="530" y="9"/>
                  </a:lnTo>
                  <a:lnTo>
                    <a:pt x="503" y="14"/>
                  </a:lnTo>
                  <a:lnTo>
                    <a:pt x="435" y="28"/>
                  </a:lnTo>
                  <a:lnTo>
                    <a:pt x="428" y="29"/>
                  </a:lnTo>
                  <a:lnTo>
                    <a:pt x="426" y="30"/>
                  </a:lnTo>
                  <a:lnTo>
                    <a:pt x="426" y="3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ADA00A3E-9C6F-5592-E1C3-EB370491E9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13925" y="3362325"/>
              <a:ext cx="817562" cy="498475"/>
            </a:xfrm>
            <a:custGeom>
              <a:avLst/>
              <a:gdLst>
                <a:gd name="T0" fmla="*/ 506 w 515"/>
                <a:gd name="T1" fmla="*/ 194 h 314"/>
                <a:gd name="T2" fmla="*/ 504 w 515"/>
                <a:gd name="T3" fmla="*/ 194 h 314"/>
                <a:gd name="T4" fmla="*/ 490 w 515"/>
                <a:gd name="T5" fmla="*/ 148 h 314"/>
                <a:gd name="T6" fmla="*/ 490 w 515"/>
                <a:gd name="T7" fmla="*/ 148 h 314"/>
                <a:gd name="T8" fmla="*/ 496 w 515"/>
                <a:gd name="T9" fmla="*/ 132 h 314"/>
                <a:gd name="T10" fmla="*/ 494 w 515"/>
                <a:gd name="T11" fmla="*/ 145 h 314"/>
                <a:gd name="T12" fmla="*/ 494 w 515"/>
                <a:gd name="T13" fmla="*/ 140 h 314"/>
                <a:gd name="T14" fmla="*/ 498 w 515"/>
                <a:gd name="T15" fmla="*/ 129 h 314"/>
                <a:gd name="T16" fmla="*/ 501 w 515"/>
                <a:gd name="T17" fmla="*/ 118 h 314"/>
                <a:gd name="T18" fmla="*/ 501 w 515"/>
                <a:gd name="T19" fmla="*/ 118 h 314"/>
                <a:gd name="T20" fmla="*/ 501 w 515"/>
                <a:gd name="T21" fmla="*/ 106 h 314"/>
                <a:gd name="T22" fmla="*/ 509 w 515"/>
                <a:gd name="T23" fmla="*/ 73 h 314"/>
                <a:gd name="T24" fmla="*/ 509 w 515"/>
                <a:gd name="T25" fmla="*/ 73 h 314"/>
                <a:gd name="T26" fmla="*/ 502 w 515"/>
                <a:gd name="T27" fmla="*/ 66 h 314"/>
                <a:gd name="T28" fmla="*/ 492 w 515"/>
                <a:gd name="T29" fmla="*/ 73 h 314"/>
                <a:gd name="T30" fmla="*/ 491 w 515"/>
                <a:gd name="T31" fmla="*/ 117 h 314"/>
                <a:gd name="T32" fmla="*/ 507 w 515"/>
                <a:gd name="T33" fmla="*/ 64 h 314"/>
                <a:gd name="T34" fmla="*/ 514 w 515"/>
                <a:gd name="T35" fmla="*/ 61 h 314"/>
                <a:gd name="T36" fmla="*/ 513 w 515"/>
                <a:gd name="T37" fmla="*/ 70 h 314"/>
                <a:gd name="T38" fmla="*/ 96 w 515"/>
                <a:gd name="T39" fmla="*/ 213 h 314"/>
                <a:gd name="T40" fmla="*/ 59 w 515"/>
                <a:gd name="T41" fmla="*/ 254 h 314"/>
                <a:gd name="T42" fmla="*/ 2 w 515"/>
                <a:gd name="T43" fmla="*/ 311 h 314"/>
                <a:gd name="T44" fmla="*/ 75 w 515"/>
                <a:gd name="T45" fmla="*/ 299 h 314"/>
                <a:gd name="T46" fmla="*/ 132 w 515"/>
                <a:gd name="T47" fmla="*/ 285 h 314"/>
                <a:gd name="T48" fmla="*/ 338 w 515"/>
                <a:gd name="T49" fmla="*/ 241 h 314"/>
                <a:gd name="T50" fmla="*/ 496 w 515"/>
                <a:gd name="T51" fmla="*/ 194 h 314"/>
                <a:gd name="T52" fmla="*/ 499 w 515"/>
                <a:gd name="T53" fmla="*/ 195 h 314"/>
                <a:gd name="T54" fmla="*/ 502 w 515"/>
                <a:gd name="T55" fmla="*/ 194 h 314"/>
                <a:gd name="T56" fmla="*/ 508 w 515"/>
                <a:gd name="T57" fmla="*/ 193 h 314"/>
                <a:gd name="T58" fmla="*/ 509 w 515"/>
                <a:gd name="T59" fmla="*/ 193 h 314"/>
                <a:gd name="T60" fmla="*/ 491 w 515"/>
                <a:gd name="T61" fmla="*/ 164 h 314"/>
                <a:gd name="T62" fmla="*/ 453 w 515"/>
                <a:gd name="T63" fmla="*/ 167 h 314"/>
                <a:gd name="T64" fmla="*/ 443 w 515"/>
                <a:gd name="T65" fmla="*/ 152 h 314"/>
                <a:gd name="T66" fmla="*/ 453 w 515"/>
                <a:gd name="T67" fmla="*/ 135 h 314"/>
                <a:gd name="T68" fmla="*/ 444 w 515"/>
                <a:gd name="T69" fmla="*/ 118 h 314"/>
                <a:gd name="T70" fmla="*/ 454 w 515"/>
                <a:gd name="T71" fmla="*/ 113 h 314"/>
                <a:gd name="T72" fmla="*/ 427 w 515"/>
                <a:gd name="T73" fmla="*/ 79 h 314"/>
                <a:gd name="T74" fmla="*/ 382 w 515"/>
                <a:gd name="T75" fmla="*/ 73 h 314"/>
                <a:gd name="T76" fmla="*/ 382 w 515"/>
                <a:gd name="T77" fmla="*/ 24 h 314"/>
                <a:gd name="T78" fmla="*/ 380 w 515"/>
                <a:gd name="T79" fmla="*/ 23 h 314"/>
                <a:gd name="T80" fmla="*/ 363 w 515"/>
                <a:gd name="T81" fmla="*/ 14 h 314"/>
                <a:gd name="T82" fmla="*/ 330 w 515"/>
                <a:gd name="T83" fmla="*/ 0 h 314"/>
                <a:gd name="T84" fmla="*/ 291 w 515"/>
                <a:gd name="T85" fmla="*/ 1 h 314"/>
                <a:gd name="T86" fmla="*/ 259 w 515"/>
                <a:gd name="T87" fmla="*/ 76 h 314"/>
                <a:gd name="T88" fmla="*/ 215 w 515"/>
                <a:gd name="T89" fmla="*/ 146 h 314"/>
                <a:gd name="T90" fmla="*/ 196 w 515"/>
                <a:gd name="T91" fmla="*/ 200 h 314"/>
                <a:gd name="T92" fmla="*/ 136 w 515"/>
                <a:gd name="T93" fmla="*/ 227 h 314"/>
                <a:gd name="T94" fmla="*/ 97 w 515"/>
                <a:gd name="T95" fmla="*/ 2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5" h="314">
                  <a:moveTo>
                    <a:pt x="504" y="194"/>
                  </a:moveTo>
                  <a:lnTo>
                    <a:pt x="505" y="194"/>
                  </a:lnTo>
                  <a:lnTo>
                    <a:pt x="506" y="194"/>
                  </a:lnTo>
                  <a:lnTo>
                    <a:pt x="506" y="194"/>
                  </a:lnTo>
                  <a:lnTo>
                    <a:pt x="506" y="192"/>
                  </a:lnTo>
                  <a:lnTo>
                    <a:pt x="504" y="194"/>
                  </a:lnTo>
                  <a:lnTo>
                    <a:pt x="504" y="194"/>
                  </a:lnTo>
                  <a:lnTo>
                    <a:pt x="504" y="194"/>
                  </a:lnTo>
                  <a:close/>
                  <a:moveTo>
                    <a:pt x="490" y="148"/>
                  </a:moveTo>
                  <a:lnTo>
                    <a:pt x="490" y="150"/>
                  </a:lnTo>
                  <a:lnTo>
                    <a:pt x="492" y="149"/>
                  </a:lnTo>
                  <a:lnTo>
                    <a:pt x="490" y="148"/>
                  </a:lnTo>
                  <a:close/>
                  <a:moveTo>
                    <a:pt x="497" y="135"/>
                  </a:moveTo>
                  <a:lnTo>
                    <a:pt x="496" y="132"/>
                  </a:lnTo>
                  <a:lnTo>
                    <a:pt x="496" y="132"/>
                  </a:lnTo>
                  <a:lnTo>
                    <a:pt x="497" y="135"/>
                  </a:lnTo>
                  <a:close/>
                  <a:moveTo>
                    <a:pt x="494" y="140"/>
                  </a:moveTo>
                  <a:lnTo>
                    <a:pt x="494" y="145"/>
                  </a:lnTo>
                  <a:lnTo>
                    <a:pt x="493" y="147"/>
                  </a:lnTo>
                  <a:lnTo>
                    <a:pt x="494" y="140"/>
                  </a:lnTo>
                  <a:lnTo>
                    <a:pt x="494" y="140"/>
                  </a:lnTo>
                  <a:close/>
                  <a:moveTo>
                    <a:pt x="498" y="129"/>
                  </a:moveTo>
                  <a:lnTo>
                    <a:pt x="498" y="127"/>
                  </a:lnTo>
                  <a:lnTo>
                    <a:pt x="498" y="129"/>
                  </a:lnTo>
                  <a:lnTo>
                    <a:pt x="498" y="129"/>
                  </a:lnTo>
                  <a:lnTo>
                    <a:pt x="498" y="129"/>
                  </a:lnTo>
                  <a:close/>
                  <a:moveTo>
                    <a:pt x="501" y="118"/>
                  </a:moveTo>
                  <a:lnTo>
                    <a:pt x="502" y="115"/>
                  </a:lnTo>
                  <a:lnTo>
                    <a:pt x="501" y="123"/>
                  </a:lnTo>
                  <a:lnTo>
                    <a:pt x="501" y="118"/>
                  </a:lnTo>
                  <a:close/>
                  <a:moveTo>
                    <a:pt x="502" y="112"/>
                  </a:moveTo>
                  <a:lnTo>
                    <a:pt x="503" y="104"/>
                  </a:lnTo>
                  <a:lnTo>
                    <a:pt x="501" y="106"/>
                  </a:lnTo>
                  <a:lnTo>
                    <a:pt x="502" y="112"/>
                  </a:lnTo>
                  <a:lnTo>
                    <a:pt x="502" y="112"/>
                  </a:lnTo>
                  <a:close/>
                  <a:moveTo>
                    <a:pt x="509" y="73"/>
                  </a:moveTo>
                  <a:lnTo>
                    <a:pt x="509" y="69"/>
                  </a:lnTo>
                  <a:lnTo>
                    <a:pt x="509" y="70"/>
                  </a:lnTo>
                  <a:lnTo>
                    <a:pt x="509" y="73"/>
                  </a:lnTo>
                  <a:lnTo>
                    <a:pt x="509" y="73"/>
                  </a:lnTo>
                  <a:close/>
                  <a:moveTo>
                    <a:pt x="507" y="64"/>
                  </a:moveTo>
                  <a:lnTo>
                    <a:pt x="502" y="66"/>
                  </a:lnTo>
                  <a:lnTo>
                    <a:pt x="493" y="69"/>
                  </a:lnTo>
                  <a:lnTo>
                    <a:pt x="491" y="73"/>
                  </a:lnTo>
                  <a:lnTo>
                    <a:pt x="492" y="73"/>
                  </a:lnTo>
                  <a:lnTo>
                    <a:pt x="482" y="133"/>
                  </a:lnTo>
                  <a:lnTo>
                    <a:pt x="486" y="142"/>
                  </a:lnTo>
                  <a:lnTo>
                    <a:pt x="491" y="117"/>
                  </a:lnTo>
                  <a:lnTo>
                    <a:pt x="502" y="85"/>
                  </a:lnTo>
                  <a:lnTo>
                    <a:pt x="507" y="64"/>
                  </a:lnTo>
                  <a:lnTo>
                    <a:pt x="507" y="64"/>
                  </a:lnTo>
                  <a:lnTo>
                    <a:pt x="507" y="64"/>
                  </a:lnTo>
                  <a:close/>
                  <a:moveTo>
                    <a:pt x="515" y="61"/>
                  </a:moveTo>
                  <a:lnTo>
                    <a:pt x="514" y="61"/>
                  </a:lnTo>
                  <a:lnTo>
                    <a:pt x="513" y="63"/>
                  </a:lnTo>
                  <a:lnTo>
                    <a:pt x="511" y="75"/>
                  </a:lnTo>
                  <a:lnTo>
                    <a:pt x="513" y="70"/>
                  </a:lnTo>
                  <a:lnTo>
                    <a:pt x="515" y="61"/>
                  </a:lnTo>
                  <a:lnTo>
                    <a:pt x="515" y="61"/>
                  </a:lnTo>
                  <a:close/>
                  <a:moveTo>
                    <a:pt x="96" y="213"/>
                  </a:moveTo>
                  <a:lnTo>
                    <a:pt x="93" y="217"/>
                  </a:lnTo>
                  <a:lnTo>
                    <a:pt x="74" y="242"/>
                  </a:lnTo>
                  <a:lnTo>
                    <a:pt x="59" y="254"/>
                  </a:lnTo>
                  <a:lnTo>
                    <a:pt x="56" y="265"/>
                  </a:lnTo>
                  <a:lnTo>
                    <a:pt x="32" y="295"/>
                  </a:lnTo>
                  <a:lnTo>
                    <a:pt x="2" y="311"/>
                  </a:lnTo>
                  <a:lnTo>
                    <a:pt x="0" y="314"/>
                  </a:lnTo>
                  <a:lnTo>
                    <a:pt x="7" y="313"/>
                  </a:lnTo>
                  <a:lnTo>
                    <a:pt x="75" y="299"/>
                  </a:lnTo>
                  <a:lnTo>
                    <a:pt x="102" y="294"/>
                  </a:lnTo>
                  <a:lnTo>
                    <a:pt x="125" y="286"/>
                  </a:lnTo>
                  <a:lnTo>
                    <a:pt x="132" y="285"/>
                  </a:lnTo>
                  <a:lnTo>
                    <a:pt x="132" y="286"/>
                  </a:lnTo>
                  <a:lnTo>
                    <a:pt x="235" y="267"/>
                  </a:lnTo>
                  <a:lnTo>
                    <a:pt x="338" y="241"/>
                  </a:lnTo>
                  <a:lnTo>
                    <a:pt x="498" y="196"/>
                  </a:lnTo>
                  <a:lnTo>
                    <a:pt x="498" y="196"/>
                  </a:lnTo>
                  <a:lnTo>
                    <a:pt x="496" y="194"/>
                  </a:lnTo>
                  <a:lnTo>
                    <a:pt x="496" y="193"/>
                  </a:lnTo>
                  <a:lnTo>
                    <a:pt x="499" y="195"/>
                  </a:lnTo>
                  <a:lnTo>
                    <a:pt x="499" y="195"/>
                  </a:lnTo>
                  <a:lnTo>
                    <a:pt x="499" y="195"/>
                  </a:lnTo>
                  <a:lnTo>
                    <a:pt x="503" y="195"/>
                  </a:lnTo>
                  <a:lnTo>
                    <a:pt x="502" y="194"/>
                  </a:lnTo>
                  <a:lnTo>
                    <a:pt x="499" y="180"/>
                  </a:lnTo>
                  <a:lnTo>
                    <a:pt x="502" y="181"/>
                  </a:lnTo>
                  <a:lnTo>
                    <a:pt x="508" y="193"/>
                  </a:lnTo>
                  <a:lnTo>
                    <a:pt x="508" y="193"/>
                  </a:lnTo>
                  <a:lnTo>
                    <a:pt x="508" y="193"/>
                  </a:lnTo>
                  <a:lnTo>
                    <a:pt x="509" y="193"/>
                  </a:lnTo>
                  <a:lnTo>
                    <a:pt x="510" y="192"/>
                  </a:lnTo>
                  <a:lnTo>
                    <a:pt x="508" y="188"/>
                  </a:lnTo>
                  <a:lnTo>
                    <a:pt x="491" y="164"/>
                  </a:lnTo>
                  <a:lnTo>
                    <a:pt x="472" y="167"/>
                  </a:lnTo>
                  <a:lnTo>
                    <a:pt x="462" y="175"/>
                  </a:lnTo>
                  <a:lnTo>
                    <a:pt x="453" y="167"/>
                  </a:lnTo>
                  <a:lnTo>
                    <a:pt x="423" y="157"/>
                  </a:lnTo>
                  <a:lnTo>
                    <a:pt x="403" y="156"/>
                  </a:lnTo>
                  <a:lnTo>
                    <a:pt x="443" y="152"/>
                  </a:lnTo>
                  <a:lnTo>
                    <a:pt x="465" y="168"/>
                  </a:lnTo>
                  <a:lnTo>
                    <a:pt x="472" y="158"/>
                  </a:lnTo>
                  <a:lnTo>
                    <a:pt x="453" y="135"/>
                  </a:lnTo>
                  <a:lnTo>
                    <a:pt x="466" y="136"/>
                  </a:lnTo>
                  <a:lnTo>
                    <a:pt x="459" y="117"/>
                  </a:lnTo>
                  <a:lnTo>
                    <a:pt x="444" y="118"/>
                  </a:lnTo>
                  <a:lnTo>
                    <a:pt x="406" y="87"/>
                  </a:lnTo>
                  <a:lnTo>
                    <a:pt x="400" y="87"/>
                  </a:lnTo>
                  <a:lnTo>
                    <a:pt x="454" y="113"/>
                  </a:lnTo>
                  <a:lnTo>
                    <a:pt x="451" y="95"/>
                  </a:lnTo>
                  <a:lnTo>
                    <a:pt x="454" y="90"/>
                  </a:lnTo>
                  <a:lnTo>
                    <a:pt x="427" y="79"/>
                  </a:lnTo>
                  <a:lnTo>
                    <a:pt x="404" y="77"/>
                  </a:lnTo>
                  <a:lnTo>
                    <a:pt x="392" y="67"/>
                  </a:lnTo>
                  <a:lnTo>
                    <a:pt x="382" y="73"/>
                  </a:lnTo>
                  <a:lnTo>
                    <a:pt x="379" y="45"/>
                  </a:lnTo>
                  <a:lnTo>
                    <a:pt x="383" y="46"/>
                  </a:lnTo>
                  <a:lnTo>
                    <a:pt x="382" y="24"/>
                  </a:lnTo>
                  <a:lnTo>
                    <a:pt x="381" y="23"/>
                  </a:lnTo>
                  <a:lnTo>
                    <a:pt x="380" y="24"/>
                  </a:lnTo>
                  <a:lnTo>
                    <a:pt x="380" y="23"/>
                  </a:lnTo>
                  <a:lnTo>
                    <a:pt x="378" y="22"/>
                  </a:lnTo>
                  <a:lnTo>
                    <a:pt x="377" y="19"/>
                  </a:lnTo>
                  <a:lnTo>
                    <a:pt x="363" y="14"/>
                  </a:lnTo>
                  <a:lnTo>
                    <a:pt x="350" y="5"/>
                  </a:lnTo>
                  <a:lnTo>
                    <a:pt x="331" y="0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28" y="16"/>
                  </a:lnTo>
                  <a:lnTo>
                    <a:pt x="291" y="1"/>
                  </a:lnTo>
                  <a:lnTo>
                    <a:pt x="292" y="24"/>
                  </a:lnTo>
                  <a:lnTo>
                    <a:pt x="272" y="63"/>
                  </a:lnTo>
                  <a:lnTo>
                    <a:pt x="259" y="76"/>
                  </a:lnTo>
                  <a:lnTo>
                    <a:pt x="251" y="100"/>
                  </a:lnTo>
                  <a:lnTo>
                    <a:pt x="226" y="92"/>
                  </a:lnTo>
                  <a:lnTo>
                    <a:pt x="215" y="146"/>
                  </a:lnTo>
                  <a:lnTo>
                    <a:pt x="204" y="165"/>
                  </a:lnTo>
                  <a:lnTo>
                    <a:pt x="203" y="188"/>
                  </a:lnTo>
                  <a:lnTo>
                    <a:pt x="196" y="200"/>
                  </a:lnTo>
                  <a:lnTo>
                    <a:pt x="169" y="208"/>
                  </a:lnTo>
                  <a:lnTo>
                    <a:pt x="147" y="226"/>
                  </a:lnTo>
                  <a:lnTo>
                    <a:pt x="136" y="227"/>
                  </a:lnTo>
                  <a:lnTo>
                    <a:pt x="127" y="236"/>
                  </a:lnTo>
                  <a:lnTo>
                    <a:pt x="101" y="227"/>
                  </a:lnTo>
                  <a:lnTo>
                    <a:pt x="97" y="214"/>
                  </a:lnTo>
                  <a:lnTo>
                    <a:pt x="96" y="213"/>
                  </a:lnTo>
                  <a:lnTo>
                    <a:pt x="96" y="213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EB8DDFCD-836D-28C3-21C2-6722540675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7600" y="2586038"/>
              <a:ext cx="546100" cy="608013"/>
            </a:xfrm>
            <a:custGeom>
              <a:avLst/>
              <a:gdLst>
                <a:gd name="T0" fmla="*/ 334 w 344"/>
                <a:gd name="T1" fmla="*/ 133 h 383"/>
                <a:gd name="T2" fmla="*/ 331 w 344"/>
                <a:gd name="T3" fmla="*/ 161 h 383"/>
                <a:gd name="T4" fmla="*/ 114 w 344"/>
                <a:gd name="T5" fmla="*/ 27 h 383"/>
                <a:gd name="T6" fmla="*/ 116 w 344"/>
                <a:gd name="T7" fmla="*/ 23 h 383"/>
                <a:gd name="T8" fmla="*/ 123 w 344"/>
                <a:gd name="T9" fmla="*/ 14 h 383"/>
                <a:gd name="T10" fmla="*/ 117 w 344"/>
                <a:gd name="T11" fmla="*/ 15 h 383"/>
                <a:gd name="T12" fmla="*/ 123 w 344"/>
                <a:gd name="T13" fmla="*/ 14 h 383"/>
                <a:gd name="T14" fmla="*/ 27 w 344"/>
                <a:gd name="T15" fmla="*/ 47 h 383"/>
                <a:gd name="T16" fmla="*/ 6 w 344"/>
                <a:gd name="T17" fmla="*/ 118 h 383"/>
                <a:gd name="T18" fmla="*/ 15 w 344"/>
                <a:gd name="T19" fmla="*/ 153 h 383"/>
                <a:gd name="T20" fmla="*/ 26 w 344"/>
                <a:gd name="T21" fmla="*/ 220 h 383"/>
                <a:gd name="T22" fmla="*/ 65 w 344"/>
                <a:gd name="T23" fmla="*/ 238 h 383"/>
                <a:gd name="T24" fmla="*/ 110 w 344"/>
                <a:gd name="T25" fmla="*/ 271 h 383"/>
                <a:gd name="T26" fmla="*/ 115 w 344"/>
                <a:gd name="T27" fmla="*/ 304 h 383"/>
                <a:gd name="T28" fmla="*/ 126 w 344"/>
                <a:gd name="T29" fmla="*/ 318 h 383"/>
                <a:gd name="T30" fmla="*/ 127 w 344"/>
                <a:gd name="T31" fmla="*/ 353 h 383"/>
                <a:gd name="T32" fmla="*/ 161 w 344"/>
                <a:gd name="T33" fmla="*/ 381 h 383"/>
                <a:gd name="T34" fmla="*/ 161 w 344"/>
                <a:gd name="T35" fmla="*/ 383 h 383"/>
                <a:gd name="T36" fmla="*/ 281 w 344"/>
                <a:gd name="T37" fmla="*/ 368 h 383"/>
                <a:gd name="T38" fmla="*/ 334 w 344"/>
                <a:gd name="T39" fmla="*/ 355 h 383"/>
                <a:gd name="T40" fmla="*/ 322 w 344"/>
                <a:gd name="T41" fmla="*/ 316 h 383"/>
                <a:gd name="T42" fmla="*/ 325 w 344"/>
                <a:gd name="T43" fmla="*/ 263 h 383"/>
                <a:gd name="T44" fmla="*/ 332 w 344"/>
                <a:gd name="T45" fmla="*/ 215 h 383"/>
                <a:gd name="T46" fmla="*/ 328 w 344"/>
                <a:gd name="T47" fmla="*/ 185 h 383"/>
                <a:gd name="T48" fmla="*/ 328 w 344"/>
                <a:gd name="T49" fmla="*/ 160 h 383"/>
                <a:gd name="T50" fmla="*/ 310 w 344"/>
                <a:gd name="T51" fmla="*/ 181 h 383"/>
                <a:gd name="T52" fmla="*/ 300 w 344"/>
                <a:gd name="T53" fmla="*/ 168 h 383"/>
                <a:gd name="T54" fmla="*/ 314 w 344"/>
                <a:gd name="T55" fmla="*/ 143 h 383"/>
                <a:gd name="T56" fmla="*/ 295 w 344"/>
                <a:gd name="T57" fmla="*/ 123 h 383"/>
                <a:gd name="T58" fmla="*/ 274 w 344"/>
                <a:gd name="T59" fmla="*/ 78 h 383"/>
                <a:gd name="T60" fmla="*/ 214 w 344"/>
                <a:gd name="T61" fmla="*/ 68 h 383"/>
                <a:gd name="T62" fmla="*/ 135 w 344"/>
                <a:gd name="T63" fmla="*/ 41 h 383"/>
                <a:gd name="T64" fmla="*/ 114 w 344"/>
                <a:gd name="T65" fmla="*/ 40 h 383"/>
                <a:gd name="T66" fmla="*/ 110 w 344"/>
                <a:gd name="T67" fmla="*/ 14 h 383"/>
                <a:gd name="T68" fmla="*/ 37 w 344"/>
                <a:gd name="T69" fmla="*/ 37 h 383"/>
                <a:gd name="T70" fmla="*/ 37 w 344"/>
                <a:gd name="T71" fmla="*/ 36 h 383"/>
                <a:gd name="T72" fmla="*/ 114 w 344"/>
                <a:gd name="T73" fmla="*/ 13 h 383"/>
                <a:gd name="T74" fmla="*/ 115 w 344"/>
                <a:gd name="T75" fmla="*/ 15 h 383"/>
                <a:gd name="T76" fmla="*/ 101 w 344"/>
                <a:gd name="T77" fmla="*/ 10 h 383"/>
                <a:gd name="T78" fmla="*/ 100 w 344"/>
                <a:gd name="T79" fmla="*/ 13 h 383"/>
                <a:gd name="T80" fmla="*/ 129 w 344"/>
                <a:gd name="T81" fmla="*/ 6 h 383"/>
                <a:gd name="T82" fmla="*/ 127 w 344"/>
                <a:gd name="T83" fmla="*/ 7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4" h="383">
                  <a:moveTo>
                    <a:pt x="344" y="121"/>
                  </a:moveTo>
                  <a:lnTo>
                    <a:pt x="334" y="133"/>
                  </a:lnTo>
                  <a:lnTo>
                    <a:pt x="328" y="152"/>
                  </a:lnTo>
                  <a:lnTo>
                    <a:pt x="331" y="161"/>
                  </a:lnTo>
                  <a:lnTo>
                    <a:pt x="344" y="121"/>
                  </a:lnTo>
                  <a:close/>
                  <a:moveTo>
                    <a:pt x="114" y="27"/>
                  </a:moveTo>
                  <a:lnTo>
                    <a:pt x="120" y="19"/>
                  </a:lnTo>
                  <a:lnTo>
                    <a:pt x="116" y="23"/>
                  </a:lnTo>
                  <a:lnTo>
                    <a:pt x="114" y="27"/>
                  </a:lnTo>
                  <a:close/>
                  <a:moveTo>
                    <a:pt x="123" y="14"/>
                  </a:moveTo>
                  <a:lnTo>
                    <a:pt x="121" y="12"/>
                  </a:lnTo>
                  <a:lnTo>
                    <a:pt x="117" y="15"/>
                  </a:lnTo>
                  <a:lnTo>
                    <a:pt x="123" y="14"/>
                  </a:lnTo>
                  <a:lnTo>
                    <a:pt x="123" y="14"/>
                  </a:lnTo>
                  <a:close/>
                  <a:moveTo>
                    <a:pt x="37" y="36"/>
                  </a:moveTo>
                  <a:lnTo>
                    <a:pt x="27" y="47"/>
                  </a:lnTo>
                  <a:lnTo>
                    <a:pt x="31" y="95"/>
                  </a:lnTo>
                  <a:lnTo>
                    <a:pt x="6" y="118"/>
                  </a:lnTo>
                  <a:lnTo>
                    <a:pt x="0" y="141"/>
                  </a:lnTo>
                  <a:lnTo>
                    <a:pt x="15" y="153"/>
                  </a:lnTo>
                  <a:lnTo>
                    <a:pt x="11" y="209"/>
                  </a:lnTo>
                  <a:lnTo>
                    <a:pt x="26" y="220"/>
                  </a:lnTo>
                  <a:lnTo>
                    <a:pt x="35" y="220"/>
                  </a:lnTo>
                  <a:lnTo>
                    <a:pt x="65" y="238"/>
                  </a:lnTo>
                  <a:lnTo>
                    <a:pt x="85" y="259"/>
                  </a:lnTo>
                  <a:lnTo>
                    <a:pt x="110" y="271"/>
                  </a:lnTo>
                  <a:lnTo>
                    <a:pt x="115" y="302"/>
                  </a:lnTo>
                  <a:lnTo>
                    <a:pt x="115" y="304"/>
                  </a:lnTo>
                  <a:lnTo>
                    <a:pt x="115" y="304"/>
                  </a:lnTo>
                  <a:lnTo>
                    <a:pt x="126" y="318"/>
                  </a:lnTo>
                  <a:lnTo>
                    <a:pt x="123" y="329"/>
                  </a:lnTo>
                  <a:lnTo>
                    <a:pt x="127" y="353"/>
                  </a:lnTo>
                  <a:lnTo>
                    <a:pt x="140" y="369"/>
                  </a:lnTo>
                  <a:lnTo>
                    <a:pt x="161" y="381"/>
                  </a:lnTo>
                  <a:lnTo>
                    <a:pt x="161" y="383"/>
                  </a:lnTo>
                  <a:lnTo>
                    <a:pt x="161" y="383"/>
                  </a:lnTo>
                  <a:lnTo>
                    <a:pt x="248" y="372"/>
                  </a:lnTo>
                  <a:lnTo>
                    <a:pt x="281" y="368"/>
                  </a:lnTo>
                  <a:lnTo>
                    <a:pt x="335" y="361"/>
                  </a:lnTo>
                  <a:lnTo>
                    <a:pt x="334" y="355"/>
                  </a:lnTo>
                  <a:lnTo>
                    <a:pt x="334" y="336"/>
                  </a:lnTo>
                  <a:lnTo>
                    <a:pt x="322" y="316"/>
                  </a:lnTo>
                  <a:lnTo>
                    <a:pt x="319" y="291"/>
                  </a:lnTo>
                  <a:lnTo>
                    <a:pt x="325" y="263"/>
                  </a:lnTo>
                  <a:lnTo>
                    <a:pt x="322" y="242"/>
                  </a:lnTo>
                  <a:lnTo>
                    <a:pt x="332" y="215"/>
                  </a:lnTo>
                  <a:lnTo>
                    <a:pt x="328" y="210"/>
                  </a:lnTo>
                  <a:lnTo>
                    <a:pt x="328" y="185"/>
                  </a:lnTo>
                  <a:lnTo>
                    <a:pt x="334" y="166"/>
                  </a:lnTo>
                  <a:lnTo>
                    <a:pt x="328" y="160"/>
                  </a:lnTo>
                  <a:lnTo>
                    <a:pt x="316" y="164"/>
                  </a:lnTo>
                  <a:lnTo>
                    <a:pt x="310" y="181"/>
                  </a:lnTo>
                  <a:lnTo>
                    <a:pt x="294" y="190"/>
                  </a:lnTo>
                  <a:lnTo>
                    <a:pt x="300" y="168"/>
                  </a:lnTo>
                  <a:lnTo>
                    <a:pt x="313" y="151"/>
                  </a:lnTo>
                  <a:lnTo>
                    <a:pt x="314" y="143"/>
                  </a:lnTo>
                  <a:lnTo>
                    <a:pt x="314" y="142"/>
                  </a:lnTo>
                  <a:lnTo>
                    <a:pt x="295" y="123"/>
                  </a:lnTo>
                  <a:lnTo>
                    <a:pt x="295" y="95"/>
                  </a:lnTo>
                  <a:lnTo>
                    <a:pt x="274" y="78"/>
                  </a:lnTo>
                  <a:lnTo>
                    <a:pt x="244" y="76"/>
                  </a:lnTo>
                  <a:lnTo>
                    <a:pt x="214" y="68"/>
                  </a:lnTo>
                  <a:lnTo>
                    <a:pt x="148" y="48"/>
                  </a:lnTo>
                  <a:lnTo>
                    <a:pt x="135" y="41"/>
                  </a:lnTo>
                  <a:lnTo>
                    <a:pt x="133" y="42"/>
                  </a:lnTo>
                  <a:lnTo>
                    <a:pt x="114" y="40"/>
                  </a:lnTo>
                  <a:lnTo>
                    <a:pt x="107" y="44"/>
                  </a:lnTo>
                  <a:lnTo>
                    <a:pt x="110" y="14"/>
                  </a:lnTo>
                  <a:lnTo>
                    <a:pt x="77" y="30"/>
                  </a:lnTo>
                  <a:lnTo>
                    <a:pt x="37" y="37"/>
                  </a:lnTo>
                  <a:lnTo>
                    <a:pt x="37" y="36"/>
                  </a:lnTo>
                  <a:lnTo>
                    <a:pt x="37" y="36"/>
                  </a:lnTo>
                  <a:close/>
                  <a:moveTo>
                    <a:pt x="115" y="15"/>
                  </a:moveTo>
                  <a:lnTo>
                    <a:pt x="114" y="13"/>
                  </a:lnTo>
                  <a:lnTo>
                    <a:pt x="111" y="14"/>
                  </a:lnTo>
                  <a:lnTo>
                    <a:pt x="115" y="15"/>
                  </a:lnTo>
                  <a:close/>
                  <a:moveTo>
                    <a:pt x="100" y="13"/>
                  </a:moveTo>
                  <a:lnTo>
                    <a:pt x="101" y="10"/>
                  </a:lnTo>
                  <a:lnTo>
                    <a:pt x="100" y="10"/>
                  </a:lnTo>
                  <a:lnTo>
                    <a:pt x="100" y="13"/>
                  </a:lnTo>
                  <a:lnTo>
                    <a:pt x="100" y="13"/>
                  </a:lnTo>
                  <a:close/>
                  <a:moveTo>
                    <a:pt x="129" y="6"/>
                  </a:moveTo>
                  <a:lnTo>
                    <a:pt x="128" y="0"/>
                  </a:lnTo>
                  <a:lnTo>
                    <a:pt x="127" y="7"/>
                  </a:lnTo>
                  <a:lnTo>
                    <a:pt x="129" y="6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96831902-EAD7-9E0A-E65E-523ADD6D9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79013" y="3262313"/>
              <a:ext cx="458787" cy="474663"/>
            </a:xfrm>
            <a:custGeom>
              <a:avLst/>
              <a:gdLst>
                <a:gd name="T0" fmla="*/ 166 w 289"/>
                <a:gd name="T1" fmla="*/ 62 h 299"/>
                <a:gd name="T2" fmla="*/ 109 w 289"/>
                <a:gd name="T3" fmla="*/ 75 h 299"/>
                <a:gd name="T4" fmla="*/ 91 w 289"/>
                <a:gd name="T5" fmla="*/ 0 h 299"/>
                <a:gd name="T6" fmla="*/ 91 w 289"/>
                <a:gd name="T7" fmla="*/ 0 h 299"/>
                <a:gd name="T8" fmla="*/ 90 w 289"/>
                <a:gd name="T9" fmla="*/ 0 h 299"/>
                <a:gd name="T10" fmla="*/ 88 w 289"/>
                <a:gd name="T11" fmla="*/ 88 h 299"/>
                <a:gd name="T12" fmla="*/ 76 w 289"/>
                <a:gd name="T13" fmla="*/ 107 h 299"/>
                <a:gd name="T14" fmla="*/ 60 w 289"/>
                <a:gd name="T15" fmla="*/ 119 h 299"/>
                <a:gd name="T16" fmla="*/ 57 w 289"/>
                <a:gd name="T17" fmla="*/ 114 h 299"/>
                <a:gd name="T18" fmla="*/ 42 w 289"/>
                <a:gd name="T19" fmla="*/ 137 h 299"/>
                <a:gd name="T20" fmla="*/ 43 w 289"/>
                <a:gd name="T21" fmla="*/ 155 h 299"/>
                <a:gd name="T22" fmla="*/ 32 w 289"/>
                <a:gd name="T23" fmla="*/ 157 h 299"/>
                <a:gd name="T24" fmla="*/ 19 w 289"/>
                <a:gd name="T25" fmla="*/ 177 h 299"/>
                <a:gd name="T26" fmla="*/ 23 w 289"/>
                <a:gd name="T27" fmla="*/ 191 h 299"/>
                <a:gd name="T28" fmla="*/ 18 w 289"/>
                <a:gd name="T29" fmla="*/ 204 h 299"/>
                <a:gd name="T30" fmla="*/ 0 w 289"/>
                <a:gd name="T31" fmla="*/ 212 h 299"/>
                <a:gd name="T32" fmla="*/ 0 w 289"/>
                <a:gd name="T33" fmla="*/ 212 h 299"/>
                <a:gd name="T34" fmla="*/ 0 w 289"/>
                <a:gd name="T35" fmla="*/ 213 h 299"/>
                <a:gd name="T36" fmla="*/ 9 w 289"/>
                <a:gd name="T37" fmla="*/ 241 h 299"/>
                <a:gd name="T38" fmla="*/ 31 w 289"/>
                <a:gd name="T39" fmla="*/ 269 h 299"/>
                <a:gd name="T40" fmla="*/ 44 w 289"/>
                <a:gd name="T41" fmla="*/ 276 h 299"/>
                <a:gd name="T42" fmla="*/ 54 w 289"/>
                <a:gd name="T43" fmla="*/ 276 h 299"/>
                <a:gd name="T44" fmla="*/ 55 w 289"/>
                <a:gd name="T45" fmla="*/ 276 h 299"/>
                <a:gd name="T46" fmla="*/ 56 w 289"/>
                <a:gd name="T47" fmla="*/ 277 h 299"/>
                <a:gd name="T48" fmla="*/ 60 w 289"/>
                <a:gd name="T49" fmla="*/ 290 h 299"/>
                <a:gd name="T50" fmla="*/ 86 w 289"/>
                <a:gd name="T51" fmla="*/ 299 h 299"/>
                <a:gd name="T52" fmla="*/ 95 w 289"/>
                <a:gd name="T53" fmla="*/ 290 h 299"/>
                <a:gd name="T54" fmla="*/ 106 w 289"/>
                <a:gd name="T55" fmla="*/ 289 h 299"/>
                <a:gd name="T56" fmla="*/ 128 w 289"/>
                <a:gd name="T57" fmla="*/ 271 h 299"/>
                <a:gd name="T58" fmla="*/ 155 w 289"/>
                <a:gd name="T59" fmla="*/ 263 h 299"/>
                <a:gd name="T60" fmla="*/ 162 w 289"/>
                <a:gd name="T61" fmla="*/ 251 h 299"/>
                <a:gd name="T62" fmla="*/ 163 w 289"/>
                <a:gd name="T63" fmla="*/ 228 h 299"/>
                <a:gd name="T64" fmla="*/ 174 w 289"/>
                <a:gd name="T65" fmla="*/ 209 h 299"/>
                <a:gd name="T66" fmla="*/ 185 w 289"/>
                <a:gd name="T67" fmla="*/ 155 h 299"/>
                <a:gd name="T68" fmla="*/ 210 w 289"/>
                <a:gd name="T69" fmla="*/ 163 h 299"/>
                <a:gd name="T70" fmla="*/ 218 w 289"/>
                <a:gd name="T71" fmla="*/ 139 h 299"/>
                <a:gd name="T72" fmla="*/ 231 w 289"/>
                <a:gd name="T73" fmla="*/ 126 h 299"/>
                <a:gd name="T74" fmla="*/ 251 w 289"/>
                <a:gd name="T75" fmla="*/ 87 h 299"/>
                <a:gd name="T76" fmla="*/ 250 w 289"/>
                <a:gd name="T77" fmla="*/ 64 h 299"/>
                <a:gd name="T78" fmla="*/ 287 w 289"/>
                <a:gd name="T79" fmla="*/ 79 h 299"/>
                <a:gd name="T80" fmla="*/ 289 w 289"/>
                <a:gd name="T81" fmla="*/ 63 h 299"/>
                <a:gd name="T82" fmla="*/ 289 w 289"/>
                <a:gd name="T83" fmla="*/ 63 h 299"/>
                <a:gd name="T84" fmla="*/ 289 w 289"/>
                <a:gd name="T85" fmla="*/ 63 h 299"/>
                <a:gd name="T86" fmla="*/ 278 w 289"/>
                <a:gd name="T87" fmla="*/ 42 h 299"/>
                <a:gd name="T88" fmla="*/ 254 w 289"/>
                <a:gd name="T89" fmla="*/ 39 h 299"/>
                <a:gd name="T90" fmla="*/ 240 w 289"/>
                <a:gd name="T91" fmla="*/ 51 h 299"/>
                <a:gd name="T92" fmla="*/ 240 w 289"/>
                <a:gd name="T93" fmla="*/ 59 h 299"/>
                <a:gd name="T94" fmla="*/ 227 w 289"/>
                <a:gd name="T95" fmla="*/ 61 h 299"/>
                <a:gd name="T96" fmla="*/ 210 w 289"/>
                <a:gd name="T97" fmla="*/ 73 h 299"/>
                <a:gd name="T98" fmla="*/ 201 w 289"/>
                <a:gd name="T99" fmla="*/ 75 h 299"/>
                <a:gd name="T100" fmla="*/ 183 w 289"/>
                <a:gd name="T101" fmla="*/ 102 h 299"/>
                <a:gd name="T102" fmla="*/ 174 w 289"/>
                <a:gd name="T103" fmla="*/ 60 h 299"/>
                <a:gd name="T104" fmla="*/ 166 w 289"/>
                <a:gd name="T105" fmla="*/ 62 h 299"/>
                <a:gd name="T106" fmla="*/ 166 w 289"/>
                <a:gd name="T107" fmla="*/ 6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9" h="299">
                  <a:moveTo>
                    <a:pt x="166" y="62"/>
                  </a:moveTo>
                  <a:lnTo>
                    <a:pt x="109" y="75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90" y="0"/>
                  </a:lnTo>
                  <a:lnTo>
                    <a:pt x="88" y="88"/>
                  </a:lnTo>
                  <a:lnTo>
                    <a:pt x="76" y="107"/>
                  </a:lnTo>
                  <a:lnTo>
                    <a:pt x="60" y="119"/>
                  </a:lnTo>
                  <a:lnTo>
                    <a:pt x="57" y="114"/>
                  </a:lnTo>
                  <a:lnTo>
                    <a:pt x="42" y="137"/>
                  </a:lnTo>
                  <a:lnTo>
                    <a:pt x="43" y="155"/>
                  </a:lnTo>
                  <a:lnTo>
                    <a:pt x="32" y="157"/>
                  </a:lnTo>
                  <a:lnTo>
                    <a:pt x="19" y="177"/>
                  </a:lnTo>
                  <a:lnTo>
                    <a:pt x="23" y="191"/>
                  </a:lnTo>
                  <a:lnTo>
                    <a:pt x="18" y="204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0" y="213"/>
                  </a:lnTo>
                  <a:lnTo>
                    <a:pt x="9" y="241"/>
                  </a:lnTo>
                  <a:lnTo>
                    <a:pt x="31" y="269"/>
                  </a:lnTo>
                  <a:lnTo>
                    <a:pt x="44" y="276"/>
                  </a:lnTo>
                  <a:lnTo>
                    <a:pt x="54" y="276"/>
                  </a:lnTo>
                  <a:lnTo>
                    <a:pt x="55" y="276"/>
                  </a:lnTo>
                  <a:lnTo>
                    <a:pt x="56" y="277"/>
                  </a:lnTo>
                  <a:lnTo>
                    <a:pt x="60" y="290"/>
                  </a:lnTo>
                  <a:lnTo>
                    <a:pt x="86" y="299"/>
                  </a:lnTo>
                  <a:lnTo>
                    <a:pt x="95" y="290"/>
                  </a:lnTo>
                  <a:lnTo>
                    <a:pt x="106" y="289"/>
                  </a:lnTo>
                  <a:lnTo>
                    <a:pt x="128" y="271"/>
                  </a:lnTo>
                  <a:lnTo>
                    <a:pt x="155" y="263"/>
                  </a:lnTo>
                  <a:lnTo>
                    <a:pt x="162" y="251"/>
                  </a:lnTo>
                  <a:lnTo>
                    <a:pt x="163" y="228"/>
                  </a:lnTo>
                  <a:lnTo>
                    <a:pt x="174" y="209"/>
                  </a:lnTo>
                  <a:lnTo>
                    <a:pt x="185" y="155"/>
                  </a:lnTo>
                  <a:lnTo>
                    <a:pt x="210" y="163"/>
                  </a:lnTo>
                  <a:lnTo>
                    <a:pt x="218" y="139"/>
                  </a:lnTo>
                  <a:lnTo>
                    <a:pt x="231" y="126"/>
                  </a:lnTo>
                  <a:lnTo>
                    <a:pt x="251" y="87"/>
                  </a:lnTo>
                  <a:lnTo>
                    <a:pt x="250" y="64"/>
                  </a:lnTo>
                  <a:lnTo>
                    <a:pt x="287" y="79"/>
                  </a:lnTo>
                  <a:lnTo>
                    <a:pt x="289" y="63"/>
                  </a:lnTo>
                  <a:lnTo>
                    <a:pt x="289" y="63"/>
                  </a:lnTo>
                  <a:lnTo>
                    <a:pt x="289" y="63"/>
                  </a:lnTo>
                  <a:lnTo>
                    <a:pt x="278" y="42"/>
                  </a:lnTo>
                  <a:lnTo>
                    <a:pt x="254" y="39"/>
                  </a:lnTo>
                  <a:lnTo>
                    <a:pt x="240" y="51"/>
                  </a:lnTo>
                  <a:lnTo>
                    <a:pt x="240" y="59"/>
                  </a:lnTo>
                  <a:lnTo>
                    <a:pt x="227" y="61"/>
                  </a:lnTo>
                  <a:lnTo>
                    <a:pt x="210" y="73"/>
                  </a:lnTo>
                  <a:lnTo>
                    <a:pt x="201" y="75"/>
                  </a:lnTo>
                  <a:lnTo>
                    <a:pt x="183" y="102"/>
                  </a:lnTo>
                  <a:lnTo>
                    <a:pt x="174" y="60"/>
                  </a:lnTo>
                  <a:lnTo>
                    <a:pt x="166" y="62"/>
                  </a:lnTo>
                  <a:lnTo>
                    <a:pt x="166" y="62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794BBED5-92E1-CA23-906D-38F784F2E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5600" y="3233738"/>
              <a:ext cx="119062" cy="182563"/>
            </a:xfrm>
            <a:custGeom>
              <a:avLst/>
              <a:gdLst>
                <a:gd name="T0" fmla="*/ 0 w 75"/>
                <a:gd name="T1" fmla="*/ 14 h 115"/>
                <a:gd name="T2" fmla="*/ 2 w 75"/>
                <a:gd name="T3" fmla="*/ 20 h 115"/>
                <a:gd name="T4" fmla="*/ 35 w 75"/>
                <a:gd name="T5" fmla="*/ 115 h 115"/>
                <a:gd name="T6" fmla="*/ 73 w 75"/>
                <a:gd name="T7" fmla="*/ 104 h 115"/>
                <a:gd name="T8" fmla="*/ 72 w 75"/>
                <a:gd name="T9" fmla="*/ 103 h 115"/>
                <a:gd name="T10" fmla="*/ 73 w 75"/>
                <a:gd name="T11" fmla="*/ 103 h 115"/>
                <a:gd name="T12" fmla="*/ 74 w 75"/>
                <a:gd name="T13" fmla="*/ 103 h 115"/>
                <a:gd name="T14" fmla="*/ 74 w 75"/>
                <a:gd name="T15" fmla="*/ 103 h 115"/>
                <a:gd name="T16" fmla="*/ 75 w 75"/>
                <a:gd name="T17" fmla="*/ 103 h 115"/>
                <a:gd name="T18" fmla="*/ 74 w 75"/>
                <a:gd name="T19" fmla="*/ 100 h 115"/>
                <a:gd name="T20" fmla="*/ 65 w 75"/>
                <a:gd name="T21" fmla="*/ 76 h 115"/>
                <a:gd name="T22" fmla="*/ 18 w 75"/>
                <a:gd name="T23" fmla="*/ 30 h 115"/>
                <a:gd name="T24" fmla="*/ 20 w 75"/>
                <a:gd name="T25" fmla="*/ 0 h 115"/>
                <a:gd name="T26" fmla="*/ 20 w 75"/>
                <a:gd name="T27" fmla="*/ 0 h 115"/>
                <a:gd name="T28" fmla="*/ 10 w 75"/>
                <a:gd name="T29" fmla="*/ 0 h 115"/>
                <a:gd name="T30" fmla="*/ 3 w 75"/>
                <a:gd name="T31" fmla="*/ 6 h 115"/>
                <a:gd name="T32" fmla="*/ 0 w 75"/>
                <a:gd name="T33" fmla="*/ 14 h 115"/>
                <a:gd name="T34" fmla="*/ 0 w 75"/>
                <a:gd name="T35" fmla="*/ 14 h 115"/>
                <a:gd name="T36" fmla="*/ 0 w 75"/>
                <a:gd name="T37" fmla="*/ 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15">
                  <a:moveTo>
                    <a:pt x="0" y="14"/>
                  </a:moveTo>
                  <a:lnTo>
                    <a:pt x="2" y="20"/>
                  </a:lnTo>
                  <a:lnTo>
                    <a:pt x="35" y="115"/>
                  </a:lnTo>
                  <a:lnTo>
                    <a:pt x="73" y="104"/>
                  </a:lnTo>
                  <a:lnTo>
                    <a:pt x="72" y="103"/>
                  </a:lnTo>
                  <a:lnTo>
                    <a:pt x="73" y="103"/>
                  </a:lnTo>
                  <a:lnTo>
                    <a:pt x="74" y="103"/>
                  </a:lnTo>
                  <a:lnTo>
                    <a:pt x="74" y="103"/>
                  </a:lnTo>
                  <a:lnTo>
                    <a:pt x="75" y="103"/>
                  </a:lnTo>
                  <a:lnTo>
                    <a:pt x="74" y="100"/>
                  </a:lnTo>
                  <a:lnTo>
                    <a:pt x="65" y="76"/>
                  </a:lnTo>
                  <a:lnTo>
                    <a:pt x="18" y="3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3" y="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19AEBA3D-451E-FFA9-05C1-3DD58A4FE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4000" y="3389313"/>
              <a:ext cx="20637" cy="22225"/>
            </a:xfrm>
            <a:custGeom>
              <a:avLst/>
              <a:gdLst>
                <a:gd name="T0" fmla="*/ 0 w 13"/>
                <a:gd name="T1" fmla="*/ 5 h 14"/>
                <a:gd name="T2" fmla="*/ 2 w 13"/>
                <a:gd name="T3" fmla="*/ 6 h 14"/>
                <a:gd name="T4" fmla="*/ 2 w 13"/>
                <a:gd name="T5" fmla="*/ 7 h 14"/>
                <a:gd name="T6" fmla="*/ 3 w 13"/>
                <a:gd name="T7" fmla="*/ 6 h 14"/>
                <a:gd name="T8" fmla="*/ 4 w 13"/>
                <a:gd name="T9" fmla="*/ 7 h 14"/>
                <a:gd name="T10" fmla="*/ 7 w 13"/>
                <a:gd name="T11" fmla="*/ 8 h 14"/>
                <a:gd name="T12" fmla="*/ 7 w 13"/>
                <a:gd name="T13" fmla="*/ 9 h 14"/>
                <a:gd name="T14" fmla="*/ 7 w 13"/>
                <a:gd name="T15" fmla="*/ 12 h 14"/>
                <a:gd name="T16" fmla="*/ 8 w 13"/>
                <a:gd name="T17" fmla="*/ 14 h 14"/>
                <a:gd name="T18" fmla="*/ 13 w 13"/>
                <a:gd name="T19" fmla="*/ 3 h 14"/>
                <a:gd name="T20" fmla="*/ 8 w 13"/>
                <a:gd name="T21" fmla="*/ 0 h 14"/>
                <a:gd name="T22" fmla="*/ 1 w 13"/>
                <a:gd name="T23" fmla="*/ 0 h 14"/>
                <a:gd name="T24" fmla="*/ 0 w 13"/>
                <a:gd name="T25" fmla="*/ 5 h 14"/>
                <a:gd name="T26" fmla="*/ 0 w 13"/>
                <a:gd name="T2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0" y="5"/>
                  </a:moveTo>
                  <a:lnTo>
                    <a:pt x="2" y="6"/>
                  </a:lnTo>
                  <a:lnTo>
                    <a:pt x="2" y="7"/>
                  </a:lnTo>
                  <a:lnTo>
                    <a:pt x="3" y="6"/>
                  </a:lnTo>
                  <a:lnTo>
                    <a:pt x="4" y="7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12"/>
                  </a:lnTo>
                  <a:lnTo>
                    <a:pt x="8" y="14"/>
                  </a:lnTo>
                  <a:lnTo>
                    <a:pt x="13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6B871B1F-396D-46DE-990A-631E17DA68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5238" y="3255963"/>
              <a:ext cx="481012" cy="231775"/>
            </a:xfrm>
            <a:custGeom>
              <a:avLst/>
              <a:gdLst>
                <a:gd name="T0" fmla="*/ 303 w 303"/>
                <a:gd name="T1" fmla="*/ 104 h 146"/>
                <a:gd name="T2" fmla="*/ 299 w 303"/>
                <a:gd name="T3" fmla="*/ 127 h 146"/>
                <a:gd name="T4" fmla="*/ 300 w 303"/>
                <a:gd name="T5" fmla="*/ 128 h 146"/>
                <a:gd name="T6" fmla="*/ 300 w 303"/>
                <a:gd name="T7" fmla="*/ 126 h 146"/>
                <a:gd name="T8" fmla="*/ 301 w 303"/>
                <a:gd name="T9" fmla="*/ 89 h 146"/>
                <a:gd name="T10" fmla="*/ 302 w 303"/>
                <a:gd name="T11" fmla="*/ 96 h 146"/>
                <a:gd name="T12" fmla="*/ 302 w 303"/>
                <a:gd name="T13" fmla="*/ 89 h 146"/>
                <a:gd name="T14" fmla="*/ 0 w 303"/>
                <a:gd name="T15" fmla="*/ 64 h 146"/>
                <a:gd name="T16" fmla="*/ 27 w 303"/>
                <a:gd name="T17" fmla="*/ 79 h 146"/>
                <a:gd name="T18" fmla="*/ 53 w 303"/>
                <a:gd name="T19" fmla="*/ 65 h 146"/>
                <a:gd name="T20" fmla="*/ 66 w 303"/>
                <a:gd name="T21" fmla="*/ 55 h 146"/>
                <a:gd name="T22" fmla="*/ 104 w 303"/>
                <a:gd name="T23" fmla="*/ 46 h 146"/>
                <a:gd name="T24" fmla="*/ 115 w 303"/>
                <a:gd name="T25" fmla="*/ 67 h 146"/>
                <a:gd name="T26" fmla="*/ 135 w 303"/>
                <a:gd name="T27" fmla="*/ 72 h 146"/>
                <a:gd name="T28" fmla="*/ 162 w 303"/>
                <a:gd name="T29" fmla="*/ 86 h 146"/>
                <a:gd name="T30" fmla="*/ 164 w 303"/>
                <a:gd name="T31" fmla="*/ 84 h 146"/>
                <a:gd name="T32" fmla="*/ 176 w 303"/>
                <a:gd name="T33" fmla="*/ 87 h 146"/>
                <a:gd name="T34" fmla="*/ 171 w 303"/>
                <a:gd name="T35" fmla="*/ 98 h 146"/>
                <a:gd name="T36" fmla="*/ 189 w 303"/>
                <a:gd name="T37" fmla="*/ 137 h 146"/>
                <a:gd name="T38" fmla="*/ 230 w 303"/>
                <a:gd name="T39" fmla="*/ 146 h 146"/>
                <a:gd name="T40" fmla="*/ 202 w 303"/>
                <a:gd name="T41" fmla="*/ 119 h 146"/>
                <a:gd name="T42" fmla="*/ 210 w 303"/>
                <a:gd name="T43" fmla="*/ 120 h 146"/>
                <a:gd name="T44" fmla="*/ 211 w 303"/>
                <a:gd name="T45" fmla="*/ 112 h 146"/>
                <a:gd name="T46" fmla="*/ 205 w 303"/>
                <a:gd name="T47" fmla="*/ 68 h 146"/>
                <a:gd name="T48" fmla="*/ 206 w 303"/>
                <a:gd name="T49" fmla="*/ 42 h 146"/>
                <a:gd name="T50" fmla="*/ 210 w 303"/>
                <a:gd name="T51" fmla="*/ 53 h 146"/>
                <a:gd name="T52" fmla="*/ 223 w 303"/>
                <a:gd name="T53" fmla="*/ 51 h 146"/>
                <a:gd name="T54" fmla="*/ 220 w 303"/>
                <a:gd name="T55" fmla="*/ 91 h 146"/>
                <a:gd name="T56" fmla="*/ 223 w 303"/>
                <a:gd name="T57" fmla="*/ 103 h 146"/>
                <a:gd name="T58" fmla="*/ 245 w 303"/>
                <a:gd name="T59" fmla="*/ 125 h 146"/>
                <a:gd name="T60" fmla="*/ 253 w 303"/>
                <a:gd name="T61" fmla="*/ 130 h 146"/>
                <a:gd name="T62" fmla="*/ 275 w 303"/>
                <a:gd name="T63" fmla="*/ 140 h 146"/>
                <a:gd name="T64" fmla="*/ 278 w 303"/>
                <a:gd name="T65" fmla="*/ 136 h 146"/>
                <a:gd name="T66" fmla="*/ 292 w 303"/>
                <a:gd name="T67" fmla="*/ 131 h 146"/>
                <a:gd name="T68" fmla="*/ 302 w 303"/>
                <a:gd name="T69" fmla="*/ 99 h 146"/>
                <a:gd name="T70" fmla="*/ 300 w 303"/>
                <a:gd name="T71" fmla="*/ 90 h 146"/>
                <a:gd name="T72" fmla="*/ 262 w 303"/>
                <a:gd name="T73" fmla="*/ 101 h 146"/>
                <a:gd name="T74" fmla="*/ 227 w 303"/>
                <a:gd name="T75" fmla="*/ 0 h 146"/>
                <a:gd name="T76" fmla="*/ 192 w 303"/>
                <a:gd name="T77" fmla="*/ 10 h 146"/>
                <a:gd name="T78" fmla="*/ 7 w 303"/>
                <a:gd name="T79" fmla="*/ 62 h 146"/>
                <a:gd name="T80" fmla="*/ 0 w 303"/>
                <a:gd name="T81" fmla="*/ 6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3" h="146">
                  <a:moveTo>
                    <a:pt x="300" y="126"/>
                  </a:moveTo>
                  <a:lnTo>
                    <a:pt x="303" y="104"/>
                  </a:lnTo>
                  <a:lnTo>
                    <a:pt x="301" y="120"/>
                  </a:lnTo>
                  <a:lnTo>
                    <a:pt x="299" y="127"/>
                  </a:lnTo>
                  <a:lnTo>
                    <a:pt x="299" y="128"/>
                  </a:lnTo>
                  <a:lnTo>
                    <a:pt x="300" y="128"/>
                  </a:lnTo>
                  <a:lnTo>
                    <a:pt x="300" y="126"/>
                  </a:lnTo>
                  <a:lnTo>
                    <a:pt x="300" y="126"/>
                  </a:lnTo>
                  <a:close/>
                  <a:moveTo>
                    <a:pt x="302" y="89"/>
                  </a:moveTo>
                  <a:lnTo>
                    <a:pt x="301" y="89"/>
                  </a:lnTo>
                  <a:lnTo>
                    <a:pt x="302" y="92"/>
                  </a:lnTo>
                  <a:lnTo>
                    <a:pt x="302" y="96"/>
                  </a:lnTo>
                  <a:lnTo>
                    <a:pt x="302" y="89"/>
                  </a:lnTo>
                  <a:lnTo>
                    <a:pt x="302" y="89"/>
                  </a:lnTo>
                  <a:lnTo>
                    <a:pt x="302" y="89"/>
                  </a:lnTo>
                  <a:close/>
                  <a:moveTo>
                    <a:pt x="0" y="64"/>
                  </a:moveTo>
                  <a:lnTo>
                    <a:pt x="9" y="106"/>
                  </a:lnTo>
                  <a:lnTo>
                    <a:pt x="27" y="79"/>
                  </a:lnTo>
                  <a:lnTo>
                    <a:pt x="36" y="77"/>
                  </a:lnTo>
                  <a:lnTo>
                    <a:pt x="53" y="65"/>
                  </a:lnTo>
                  <a:lnTo>
                    <a:pt x="66" y="63"/>
                  </a:lnTo>
                  <a:lnTo>
                    <a:pt x="66" y="55"/>
                  </a:lnTo>
                  <a:lnTo>
                    <a:pt x="80" y="43"/>
                  </a:lnTo>
                  <a:lnTo>
                    <a:pt x="104" y="46"/>
                  </a:lnTo>
                  <a:lnTo>
                    <a:pt x="115" y="67"/>
                  </a:lnTo>
                  <a:lnTo>
                    <a:pt x="115" y="67"/>
                  </a:lnTo>
                  <a:lnTo>
                    <a:pt x="116" y="67"/>
                  </a:lnTo>
                  <a:lnTo>
                    <a:pt x="135" y="72"/>
                  </a:lnTo>
                  <a:lnTo>
                    <a:pt x="148" y="81"/>
                  </a:lnTo>
                  <a:lnTo>
                    <a:pt x="162" y="86"/>
                  </a:lnTo>
                  <a:lnTo>
                    <a:pt x="163" y="89"/>
                  </a:lnTo>
                  <a:lnTo>
                    <a:pt x="164" y="84"/>
                  </a:lnTo>
                  <a:lnTo>
                    <a:pt x="171" y="84"/>
                  </a:lnTo>
                  <a:lnTo>
                    <a:pt x="176" y="87"/>
                  </a:lnTo>
                  <a:lnTo>
                    <a:pt x="171" y="98"/>
                  </a:lnTo>
                  <a:lnTo>
                    <a:pt x="171" y="98"/>
                  </a:lnTo>
                  <a:lnTo>
                    <a:pt x="164" y="120"/>
                  </a:lnTo>
                  <a:lnTo>
                    <a:pt x="189" y="137"/>
                  </a:lnTo>
                  <a:lnTo>
                    <a:pt x="213" y="138"/>
                  </a:lnTo>
                  <a:lnTo>
                    <a:pt x="230" y="146"/>
                  </a:lnTo>
                  <a:lnTo>
                    <a:pt x="223" y="127"/>
                  </a:lnTo>
                  <a:lnTo>
                    <a:pt x="202" y="119"/>
                  </a:lnTo>
                  <a:lnTo>
                    <a:pt x="197" y="103"/>
                  </a:lnTo>
                  <a:lnTo>
                    <a:pt x="210" y="120"/>
                  </a:lnTo>
                  <a:lnTo>
                    <a:pt x="221" y="123"/>
                  </a:lnTo>
                  <a:lnTo>
                    <a:pt x="211" y="112"/>
                  </a:lnTo>
                  <a:lnTo>
                    <a:pt x="203" y="84"/>
                  </a:lnTo>
                  <a:lnTo>
                    <a:pt x="205" y="68"/>
                  </a:lnTo>
                  <a:lnTo>
                    <a:pt x="197" y="49"/>
                  </a:lnTo>
                  <a:lnTo>
                    <a:pt x="206" y="42"/>
                  </a:lnTo>
                  <a:lnTo>
                    <a:pt x="212" y="19"/>
                  </a:lnTo>
                  <a:lnTo>
                    <a:pt x="210" y="53"/>
                  </a:lnTo>
                  <a:lnTo>
                    <a:pt x="216" y="65"/>
                  </a:lnTo>
                  <a:lnTo>
                    <a:pt x="223" y="51"/>
                  </a:lnTo>
                  <a:lnTo>
                    <a:pt x="227" y="74"/>
                  </a:lnTo>
                  <a:lnTo>
                    <a:pt x="220" y="91"/>
                  </a:lnTo>
                  <a:lnTo>
                    <a:pt x="239" y="98"/>
                  </a:lnTo>
                  <a:lnTo>
                    <a:pt x="223" y="103"/>
                  </a:lnTo>
                  <a:lnTo>
                    <a:pt x="231" y="119"/>
                  </a:lnTo>
                  <a:lnTo>
                    <a:pt x="245" y="125"/>
                  </a:lnTo>
                  <a:lnTo>
                    <a:pt x="254" y="110"/>
                  </a:lnTo>
                  <a:lnTo>
                    <a:pt x="253" y="130"/>
                  </a:lnTo>
                  <a:lnTo>
                    <a:pt x="267" y="130"/>
                  </a:lnTo>
                  <a:lnTo>
                    <a:pt x="275" y="140"/>
                  </a:lnTo>
                  <a:lnTo>
                    <a:pt x="276" y="140"/>
                  </a:lnTo>
                  <a:lnTo>
                    <a:pt x="278" y="136"/>
                  </a:lnTo>
                  <a:lnTo>
                    <a:pt x="287" y="133"/>
                  </a:lnTo>
                  <a:lnTo>
                    <a:pt x="292" y="131"/>
                  </a:lnTo>
                  <a:lnTo>
                    <a:pt x="292" y="130"/>
                  </a:lnTo>
                  <a:lnTo>
                    <a:pt x="302" y="99"/>
                  </a:lnTo>
                  <a:lnTo>
                    <a:pt x="302" y="98"/>
                  </a:lnTo>
                  <a:lnTo>
                    <a:pt x="300" y="90"/>
                  </a:lnTo>
                  <a:lnTo>
                    <a:pt x="300" y="90"/>
                  </a:lnTo>
                  <a:lnTo>
                    <a:pt x="262" y="101"/>
                  </a:lnTo>
                  <a:lnTo>
                    <a:pt x="229" y="6"/>
                  </a:lnTo>
                  <a:lnTo>
                    <a:pt x="227" y="0"/>
                  </a:lnTo>
                  <a:lnTo>
                    <a:pt x="221" y="2"/>
                  </a:lnTo>
                  <a:lnTo>
                    <a:pt x="192" y="10"/>
                  </a:lnTo>
                  <a:lnTo>
                    <a:pt x="35" y="55"/>
                  </a:lnTo>
                  <a:lnTo>
                    <a:pt x="7" y="62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D4EFF229-7C34-CCEB-3025-72C41EF083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31475" y="3011488"/>
              <a:ext cx="142875" cy="319088"/>
            </a:xfrm>
            <a:custGeom>
              <a:avLst/>
              <a:gdLst>
                <a:gd name="T0" fmla="*/ 85 w 90"/>
                <a:gd name="T1" fmla="*/ 152 h 201"/>
                <a:gd name="T2" fmla="*/ 83 w 90"/>
                <a:gd name="T3" fmla="*/ 148 h 201"/>
                <a:gd name="T4" fmla="*/ 83 w 90"/>
                <a:gd name="T5" fmla="*/ 152 h 201"/>
                <a:gd name="T6" fmla="*/ 85 w 90"/>
                <a:gd name="T7" fmla="*/ 152 h 201"/>
                <a:gd name="T8" fmla="*/ 89 w 90"/>
                <a:gd name="T9" fmla="*/ 137 h 201"/>
                <a:gd name="T10" fmla="*/ 90 w 90"/>
                <a:gd name="T11" fmla="*/ 125 h 201"/>
                <a:gd name="T12" fmla="*/ 88 w 90"/>
                <a:gd name="T13" fmla="*/ 135 h 201"/>
                <a:gd name="T14" fmla="*/ 89 w 90"/>
                <a:gd name="T15" fmla="*/ 137 h 201"/>
                <a:gd name="T16" fmla="*/ 89 w 90"/>
                <a:gd name="T17" fmla="*/ 137 h 201"/>
                <a:gd name="T18" fmla="*/ 72 w 90"/>
                <a:gd name="T19" fmla="*/ 15 h 201"/>
                <a:gd name="T20" fmla="*/ 30 w 90"/>
                <a:gd name="T21" fmla="*/ 4 h 201"/>
                <a:gd name="T22" fmla="*/ 23 w 90"/>
                <a:gd name="T23" fmla="*/ 2 h 201"/>
                <a:gd name="T24" fmla="*/ 17 w 90"/>
                <a:gd name="T25" fmla="*/ 0 h 201"/>
                <a:gd name="T26" fmla="*/ 17 w 90"/>
                <a:gd name="T27" fmla="*/ 0 h 201"/>
                <a:gd name="T28" fmla="*/ 0 w 90"/>
                <a:gd name="T29" fmla="*/ 37 h 201"/>
                <a:gd name="T30" fmla="*/ 7 w 90"/>
                <a:gd name="T31" fmla="*/ 47 h 201"/>
                <a:gd name="T32" fmla="*/ 6 w 90"/>
                <a:gd name="T33" fmla="*/ 74 h 201"/>
                <a:gd name="T34" fmla="*/ 14 w 90"/>
                <a:gd name="T35" fmla="*/ 75 h 201"/>
                <a:gd name="T36" fmla="*/ 30 w 90"/>
                <a:gd name="T37" fmla="*/ 116 h 201"/>
                <a:gd name="T38" fmla="*/ 29 w 90"/>
                <a:gd name="T39" fmla="*/ 117 h 201"/>
                <a:gd name="T40" fmla="*/ 9 w 90"/>
                <a:gd name="T41" fmla="*/ 146 h 201"/>
                <a:gd name="T42" fmla="*/ 11 w 90"/>
                <a:gd name="T43" fmla="*/ 167 h 201"/>
                <a:gd name="T44" fmla="*/ 59 w 90"/>
                <a:gd name="T45" fmla="*/ 184 h 201"/>
                <a:gd name="T46" fmla="*/ 59 w 90"/>
                <a:gd name="T47" fmla="*/ 201 h 201"/>
                <a:gd name="T48" fmla="*/ 69 w 90"/>
                <a:gd name="T49" fmla="*/ 187 h 201"/>
                <a:gd name="T50" fmla="*/ 71 w 90"/>
                <a:gd name="T51" fmla="*/ 164 h 201"/>
                <a:gd name="T52" fmla="*/ 83 w 90"/>
                <a:gd name="T53" fmla="*/ 157 h 201"/>
                <a:gd name="T54" fmla="*/ 78 w 90"/>
                <a:gd name="T55" fmla="*/ 140 h 201"/>
                <a:gd name="T56" fmla="*/ 87 w 90"/>
                <a:gd name="T57" fmla="*/ 121 h 201"/>
                <a:gd name="T58" fmla="*/ 87 w 90"/>
                <a:gd name="T59" fmla="*/ 78 h 201"/>
                <a:gd name="T60" fmla="*/ 84 w 90"/>
                <a:gd name="T61" fmla="*/ 64 h 201"/>
                <a:gd name="T62" fmla="*/ 65 w 90"/>
                <a:gd name="T63" fmla="*/ 64 h 201"/>
                <a:gd name="T64" fmla="*/ 69 w 90"/>
                <a:gd name="T65" fmla="*/ 46 h 201"/>
                <a:gd name="T66" fmla="*/ 72 w 90"/>
                <a:gd name="T67" fmla="*/ 15 h 201"/>
                <a:gd name="T68" fmla="*/ 72 w 90"/>
                <a:gd name="T69" fmla="*/ 15 h 201"/>
                <a:gd name="T70" fmla="*/ 72 w 90"/>
                <a:gd name="T71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201">
                  <a:moveTo>
                    <a:pt x="85" y="152"/>
                  </a:moveTo>
                  <a:lnTo>
                    <a:pt x="83" y="148"/>
                  </a:lnTo>
                  <a:lnTo>
                    <a:pt x="83" y="152"/>
                  </a:lnTo>
                  <a:lnTo>
                    <a:pt x="85" y="152"/>
                  </a:lnTo>
                  <a:close/>
                  <a:moveTo>
                    <a:pt x="89" y="137"/>
                  </a:moveTo>
                  <a:lnTo>
                    <a:pt x="90" y="125"/>
                  </a:lnTo>
                  <a:lnTo>
                    <a:pt x="88" y="135"/>
                  </a:lnTo>
                  <a:lnTo>
                    <a:pt x="89" y="137"/>
                  </a:lnTo>
                  <a:lnTo>
                    <a:pt x="89" y="137"/>
                  </a:lnTo>
                  <a:close/>
                  <a:moveTo>
                    <a:pt x="72" y="15"/>
                  </a:moveTo>
                  <a:lnTo>
                    <a:pt x="30" y="4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37"/>
                  </a:lnTo>
                  <a:lnTo>
                    <a:pt x="7" y="47"/>
                  </a:lnTo>
                  <a:lnTo>
                    <a:pt x="6" y="74"/>
                  </a:lnTo>
                  <a:lnTo>
                    <a:pt x="14" y="75"/>
                  </a:lnTo>
                  <a:lnTo>
                    <a:pt x="30" y="116"/>
                  </a:lnTo>
                  <a:lnTo>
                    <a:pt x="29" y="117"/>
                  </a:lnTo>
                  <a:lnTo>
                    <a:pt x="9" y="146"/>
                  </a:lnTo>
                  <a:lnTo>
                    <a:pt x="11" y="167"/>
                  </a:lnTo>
                  <a:lnTo>
                    <a:pt x="59" y="184"/>
                  </a:lnTo>
                  <a:lnTo>
                    <a:pt x="59" y="201"/>
                  </a:lnTo>
                  <a:lnTo>
                    <a:pt x="69" y="187"/>
                  </a:lnTo>
                  <a:lnTo>
                    <a:pt x="71" y="164"/>
                  </a:lnTo>
                  <a:lnTo>
                    <a:pt x="83" y="157"/>
                  </a:lnTo>
                  <a:lnTo>
                    <a:pt x="78" y="140"/>
                  </a:lnTo>
                  <a:lnTo>
                    <a:pt x="87" y="121"/>
                  </a:lnTo>
                  <a:lnTo>
                    <a:pt x="87" y="78"/>
                  </a:lnTo>
                  <a:lnTo>
                    <a:pt x="84" y="64"/>
                  </a:lnTo>
                  <a:lnTo>
                    <a:pt x="65" y="64"/>
                  </a:lnTo>
                  <a:lnTo>
                    <a:pt x="69" y="46"/>
                  </a:lnTo>
                  <a:lnTo>
                    <a:pt x="72" y="15"/>
                  </a:lnTo>
                  <a:lnTo>
                    <a:pt x="72" y="15"/>
                  </a:lnTo>
                  <a:lnTo>
                    <a:pt x="72" y="15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A4365938-7673-1206-0BAB-040F85E88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47288" y="2503488"/>
              <a:ext cx="785812" cy="600075"/>
            </a:xfrm>
            <a:custGeom>
              <a:avLst/>
              <a:gdLst>
                <a:gd name="T0" fmla="*/ 370 w 495"/>
                <a:gd name="T1" fmla="*/ 375 h 378"/>
                <a:gd name="T2" fmla="*/ 376 w 495"/>
                <a:gd name="T3" fmla="*/ 367 h 378"/>
                <a:gd name="T4" fmla="*/ 452 w 495"/>
                <a:gd name="T5" fmla="*/ 330 h 378"/>
                <a:gd name="T6" fmla="*/ 432 w 495"/>
                <a:gd name="T7" fmla="*/ 347 h 378"/>
                <a:gd name="T8" fmla="*/ 379 w 495"/>
                <a:gd name="T9" fmla="*/ 359 h 378"/>
                <a:gd name="T10" fmla="*/ 378 w 495"/>
                <a:gd name="T11" fmla="*/ 353 h 378"/>
                <a:gd name="T12" fmla="*/ 472 w 495"/>
                <a:gd name="T13" fmla="*/ 296 h 378"/>
                <a:gd name="T14" fmla="*/ 466 w 495"/>
                <a:gd name="T15" fmla="*/ 298 h 378"/>
                <a:gd name="T16" fmla="*/ 482 w 495"/>
                <a:gd name="T17" fmla="*/ 288 h 378"/>
                <a:gd name="T18" fmla="*/ 484 w 495"/>
                <a:gd name="T19" fmla="*/ 290 h 378"/>
                <a:gd name="T20" fmla="*/ 482 w 495"/>
                <a:gd name="T21" fmla="*/ 288 h 378"/>
                <a:gd name="T22" fmla="*/ 444 w 495"/>
                <a:gd name="T23" fmla="*/ 313 h 378"/>
                <a:gd name="T24" fmla="*/ 393 w 495"/>
                <a:gd name="T25" fmla="*/ 341 h 378"/>
                <a:gd name="T26" fmla="*/ 380 w 495"/>
                <a:gd name="T27" fmla="*/ 358 h 378"/>
                <a:gd name="T28" fmla="*/ 400 w 495"/>
                <a:gd name="T29" fmla="*/ 364 h 378"/>
                <a:gd name="T30" fmla="*/ 453 w 495"/>
                <a:gd name="T31" fmla="*/ 329 h 378"/>
                <a:gd name="T32" fmla="*/ 465 w 495"/>
                <a:gd name="T33" fmla="*/ 311 h 378"/>
                <a:gd name="T34" fmla="*/ 471 w 495"/>
                <a:gd name="T35" fmla="*/ 288 h 378"/>
                <a:gd name="T36" fmla="*/ 484 w 495"/>
                <a:gd name="T37" fmla="*/ 272 h 378"/>
                <a:gd name="T38" fmla="*/ 480 w 495"/>
                <a:gd name="T39" fmla="*/ 275 h 378"/>
                <a:gd name="T40" fmla="*/ 34 w 495"/>
                <a:gd name="T41" fmla="*/ 257 h 378"/>
                <a:gd name="T42" fmla="*/ 33 w 495"/>
                <a:gd name="T43" fmla="*/ 263 h 378"/>
                <a:gd name="T44" fmla="*/ 34 w 495"/>
                <a:gd name="T45" fmla="*/ 257 h 378"/>
                <a:gd name="T46" fmla="*/ 168 w 495"/>
                <a:gd name="T47" fmla="*/ 131 h 378"/>
                <a:gd name="T48" fmla="*/ 167 w 495"/>
                <a:gd name="T49" fmla="*/ 135 h 378"/>
                <a:gd name="T50" fmla="*/ 169 w 495"/>
                <a:gd name="T51" fmla="*/ 106 h 378"/>
                <a:gd name="T52" fmla="*/ 165 w 495"/>
                <a:gd name="T53" fmla="*/ 111 h 378"/>
                <a:gd name="T54" fmla="*/ 169 w 495"/>
                <a:gd name="T55" fmla="*/ 106 h 378"/>
                <a:gd name="T56" fmla="*/ 2 w 495"/>
                <a:gd name="T57" fmla="*/ 345 h 378"/>
                <a:gd name="T58" fmla="*/ 145 w 495"/>
                <a:gd name="T59" fmla="*/ 317 h 378"/>
                <a:gd name="T60" fmla="*/ 291 w 495"/>
                <a:gd name="T61" fmla="*/ 298 h 378"/>
                <a:gd name="T62" fmla="*/ 321 w 495"/>
                <a:gd name="T63" fmla="*/ 319 h 378"/>
                <a:gd name="T64" fmla="*/ 328 w 495"/>
                <a:gd name="T65" fmla="*/ 322 h 378"/>
                <a:gd name="T66" fmla="*/ 377 w 495"/>
                <a:gd name="T67" fmla="*/ 335 h 378"/>
                <a:gd name="T68" fmla="*/ 380 w 495"/>
                <a:gd name="T69" fmla="*/ 349 h 378"/>
                <a:gd name="T70" fmla="*/ 393 w 495"/>
                <a:gd name="T71" fmla="*/ 329 h 378"/>
                <a:gd name="T72" fmla="*/ 386 w 495"/>
                <a:gd name="T73" fmla="*/ 321 h 378"/>
                <a:gd name="T74" fmla="*/ 391 w 495"/>
                <a:gd name="T75" fmla="*/ 303 h 378"/>
                <a:gd name="T76" fmla="*/ 375 w 495"/>
                <a:gd name="T77" fmla="*/ 240 h 378"/>
                <a:gd name="T78" fmla="*/ 372 w 495"/>
                <a:gd name="T79" fmla="*/ 221 h 378"/>
                <a:gd name="T80" fmla="*/ 369 w 495"/>
                <a:gd name="T81" fmla="*/ 181 h 378"/>
                <a:gd name="T82" fmla="*/ 369 w 495"/>
                <a:gd name="T83" fmla="*/ 180 h 378"/>
                <a:gd name="T84" fmla="*/ 328 w 495"/>
                <a:gd name="T85" fmla="*/ 81 h 378"/>
                <a:gd name="T86" fmla="*/ 303 w 495"/>
                <a:gd name="T87" fmla="*/ 0 h 378"/>
                <a:gd name="T88" fmla="*/ 217 w 495"/>
                <a:gd name="T89" fmla="*/ 29 h 378"/>
                <a:gd name="T90" fmla="*/ 181 w 495"/>
                <a:gd name="T91" fmla="*/ 83 h 378"/>
                <a:gd name="T92" fmla="*/ 158 w 495"/>
                <a:gd name="T93" fmla="*/ 129 h 378"/>
                <a:gd name="T94" fmla="*/ 177 w 495"/>
                <a:gd name="T95" fmla="*/ 163 h 378"/>
                <a:gd name="T96" fmla="*/ 107 w 495"/>
                <a:gd name="T97" fmla="*/ 217 h 378"/>
                <a:gd name="T98" fmla="*/ 57 w 495"/>
                <a:gd name="T99" fmla="*/ 219 h 378"/>
                <a:gd name="T100" fmla="*/ 23 w 495"/>
                <a:gd name="T101" fmla="*/ 252 h 378"/>
                <a:gd name="T102" fmla="*/ 29 w 495"/>
                <a:gd name="T103" fmla="*/ 300 h 378"/>
                <a:gd name="T104" fmla="*/ 0 w 495"/>
                <a:gd name="T105" fmla="*/ 33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5" h="378">
                  <a:moveTo>
                    <a:pt x="376" y="367"/>
                  </a:moveTo>
                  <a:lnTo>
                    <a:pt x="370" y="375"/>
                  </a:lnTo>
                  <a:lnTo>
                    <a:pt x="369" y="378"/>
                  </a:lnTo>
                  <a:lnTo>
                    <a:pt x="376" y="367"/>
                  </a:lnTo>
                  <a:close/>
                  <a:moveTo>
                    <a:pt x="432" y="347"/>
                  </a:moveTo>
                  <a:lnTo>
                    <a:pt x="452" y="330"/>
                  </a:lnTo>
                  <a:lnTo>
                    <a:pt x="452" y="329"/>
                  </a:lnTo>
                  <a:lnTo>
                    <a:pt x="432" y="347"/>
                  </a:lnTo>
                  <a:lnTo>
                    <a:pt x="432" y="347"/>
                  </a:lnTo>
                  <a:close/>
                  <a:moveTo>
                    <a:pt x="379" y="359"/>
                  </a:moveTo>
                  <a:lnTo>
                    <a:pt x="379" y="346"/>
                  </a:lnTo>
                  <a:lnTo>
                    <a:pt x="378" y="353"/>
                  </a:lnTo>
                  <a:lnTo>
                    <a:pt x="379" y="359"/>
                  </a:lnTo>
                  <a:close/>
                  <a:moveTo>
                    <a:pt x="472" y="296"/>
                  </a:moveTo>
                  <a:lnTo>
                    <a:pt x="467" y="295"/>
                  </a:lnTo>
                  <a:lnTo>
                    <a:pt x="466" y="298"/>
                  </a:lnTo>
                  <a:lnTo>
                    <a:pt x="472" y="296"/>
                  </a:lnTo>
                  <a:close/>
                  <a:moveTo>
                    <a:pt x="482" y="288"/>
                  </a:moveTo>
                  <a:lnTo>
                    <a:pt x="482" y="293"/>
                  </a:lnTo>
                  <a:lnTo>
                    <a:pt x="484" y="290"/>
                  </a:lnTo>
                  <a:lnTo>
                    <a:pt x="482" y="288"/>
                  </a:lnTo>
                  <a:lnTo>
                    <a:pt x="482" y="288"/>
                  </a:lnTo>
                  <a:close/>
                  <a:moveTo>
                    <a:pt x="471" y="288"/>
                  </a:moveTo>
                  <a:lnTo>
                    <a:pt x="444" y="313"/>
                  </a:lnTo>
                  <a:lnTo>
                    <a:pt x="403" y="332"/>
                  </a:lnTo>
                  <a:lnTo>
                    <a:pt x="393" y="341"/>
                  </a:lnTo>
                  <a:lnTo>
                    <a:pt x="392" y="349"/>
                  </a:lnTo>
                  <a:lnTo>
                    <a:pt x="380" y="358"/>
                  </a:lnTo>
                  <a:lnTo>
                    <a:pt x="382" y="371"/>
                  </a:lnTo>
                  <a:lnTo>
                    <a:pt x="400" y="364"/>
                  </a:lnTo>
                  <a:lnTo>
                    <a:pt x="425" y="343"/>
                  </a:lnTo>
                  <a:lnTo>
                    <a:pt x="453" y="329"/>
                  </a:lnTo>
                  <a:lnTo>
                    <a:pt x="495" y="288"/>
                  </a:lnTo>
                  <a:lnTo>
                    <a:pt x="465" y="311"/>
                  </a:lnTo>
                  <a:lnTo>
                    <a:pt x="456" y="315"/>
                  </a:lnTo>
                  <a:lnTo>
                    <a:pt x="471" y="288"/>
                  </a:lnTo>
                  <a:lnTo>
                    <a:pt x="471" y="288"/>
                  </a:lnTo>
                  <a:close/>
                  <a:moveTo>
                    <a:pt x="484" y="272"/>
                  </a:moveTo>
                  <a:lnTo>
                    <a:pt x="486" y="270"/>
                  </a:lnTo>
                  <a:lnTo>
                    <a:pt x="480" y="275"/>
                  </a:lnTo>
                  <a:lnTo>
                    <a:pt x="484" y="272"/>
                  </a:lnTo>
                  <a:close/>
                  <a:moveTo>
                    <a:pt x="34" y="257"/>
                  </a:moveTo>
                  <a:lnTo>
                    <a:pt x="28" y="256"/>
                  </a:lnTo>
                  <a:lnTo>
                    <a:pt x="33" y="263"/>
                  </a:lnTo>
                  <a:lnTo>
                    <a:pt x="34" y="257"/>
                  </a:lnTo>
                  <a:lnTo>
                    <a:pt x="34" y="257"/>
                  </a:lnTo>
                  <a:close/>
                  <a:moveTo>
                    <a:pt x="167" y="135"/>
                  </a:moveTo>
                  <a:lnTo>
                    <a:pt x="168" y="131"/>
                  </a:lnTo>
                  <a:lnTo>
                    <a:pt x="165" y="135"/>
                  </a:lnTo>
                  <a:lnTo>
                    <a:pt x="167" y="135"/>
                  </a:lnTo>
                  <a:lnTo>
                    <a:pt x="167" y="135"/>
                  </a:lnTo>
                  <a:close/>
                  <a:moveTo>
                    <a:pt x="169" y="106"/>
                  </a:moveTo>
                  <a:lnTo>
                    <a:pt x="167" y="107"/>
                  </a:lnTo>
                  <a:lnTo>
                    <a:pt x="165" y="111"/>
                  </a:lnTo>
                  <a:lnTo>
                    <a:pt x="169" y="106"/>
                  </a:lnTo>
                  <a:lnTo>
                    <a:pt x="169" y="106"/>
                  </a:lnTo>
                  <a:close/>
                  <a:moveTo>
                    <a:pt x="0" y="334"/>
                  </a:moveTo>
                  <a:lnTo>
                    <a:pt x="2" y="345"/>
                  </a:lnTo>
                  <a:lnTo>
                    <a:pt x="23" y="350"/>
                  </a:lnTo>
                  <a:lnTo>
                    <a:pt x="145" y="317"/>
                  </a:lnTo>
                  <a:lnTo>
                    <a:pt x="268" y="280"/>
                  </a:lnTo>
                  <a:lnTo>
                    <a:pt x="291" y="298"/>
                  </a:lnTo>
                  <a:lnTo>
                    <a:pt x="295" y="308"/>
                  </a:lnTo>
                  <a:lnTo>
                    <a:pt x="321" y="319"/>
                  </a:lnTo>
                  <a:lnTo>
                    <a:pt x="322" y="320"/>
                  </a:lnTo>
                  <a:lnTo>
                    <a:pt x="328" y="322"/>
                  </a:lnTo>
                  <a:lnTo>
                    <a:pt x="335" y="324"/>
                  </a:lnTo>
                  <a:lnTo>
                    <a:pt x="377" y="335"/>
                  </a:lnTo>
                  <a:lnTo>
                    <a:pt x="376" y="333"/>
                  </a:lnTo>
                  <a:lnTo>
                    <a:pt x="380" y="349"/>
                  </a:lnTo>
                  <a:lnTo>
                    <a:pt x="389" y="347"/>
                  </a:lnTo>
                  <a:lnTo>
                    <a:pt x="393" y="329"/>
                  </a:lnTo>
                  <a:lnTo>
                    <a:pt x="393" y="329"/>
                  </a:lnTo>
                  <a:lnTo>
                    <a:pt x="386" y="321"/>
                  </a:lnTo>
                  <a:lnTo>
                    <a:pt x="396" y="309"/>
                  </a:lnTo>
                  <a:lnTo>
                    <a:pt x="391" y="303"/>
                  </a:lnTo>
                  <a:lnTo>
                    <a:pt x="376" y="244"/>
                  </a:lnTo>
                  <a:lnTo>
                    <a:pt x="375" y="240"/>
                  </a:lnTo>
                  <a:lnTo>
                    <a:pt x="373" y="239"/>
                  </a:lnTo>
                  <a:lnTo>
                    <a:pt x="372" y="221"/>
                  </a:lnTo>
                  <a:lnTo>
                    <a:pt x="371" y="202"/>
                  </a:lnTo>
                  <a:lnTo>
                    <a:pt x="369" y="181"/>
                  </a:lnTo>
                  <a:lnTo>
                    <a:pt x="369" y="180"/>
                  </a:lnTo>
                  <a:lnTo>
                    <a:pt x="369" y="180"/>
                  </a:lnTo>
                  <a:lnTo>
                    <a:pt x="348" y="115"/>
                  </a:lnTo>
                  <a:lnTo>
                    <a:pt x="328" y="81"/>
                  </a:lnTo>
                  <a:lnTo>
                    <a:pt x="322" y="42"/>
                  </a:lnTo>
                  <a:lnTo>
                    <a:pt x="303" y="0"/>
                  </a:lnTo>
                  <a:lnTo>
                    <a:pt x="301" y="1"/>
                  </a:lnTo>
                  <a:lnTo>
                    <a:pt x="217" y="29"/>
                  </a:lnTo>
                  <a:lnTo>
                    <a:pt x="201" y="47"/>
                  </a:lnTo>
                  <a:lnTo>
                    <a:pt x="181" y="83"/>
                  </a:lnTo>
                  <a:lnTo>
                    <a:pt x="182" y="92"/>
                  </a:lnTo>
                  <a:lnTo>
                    <a:pt x="158" y="129"/>
                  </a:lnTo>
                  <a:lnTo>
                    <a:pt x="173" y="134"/>
                  </a:lnTo>
                  <a:lnTo>
                    <a:pt x="177" y="163"/>
                  </a:lnTo>
                  <a:lnTo>
                    <a:pt x="160" y="185"/>
                  </a:lnTo>
                  <a:lnTo>
                    <a:pt x="107" y="217"/>
                  </a:lnTo>
                  <a:lnTo>
                    <a:pt x="97" y="213"/>
                  </a:lnTo>
                  <a:lnTo>
                    <a:pt x="57" y="219"/>
                  </a:lnTo>
                  <a:lnTo>
                    <a:pt x="21" y="241"/>
                  </a:lnTo>
                  <a:lnTo>
                    <a:pt x="23" y="252"/>
                  </a:lnTo>
                  <a:lnTo>
                    <a:pt x="36" y="264"/>
                  </a:lnTo>
                  <a:lnTo>
                    <a:pt x="29" y="300"/>
                  </a:lnTo>
                  <a:lnTo>
                    <a:pt x="0" y="333"/>
                  </a:lnTo>
                  <a:lnTo>
                    <a:pt x="0" y="334"/>
                  </a:lnTo>
                  <a:lnTo>
                    <a:pt x="0" y="334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04641C94-F27A-6F1F-03F6-6EBD816A4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82200" y="2947988"/>
              <a:ext cx="596900" cy="433388"/>
            </a:xfrm>
            <a:custGeom>
              <a:avLst/>
              <a:gdLst>
                <a:gd name="T0" fmla="*/ 362 w 376"/>
                <a:gd name="T1" fmla="*/ 39 h 273"/>
                <a:gd name="T2" fmla="*/ 336 w 376"/>
                <a:gd name="T3" fmla="*/ 28 h 273"/>
                <a:gd name="T4" fmla="*/ 332 w 376"/>
                <a:gd name="T5" fmla="*/ 18 h 273"/>
                <a:gd name="T6" fmla="*/ 309 w 376"/>
                <a:gd name="T7" fmla="*/ 0 h 273"/>
                <a:gd name="T8" fmla="*/ 186 w 376"/>
                <a:gd name="T9" fmla="*/ 37 h 273"/>
                <a:gd name="T10" fmla="*/ 64 w 376"/>
                <a:gd name="T11" fmla="*/ 70 h 273"/>
                <a:gd name="T12" fmla="*/ 43 w 376"/>
                <a:gd name="T13" fmla="*/ 65 h 273"/>
                <a:gd name="T14" fmla="*/ 41 w 376"/>
                <a:gd name="T15" fmla="*/ 54 h 273"/>
                <a:gd name="T16" fmla="*/ 33 w 376"/>
                <a:gd name="T17" fmla="*/ 59 h 273"/>
                <a:gd name="T18" fmla="*/ 23 w 376"/>
                <a:gd name="T19" fmla="*/ 66 h 273"/>
                <a:gd name="T20" fmla="*/ 4 w 376"/>
                <a:gd name="T21" fmla="*/ 86 h 273"/>
                <a:gd name="T22" fmla="*/ 0 w 376"/>
                <a:gd name="T23" fmla="*/ 88 h 273"/>
                <a:gd name="T24" fmla="*/ 12 w 376"/>
                <a:gd name="T25" fmla="*/ 137 h 273"/>
                <a:gd name="T26" fmla="*/ 14 w 376"/>
                <a:gd name="T27" fmla="*/ 146 h 273"/>
                <a:gd name="T28" fmla="*/ 24 w 376"/>
                <a:gd name="T29" fmla="*/ 190 h 273"/>
                <a:gd name="T30" fmla="*/ 26 w 376"/>
                <a:gd name="T31" fmla="*/ 198 h 273"/>
                <a:gd name="T32" fmla="*/ 26 w 376"/>
                <a:gd name="T33" fmla="*/ 198 h 273"/>
                <a:gd name="T34" fmla="*/ 44 w 376"/>
                <a:gd name="T35" fmla="*/ 273 h 273"/>
                <a:gd name="T36" fmla="*/ 101 w 376"/>
                <a:gd name="T37" fmla="*/ 260 h 273"/>
                <a:gd name="T38" fmla="*/ 109 w 376"/>
                <a:gd name="T39" fmla="*/ 258 h 273"/>
                <a:gd name="T40" fmla="*/ 116 w 376"/>
                <a:gd name="T41" fmla="*/ 256 h 273"/>
                <a:gd name="T42" fmla="*/ 144 w 376"/>
                <a:gd name="T43" fmla="*/ 249 h 273"/>
                <a:gd name="T44" fmla="*/ 301 w 376"/>
                <a:gd name="T45" fmla="*/ 204 h 273"/>
                <a:gd name="T46" fmla="*/ 330 w 376"/>
                <a:gd name="T47" fmla="*/ 196 h 273"/>
                <a:gd name="T48" fmla="*/ 336 w 376"/>
                <a:gd name="T49" fmla="*/ 194 h 273"/>
                <a:gd name="T50" fmla="*/ 336 w 376"/>
                <a:gd name="T51" fmla="*/ 194 h 273"/>
                <a:gd name="T52" fmla="*/ 339 w 376"/>
                <a:gd name="T53" fmla="*/ 186 h 273"/>
                <a:gd name="T54" fmla="*/ 346 w 376"/>
                <a:gd name="T55" fmla="*/ 180 h 273"/>
                <a:gd name="T56" fmla="*/ 356 w 376"/>
                <a:gd name="T57" fmla="*/ 180 h 273"/>
                <a:gd name="T58" fmla="*/ 357 w 376"/>
                <a:gd name="T59" fmla="*/ 176 h 273"/>
                <a:gd name="T60" fmla="*/ 373 w 376"/>
                <a:gd name="T61" fmla="*/ 159 h 273"/>
                <a:gd name="T62" fmla="*/ 374 w 376"/>
                <a:gd name="T63" fmla="*/ 156 h 273"/>
                <a:gd name="T64" fmla="*/ 376 w 376"/>
                <a:gd name="T65" fmla="*/ 156 h 273"/>
                <a:gd name="T66" fmla="*/ 360 w 376"/>
                <a:gd name="T67" fmla="*/ 115 h 273"/>
                <a:gd name="T68" fmla="*/ 352 w 376"/>
                <a:gd name="T69" fmla="*/ 114 h 273"/>
                <a:gd name="T70" fmla="*/ 353 w 376"/>
                <a:gd name="T71" fmla="*/ 87 h 273"/>
                <a:gd name="T72" fmla="*/ 346 w 376"/>
                <a:gd name="T73" fmla="*/ 77 h 273"/>
                <a:gd name="T74" fmla="*/ 363 w 376"/>
                <a:gd name="T75" fmla="*/ 40 h 273"/>
                <a:gd name="T76" fmla="*/ 363 w 376"/>
                <a:gd name="T77" fmla="*/ 40 h 273"/>
                <a:gd name="T78" fmla="*/ 362 w 376"/>
                <a:gd name="T79" fmla="*/ 39 h 273"/>
                <a:gd name="T80" fmla="*/ 362 w 376"/>
                <a:gd name="T81" fmla="*/ 3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6" h="273">
                  <a:moveTo>
                    <a:pt x="362" y="39"/>
                  </a:moveTo>
                  <a:lnTo>
                    <a:pt x="336" y="28"/>
                  </a:lnTo>
                  <a:lnTo>
                    <a:pt x="332" y="18"/>
                  </a:lnTo>
                  <a:lnTo>
                    <a:pt x="309" y="0"/>
                  </a:lnTo>
                  <a:lnTo>
                    <a:pt x="186" y="37"/>
                  </a:lnTo>
                  <a:lnTo>
                    <a:pt x="64" y="70"/>
                  </a:lnTo>
                  <a:lnTo>
                    <a:pt x="43" y="65"/>
                  </a:lnTo>
                  <a:lnTo>
                    <a:pt x="41" y="54"/>
                  </a:lnTo>
                  <a:lnTo>
                    <a:pt x="33" y="59"/>
                  </a:lnTo>
                  <a:lnTo>
                    <a:pt x="23" y="66"/>
                  </a:lnTo>
                  <a:lnTo>
                    <a:pt x="4" y="86"/>
                  </a:lnTo>
                  <a:lnTo>
                    <a:pt x="0" y="88"/>
                  </a:lnTo>
                  <a:lnTo>
                    <a:pt x="12" y="137"/>
                  </a:lnTo>
                  <a:lnTo>
                    <a:pt x="14" y="146"/>
                  </a:lnTo>
                  <a:lnTo>
                    <a:pt x="24" y="190"/>
                  </a:lnTo>
                  <a:lnTo>
                    <a:pt x="26" y="198"/>
                  </a:lnTo>
                  <a:lnTo>
                    <a:pt x="26" y="198"/>
                  </a:lnTo>
                  <a:lnTo>
                    <a:pt x="44" y="273"/>
                  </a:lnTo>
                  <a:lnTo>
                    <a:pt x="101" y="260"/>
                  </a:lnTo>
                  <a:lnTo>
                    <a:pt x="109" y="258"/>
                  </a:lnTo>
                  <a:lnTo>
                    <a:pt x="116" y="256"/>
                  </a:lnTo>
                  <a:lnTo>
                    <a:pt x="144" y="249"/>
                  </a:lnTo>
                  <a:lnTo>
                    <a:pt x="301" y="204"/>
                  </a:lnTo>
                  <a:lnTo>
                    <a:pt x="330" y="196"/>
                  </a:lnTo>
                  <a:lnTo>
                    <a:pt x="336" y="194"/>
                  </a:lnTo>
                  <a:lnTo>
                    <a:pt x="336" y="194"/>
                  </a:lnTo>
                  <a:lnTo>
                    <a:pt x="339" y="186"/>
                  </a:lnTo>
                  <a:lnTo>
                    <a:pt x="346" y="180"/>
                  </a:lnTo>
                  <a:lnTo>
                    <a:pt x="356" y="180"/>
                  </a:lnTo>
                  <a:lnTo>
                    <a:pt x="357" y="176"/>
                  </a:lnTo>
                  <a:lnTo>
                    <a:pt x="373" y="159"/>
                  </a:lnTo>
                  <a:lnTo>
                    <a:pt x="374" y="156"/>
                  </a:lnTo>
                  <a:lnTo>
                    <a:pt x="376" y="156"/>
                  </a:lnTo>
                  <a:lnTo>
                    <a:pt x="360" y="115"/>
                  </a:lnTo>
                  <a:lnTo>
                    <a:pt x="352" y="114"/>
                  </a:lnTo>
                  <a:lnTo>
                    <a:pt x="353" y="87"/>
                  </a:lnTo>
                  <a:lnTo>
                    <a:pt x="346" y="77"/>
                  </a:lnTo>
                  <a:lnTo>
                    <a:pt x="363" y="40"/>
                  </a:lnTo>
                  <a:lnTo>
                    <a:pt x="363" y="40"/>
                  </a:lnTo>
                  <a:lnTo>
                    <a:pt x="362" y="39"/>
                  </a:lnTo>
                  <a:lnTo>
                    <a:pt x="362" y="39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33EA40A2-8FA7-1422-07FA-03D0AA36A5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4038" y="2038350"/>
              <a:ext cx="377825" cy="633413"/>
            </a:xfrm>
            <a:custGeom>
              <a:avLst/>
              <a:gdLst>
                <a:gd name="T0" fmla="*/ 94 w 238"/>
                <a:gd name="T1" fmla="*/ 399 h 399"/>
                <a:gd name="T2" fmla="*/ 123 w 238"/>
                <a:gd name="T3" fmla="*/ 313 h 399"/>
                <a:gd name="T4" fmla="*/ 123 w 238"/>
                <a:gd name="T5" fmla="*/ 313 h 399"/>
                <a:gd name="T6" fmla="*/ 117 w 238"/>
                <a:gd name="T7" fmla="*/ 302 h 399"/>
                <a:gd name="T8" fmla="*/ 132 w 238"/>
                <a:gd name="T9" fmla="*/ 292 h 399"/>
                <a:gd name="T10" fmla="*/ 132 w 238"/>
                <a:gd name="T11" fmla="*/ 292 h 399"/>
                <a:gd name="T12" fmla="*/ 170 w 238"/>
                <a:gd name="T13" fmla="*/ 269 h 399"/>
                <a:gd name="T14" fmla="*/ 163 w 238"/>
                <a:gd name="T15" fmla="*/ 270 h 399"/>
                <a:gd name="T16" fmla="*/ 163 w 238"/>
                <a:gd name="T17" fmla="*/ 274 h 399"/>
                <a:gd name="T18" fmla="*/ 175 w 238"/>
                <a:gd name="T19" fmla="*/ 262 h 399"/>
                <a:gd name="T20" fmla="*/ 153 w 238"/>
                <a:gd name="T21" fmla="*/ 266 h 399"/>
                <a:gd name="T22" fmla="*/ 157 w 238"/>
                <a:gd name="T23" fmla="*/ 267 h 399"/>
                <a:gd name="T24" fmla="*/ 180 w 238"/>
                <a:gd name="T25" fmla="*/ 255 h 399"/>
                <a:gd name="T26" fmla="*/ 163 w 238"/>
                <a:gd name="T27" fmla="*/ 262 h 399"/>
                <a:gd name="T28" fmla="*/ 167 w 238"/>
                <a:gd name="T29" fmla="*/ 256 h 399"/>
                <a:gd name="T30" fmla="*/ 149 w 238"/>
                <a:gd name="T31" fmla="*/ 262 h 399"/>
                <a:gd name="T32" fmla="*/ 173 w 238"/>
                <a:gd name="T33" fmla="*/ 242 h 399"/>
                <a:gd name="T34" fmla="*/ 173 w 238"/>
                <a:gd name="T35" fmla="*/ 242 h 399"/>
                <a:gd name="T36" fmla="*/ 168 w 238"/>
                <a:gd name="T37" fmla="*/ 241 h 399"/>
                <a:gd name="T38" fmla="*/ 148 w 238"/>
                <a:gd name="T39" fmla="*/ 254 h 399"/>
                <a:gd name="T40" fmla="*/ 148 w 238"/>
                <a:gd name="T41" fmla="*/ 254 h 399"/>
                <a:gd name="T42" fmla="*/ 180 w 238"/>
                <a:gd name="T43" fmla="*/ 241 h 399"/>
                <a:gd name="T44" fmla="*/ 213 w 238"/>
                <a:gd name="T45" fmla="*/ 208 h 399"/>
                <a:gd name="T46" fmla="*/ 227 w 238"/>
                <a:gd name="T47" fmla="*/ 195 h 399"/>
                <a:gd name="T48" fmla="*/ 227 w 238"/>
                <a:gd name="T49" fmla="*/ 195 h 399"/>
                <a:gd name="T50" fmla="*/ 229 w 238"/>
                <a:gd name="T51" fmla="*/ 163 h 399"/>
                <a:gd name="T52" fmla="*/ 232 w 238"/>
                <a:gd name="T53" fmla="*/ 163 h 399"/>
                <a:gd name="T54" fmla="*/ 234 w 238"/>
                <a:gd name="T55" fmla="*/ 160 h 399"/>
                <a:gd name="T56" fmla="*/ 231 w 238"/>
                <a:gd name="T57" fmla="*/ 154 h 399"/>
                <a:gd name="T58" fmla="*/ 232 w 238"/>
                <a:gd name="T59" fmla="*/ 161 h 399"/>
                <a:gd name="T60" fmla="*/ 58 w 238"/>
                <a:gd name="T61" fmla="*/ 363 h 399"/>
                <a:gd name="T62" fmla="*/ 87 w 238"/>
                <a:gd name="T63" fmla="*/ 392 h 399"/>
                <a:gd name="T64" fmla="*/ 99 w 238"/>
                <a:gd name="T65" fmla="*/ 340 h 399"/>
                <a:gd name="T66" fmla="*/ 124 w 238"/>
                <a:gd name="T67" fmla="*/ 304 h 399"/>
                <a:gd name="T68" fmla="*/ 170 w 238"/>
                <a:gd name="T69" fmla="*/ 253 h 399"/>
                <a:gd name="T70" fmla="*/ 200 w 238"/>
                <a:gd name="T71" fmla="*/ 206 h 399"/>
                <a:gd name="T72" fmla="*/ 236 w 238"/>
                <a:gd name="T73" fmla="*/ 170 h 399"/>
                <a:gd name="T74" fmla="*/ 185 w 238"/>
                <a:gd name="T75" fmla="*/ 129 h 399"/>
                <a:gd name="T76" fmla="*/ 157 w 238"/>
                <a:gd name="T77" fmla="*/ 119 h 399"/>
                <a:gd name="T78" fmla="*/ 88 w 238"/>
                <a:gd name="T79" fmla="*/ 0 h 399"/>
                <a:gd name="T80" fmla="*/ 39 w 238"/>
                <a:gd name="T81" fmla="*/ 12 h 399"/>
                <a:gd name="T82" fmla="*/ 19 w 238"/>
                <a:gd name="T83" fmla="*/ 113 h 399"/>
                <a:gd name="T84" fmla="*/ 20 w 238"/>
                <a:gd name="T85" fmla="*/ 206 h 399"/>
                <a:gd name="T86" fmla="*/ 0 w 238"/>
                <a:gd name="T87" fmla="*/ 224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99">
                  <a:moveTo>
                    <a:pt x="93" y="399"/>
                  </a:moveTo>
                  <a:lnTo>
                    <a:pt x="93" y="399"/>
                  </a:lnTo>
                  <a:lnTo>
                    <a:pt x="94" y="399"/>
                  </a:lnTo>
                  <a:lnTo>
                    <a:pt x="93" y="399"/>
                  </a:lnTo>
                  <a:lnTo>
                    <a:pt x="93" y="399"/>
                  </a:lnTo>
                  <a:close/>
                  <a:moveTo>
                    <a:pt x="123" y="313"/>
                  </a:moveTo>
                  <a:lnTo>
                    <a:pt x="120" y="308"/>
                  </a:lnTo>
                  <a:lnTo>
                    <a:pt x="120" y="311"/>
                  </a:lnTo>
                  <a:lnTo>
                    <a:pt x="123" y="313"/>
                  </a:lnTo>
                  <a:close/>
                  <a:moveTo>
                    <a:pt x="117" y="309"/>
                  </a:moveTo>
                  <a:lnTo>
                    <a:pt x="117" y="305"/>
                  </a:lnTo>
                  <a:lnTo>
                    <a:pt x="117" y="302"/>
                  </a:lnTo>
                  <a:lnTo>
                    <a:pt x="117" y="309"/>
                  </a:lnTo>
                  <a:close/>
                  <a:moveTo>
                    <a:pt x="132" y="292"/>
                  </a:moveTo>
                  <a:lnTo>
                    <a:pt x="132" y="292"/>
                  </a:lnTo>
                  <a:lnTo>
                    <a:pt x="132" y="293"/>
                  </a:lnTo>
                  <a:lnTo>
                    <a:pt x="132" y="292"/>
                  </a:lnTo>
                  <a:lnTo>
                    <a:pt x="132" y="292"/>
                  </a:lnTo>
                  <a:close/>
                  <a:moveTo>
                    <a:pt x="172" y="272"/>
                  </a:moveTo>
                  <a:lnTo>
                    <a:pt x="172" y="266"/>
                  </a:lnTo>
                  <a:lnTo>
                    <a:pt x="170" y="269"/>
                  </a:lnTo>
                  <a:lnTo>
                    <a:pt x="172" y="272"/>
                  </a:lnTo>
                  <a:close/>
                  <a:moveTo>
                    <a:pt x="163" y="274"/>
                  </a:moveTo>
                  <a:lnTo>
                    <a:pt x="163" y="270"/>
                  </a:lnTo>
                  <a:lnTo>
                    <a:pt x="157" y="271"/>
                  </a:lnTo>
                  <a:lnTo>
                    <a:pt x="163" y="274"/>
                  </a:lnTo>
                  <a:lnTo>
                    <a:pt x="163" y="274"/>
                  </a:lnTo>
                  <a:close/>
                  <a:moveTo>
                    <a:pt x="177" y="261"/>
                  </a:moveTo>
                  <a:lnTo>
                    <a:pt x="175" y="261"/>
                  </a:lnTo>
                  <a:lnTo>
                    <a:pt x="175" y="262"/>
                  </a:lnTo>
                  <a:lnTo>
                    <a:pt x="177" y="261"/>
                  </a:lnTo>
                  <a:close/>
                  <a:moveTo>
                    <a:pt x="157" y="267"/>
                  </a:moveTo>
                  <a:lnTo>
                    <a:pt x="153" y="266"/>
                  </a:lnTo>
                  <a:lnTo>
                    <a:pt x="153" y="270"/>
                  </a:lnTo>
                  <a:lnTo>
                    <a:pt x="157" y="267"/>
                  </a:lnTo>
                  <a:lnTo>
                    <a:pt x="157" y="267"/>
                  </a:lnTo>
                  <a:close/>
                  <a:moveTo>
                    <a:pt x="177" y="255"/>
                  </a:moveTo>
                  <a:lnTo>
                    <a:pt x="181" y="258"/>
                  </a:lnTo>
                  <a:lnTo>
                    <a:pt x="180" y="255"/>
                  </a:lnTo>
                  <a:lnTo>
                    <a:pt x="177" y="255"/>
                  </a:lnTo>
                  <a:close/>
                  <a:moveTo>
                    <a:pt x="167" y="256"/>
                  </a:moveTo>
                  <a:lnTo>
                    <a:pt x="163" y="262"/>
                  </a:lnTo>
                  <a:lnTo>
                    <a:pt x="168" y="260"/>
                  </a:lnTo>
                  <a:lnTo>
                    <a:pt x="167" y="256"/>
                  </a:lnTo>
                  <a:lnTo>
                    <a:pt x="167" y="256"/>
                  </a:lnTo>
                  <a:close/>
                  <a:moveTo>
                    <a:pt x="149" y="256"/>
                  </a:moveTo>
                  <a:lnTo>
                    <a:pt x="148" y="258"/>
                  </a:lnTo>
                  <a:lnTo>
                    <a:pt x="149" y="262"/>
                  </a:lnTo>
                  <a:lnTo>
                    <a:pt x="149" y="256"/>
                  </a:lnTo>
                  <a:lnTo>
                    <a:pt x="149" y="256"/>
                  </a:lnTo>
                  <a:close/>
                  <a:moveTo>
                    <a:pt x="173" y="242"/>
                  </a:moveTo>
                  <a:lnTo>
                    <a:pt x="173" y="239"/>
                  </a:lnTo>
                  <a:lnTo>
                    <a:pt x="172" y="241"/>
                  </a:lnTo>
                  <a:lnTo>
                    <a:pt x="173" y="242"/>
                  </a:lnTo>
                  <a:lnTo>
                    <a:pt x="173" y="242"/>
                  </a:lnTo>
                  <a:close/>
                  <a:moveTo>
                    <a:pt x="171" y="244"/>
                  </a:moveTo>
                  <a:lnTo>
                    <a:pt x="168" y="241"/>
                  </a:lnTo>
                  <a:lnTo>
                    <a:pt x="168" y="243"/>
                  </a:lnTo>
                  <a:lnTo>
                    <a:pt x="171" y="244"/>
                  </a:lnTo>
                  <a:close/>
                  <a:moveTo>
                    <a:pt x="148" y="254"/>
                  </a:moveTo>
                  <a:lnTo>
                    <a:pt x="148" y="249"/>
                  </a:lnTo>
                  <a:lnTo>
                    <a:pt x="146" y="253"/>
                  </a:lnTo>
                  <a:lnTo>
                    <a:pt x="148" y="254"/>
                  </a:lnTo>
                  <a:close/>
                  <a:moveTo>
                    <a:pt x="186" y="239"/>
                  </a:moveTo>
                  <a:lnTo>
                    <a:pt x="180" y="249"/>
                  </a:lnTo>
                  <a:lnTo>
                    <a:pt x="180" y="241"/>
                  </a:lnTo>
                  <a:lnTo>
                    <a:pt x="186" y="239"/>
                  </a:lnTo>
                  <a:close/>
                  <a:moveTo>
                    <a:pt x="216" y="212"/>
                  </a:moveTo>
                  <a:lnTo>
                    <a:pt x="213" y="208"/>
                  </a:lnTo>
                  <a:lnTo>
                    <a:pt x="211" y="209"/>
                  </a:lnTo>
                  <a:lnTo>
                    <a:pt x="216" y="212"/>
                  </a:lnTo>
                  <a:close/>
                  <a:moveTo>
                    <a:pt x="227" y="195"/>
                  </a:moveTo>
                  <a:lnTo>
                    <a:pt x="224" y="193"/>
                  </a:lnTo>
                  <a:lnTo>
                    <a:pt x="223" y="195"/>
                  </a:lnTo>
                  <a:lnTo>
                    <a:pt x="227" y="195"/>
                  </a:lnTo>
                  <a:lnTo>
                    <a:pt x="227" y="195"/>
                  </a:lnTo>
                  <a:close/>
                  <a:moveTo>
                    <a:pt x="232" y="163"/>
                  </a:moveTo>
                  <a:lnTo>
                    <a:pt x="229" y="163"/>
                  </a:lnTo>
                  <a:lnTo>
                    <a:pt x="233" y="164"/>
                  </a:lnTo>
                  <a:lnTo>
                    <a:pt x="232" y="163"/>
                  </a:lnTo>
                  <a:lnTo>
                    <a:pt x="232" y="163"/>
                  </a:lnTo>
                  <a:close/>
                  <a:moveTo>
                    <a:pt x="238" y="167"/>
                  </a:moveTo>
                  <a:lnTo>
                    <a:pt x="237" y="160"/>
                  </a:lnTo>
                  <a:lnTo>
                    <a:pt x="234" y="160"/>
                  </a:lnTo>
                  <a:lnTo>
                    <a:pt x="238" y="167"/>
                  </a:lnTo>
                  <a:close/>
                  <a:moveTo>
                    <a:pt x="232" y="161"/>
                  </a:moveTo>
                  <a:lnTo>
                    <a:pt x="231" y="154"/>
                  </a:lnTo>
                  <a:lnTo>
                    <a:pt x="228" y="159"/>
                  </a:lnTo>
                  <a:lnTo>
                    <a:pt x="232" y="161"/>
                  </a:lnTo>
                  <a:lnTo>
                    <a:pt x="232" y="161"/>
                  </a:lnTo>
                  <a:close/>
                  <a:moveTo>
                    <a:pt x="0" y="224"/>
                  </a:moveTo>
                  <a:lnTo>
                    <a:pt x="57" y="360"/>
                  </a:lnTo>
                  <a:lnTo>
                    <a:pt x="58" y="363"/>
                  </a:lnTo>
                  <a:lnTo>
                    <a:pt x="83" y="394"/>
                  </a:lnTo>
                  <a:lnTo>
                    <a:pt x="83" y="393"/>
                  </a:lnTo>
                  <a:lnTo>
                    <a:pt x="87" y="392"/>
                  </a:lnTo>
                  <a:lnTo>
                    <a:pt x="88" y="369"/>
                  </a:lnTo>
                  <a:lnTo>
                    <a:pt x="94" y="361"/>
                  </a:lnTo>
                  <a:lnTo>
                    <a:pt x="99" y="340"/>
                  </a:lnTo>
                  <a:lnTo>
                    <a:pt x="94" y="336"/>
                  </a:lnTo>
                  <a:lnTo>
                    <a:pt x="102" y="315"/>
                  </a:lnTo>
                  <a:lnTo>
                    <a:pt x="124" y="304"/>
                  </a:lnTo>
                  <a:lnTo>
                    <a:pt x="140" y="286"/>
                  </a:lnTo>
                  <a:lnTo>
                    <a:pt x="146" y="254"/>
                  </a:lnTo>
                  <a:lnTo>
                    <a:pt x="170" y="253"/>
                  </a:lnTo>
                  <a:lnTo>
                    <a:pt x="167" y="236"/>
                  </a:lnTo>
                  <a:lnTo>
                    <a:pt x="198" y="225"/>
                  </a:lnTo>
                  <a:lnTo>
                    <a:pt x="200" y="206"/>
                  </a:lnTo>
                  <a:lnTo>
                    <a:pt x="207" y="208"/>
                  </a:lnTo>
                  <a:lnTo>
                    <a:pt x="227" y="192"/>
                  </a:lnTo>
                  <a:lnTo>
                    <a:pt x="236" y="170"/>
                  </a:lnTo>
                  <a:lnTo>
                    <a:pt x="215" y="150"/>
                  </a:lnTo>
                  <a:lnTo>
                    <a:pt x="193" y="145"/>
                  </a:lnTo>
                  <a:lnTo>
                    <a:pt x="185" y="129"/>
                  </a:lnTo>
                  <a:lnTo>
                    <a:pt x="185" y="120"/>
                  </a:lnTo>
                  <a:lnTo>
                    <a:pt x="172" y="124"/>
                  </a:lnTo>
                  <a:lnTo>
                    <a:pt x="157" y="119"/>
                  </a:lnTo>
                  <a:lnTo>
                    <a:pt x="157" y="102"/>
                  </a:lnTo>
                  <a:lnTo>
                    <a:pt x="117" y="16"/>
                  </a:lnTo>
                  <a:lnTo>
                    <a:pt x="88" y="0"/>
                  </a:lnTo>
                  <a:lnTo>
                    <a:pt x="55" y="28"/>
                  </a:lnTo>
                  <a:lnTo>
                    <a:pt x="47" y="26"/>
                  </a:lnTo>
                  <a:lnTo>
                    <a:pt x="39" y="12"/>
                  </a:lnTo>
                  <a:lnTo>
                    <a:pt x="28" y="16"/>
                  </a:lnTo>
                  <a:lnTo>
                    <a:pt x="14" y="90"/>
                  </a:lnTo>
                  <a:lnTo>
                    <a:pt x="19" y="113"/>
                  </a:lnTo>
                  <a:lnTo>
                    <a:pt x="23" y="163"/>
                  </a:lnTo>
                  <a:lnTo>
                    <a:pt x="12" y="200"/>
                  </a:lnTo>
                  <a:lnTo>
                    <a:pt x="20" y="206"/>
                  </a:lnTo>
                  <a:lnTo>
                    <a:pt x="10" y="225"/>
                  </a:lnTo>
                  <a:lnTo>
                    <a:pt x="0" y="223"/>
                  </a:lnTo>
                  <a:lnTo>
                    <a:pt x="0" y="224"/>
                  </a:lnTo>
                  <a:lnTo>
                    <a:pt x="0" y="224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8C966DC3-1069-995E-46FA-3E1E07C35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1913" y="2419350"/>
              <a:ext cx="822325" cy="822325"/>
            </a:xfrm>
            <a:custGeom>
              <a:avLst/>
              <a:gdLst>
                <a:gd name="T0" fmla="*/ 266 w 518"/>
                <a:gd name="T1" fmla="*/ 241 h 518"/>
                <a:gd name="T2" fmla="*/ 269 w 518"/>
                <a:gd name="T3" fmla="*/ 227 h 518"/>
                <a:gd name="T4" fmla="*/ 278 w 518"/>
                <a:gd name="T5" fmla="*/ 204 h 518"/>
                <a:gd name="T6" fmla="*/ 278 w 518"/>
                <a:gd name="T7" fmla="*/ 204 h 518"/>
                <a:gd name="T8" fmla="*/ 332 w 518"/>
                <a:gd name="T9" fmla="*/ 506 h 518"/>
                <a:gd name="T10" fmla="*/ 398 w 518"/>
                <a:gd name="T11" fmla="*/ 500 h 518"/>
                <a:gd name="T12" fmla="*/ 475 w 518"/>
                <a:gd name="T13" fmla="*/ 482 h 518"/>
                <a:gd name="T14" fmla="*/ 487 w 518"/>
                <a:gd name="T15" fmla="*/ 433 h 518"/>
                <a:gd name="T16" fmla="*/ 518 w 518"/>
                <a:gd name="T17" fmla="*/ 394 h 518"/>
                <a:gd name="T18" fmla="*/ 490 w 518"/>
                <a:gd name="T19" fmla="*/ 300 h 518"/>
                <a:gd name="T20" fmla="*/ 443 w 518"/>
                <a:gd name="T21" fmla="*/ 300 h 518"/>
                <a:gd name="T22" fmla="*/ 418 w 518"/>
                <a:gd name="T23" fmla="*/ 327 h 518"/>
                <a:gd name="T24" fmla="*/ 432 w 518"/>
                <a:gd name="T25" fmla="*/ 271 h 518"/>
                <a:gd name="T26" fmla="*/ 375 w 518"/>
                <a:gd name="T27" fmla="*/ 178 h 518"/>
                <a:gd name="T28" fmla="*/ 317 w 518"/>
                <a:gd name="T29" fmla="*/ 182 h 518"/>
                <a:gd name="T30" fmla="*/ 308 w 518"/>
                <a:gd name="T31" fmla="*/ 240 h 518"/>
                <a:gd name="T32" fmla="*/ 285 w 518"/>
                <a:gd name="T33" fmla="*/ 241 h 518"/>
                <a:gd name="T34" fmla="*/ 267 w 518"/>
                <a:gd name="T35" fmla="*/ 291 h 518"/>
                <a:gd name="T36" fmla="*/ 261 w 518"/>
                <a:gd name="T37" fmla="*/ 356 h 518"/>
                <a:gd name="T38" fmla="*/ 289 w 518"/>
                <a:gd name="T39" fmla="*/ 472 h 518"/>
                <a:gd name="T40" fmla="*/ 268 w 518"/>
                <a:gd name="T41" fmla="*/ 518 h 518"/>
                <a:gd name="T42" fmla="*/ 349 w 518"/>
                <a:gd name="T43" fmla="*/ 162 h 518"/>
                <a:gd name="T44" fmla="*/ 292 w 518"/>
                <a:gd name="T45" fmla="*/ 167 h 518"/>
                <a:gd name="T46" fmla="*/ 292 w 518"/>
                <a:gd name="T47" fmla="*/ 167 h 518"/>
                <a:gd name="T48" fmla="*/ 357 w 518"/>
                <a:gd name="T49" fmla="*/ 111 h 518"/>
                <a:gd name="T50" fmla="*/ 0 w 518"/>
                <a:gd name="T51" fmla="*/ 146 h 518"/>
                <a:gd name="T52" fmla="*/ 109 w 518"/>
                <a:gd name="T53" fmla="*/ 181 h 518"/>
                <a:gd name="T54" fmla="*/ 160 w 518"/>
                <a:gd name="T55" fmla="*/ 228 h 518"/>
                <a:gd name="T56" fmla="*/ 196 w 518"/>
                <a:gd name="T57" fmla="*/ 201 h 518"/>
                <a:gd name="T58" fmla="*/ 231 w 518"/>
                <a:gd name="T59" fmla="*/ 187 h 518"/>
                <a:gd name="T60" fmla="*/ 284 w 518"/>
                <a:gd name="T61" fmla="*/ 145 h 518"/>
                <a:gd name="T62" fmla="*/ 341 w 518"/>
                <a:gd name="T63" fmla="*/ 138 h 518"/>
                <a:gd name="T64" fmla="*/ 369 w 518"/>
                <a:gd name="T65" fmla="*/ 127 h 518"/>
                <a:gd name="T66" fmla="*/ 334 w 518"/>
                <a:gd name="T67" fmla="*/ 107 h 518"/>
                <a:gd name="T68" fmla="*/ 307 w 518"/>
                <a:gd name="T69" fmla="*/ 82 h 518"/>
                <a:gd name="T70" fmla="*/ 221 w 518"/>
                <a:gd name="T71" fmla="*/ 119 h 518"/>
                <a:gd name="T72" fmla="*/ 182 w 518"/>
                <a:gd name="T73" fmla="*/ 128 h 518"/>
                <a:gd name="T74" fmla="*/ 93 w 518"/>
                <a:gd name="T75" fmla="*/ 79 h 518"/>
                <a:gd name="T76" fmla="*/ 2 w 518"/>
                <a:gd name="T77" fmla="*/ 145 h 518"/>
                <a:gd name="T78" fmla="*/ 142 w 518"/>
                <a:gd name="T79" fmla="*/ 55 h 518"/>
                <a:gd name="T80" fmla="*/ 116 w 518"/>
                <a:gd name="T81" fmla="*/ 79 h 518"/>
                <a:gd name="T82" fmla="*/ 142 w 518"/>
                <a:gd name="T83" fmla="*/ 55 h 518"/>
                <a:gd name="T84" fmla="*/ 55 w 518"/>
                <a:gd name="T85" fmla="*/ 3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8" h="518">
                  <a:moveTo>
                    <a:pt x="268" y="240"/>
                  </a:moveTo>
                  <a:lnTo>
                    <a:pt x="266" y="237"/>
                  </a:lnTo>
                  <a:lnTo>
                    <a:pt x="266" y="241"/>
                  </a:lnTo>
                  <a:lnTo>
                    <a:pt x="268" y="240"/>
                  </a:lnTo>
                  <a:close/>
                  <a:moveTo>
                    <a:pt x="274" y="233"/>
                  </a:moveTo>
                  <a:lnTo>
                    <a:pt x="269" y="227"/>
                  </a:lnTo>
                  <a:lnTo>
                    <a:pt x="269" y="229"/>
                  </a:lnTo>
                  <a:lnTo>
                    <a:pt x="274" y="233"/>
                  </a:lnTo>
                  <a:close/>
                  <a:moveTo>
                    <a:pt x="278" y="204"/>
                  </a:moveTo>
                  <a:lnTo>
                    <a:pt x="274" y="200"/>
                  </a:lnTo>
                  <a:lnTo>
                    <a:pt x="274" y="201"/>
                  </a:lnTo>
                  <a:lnTo>
                    <a:pt x="278" y="204"/>
                  </a:lnTo>
                  <a:close/>
                  <a:moveTo>
                    <a:pt x="268" y="518"/>
                  </a:moveTo>
                  <a:lnTo>
                    <a:pt x="317" y="509"/>
                  </a:lnTo>
                  <a:lnTo>
                    <a:pt x="332" y="506"/>
                  </a:lnTo>
                  <a:lnTo>
                    <a:pt x="393" y="496"/>
                  </a:lnTo>
                  <a:lnTo>
                    <a:pt x="395" y="501"/>
                  </a:lnTo>
                  <a:lnTo>
                    <a:pt x="398" y="500"/>
                  </a:lnTo>
                  <a:lnTo>
                    <a:pt x="425" y="494"/>
                  </a:lnTo>
                  <a:lnTo>
                    <a:pt x="450" y="489"/>
                  </a:lnTo>
                  <a:lnTo>
                    <a:pt x="475" y="482"/>
                  </a:lnTo>
                  <a:lnTo>
                    <a:pt x="475" y="481"/>
                  </a:lnTo>
                  <a:lnTo>
                    <a:pt x="489" y="455"/>
                  </a:lnTo>
                  <a:lnTo>
                    <a:pt x="487" y="433"/>
                  </a:lnTo>
                  <a:lnTo>
                    <a:pt x="502" y="396"/>
                  </a:lnTo>
                  <a:lnTo>
                    <a:pt x="513" y="402"/>
                  </a:lnTo>
                  <a:lnTo>
                    <a:pt x="518" y="394"/>
                  </a:lnTo>
                  <a:lnTo>
                    <a:pt x="516" y="362"/>
                  </a:lnTo>
                  <a:lnTo>
                    <a:pt x="506" y="342"/>
                  </a:lnTo>
                  <a:lnTo>
                    <a:pt x="490" y="300"/>
                  </a:lnTo>
                  <a:lnTo>
                    <a:pt x="476" y="285"/>
                  </a:lnTo>
                  <a:lnTo>
                    <a:pt x="469" y="283"/>
                  </a:lnTo>
                  <a:lnTo>
                    <a:pt x="443" y="300"/>
                  </a:lnTo>
                  <a:lnTo>
                    <a:pt x="445" y="304"/>
                  </a:lnTo>
                  <a:lnTo>
                    <a:pt x="432" y="329"/>
                  </a:lnTo>
                  <a:lnTo>
                    <a:pt x="418" y="327"/>
                  </a:lnTo>
                  <a:lnTo>
                    <a:pt x="414" y="300"/>
                  </a:lnTo>
                  <a:lnTo>
                    <a:pt x="420" y="298"/>
                  </a:lnTo>
                  <a:lnTo>
                    <a:pt x="432" y="271"/>
                  </a:lnTo>
                  <a:lnTo>
                    <a:pt x="433" y="224"/>
                  </a:lnTo>
                  <a:lnTo>
                    <a:pt x="415" y="184"/>
                  </a:lnTo>
                  <a:lnTo>
                    <a:pt x="375" y="178"/>
                  </a:lnTo>
                  <a:lnTo>
                    <a:pt x="371" y="171"/>
                  </a:lnTo>
                  <a:lnTo>
                    <a:pt x="334" y="161"/>
                  </a:lnTo>
                  <a:lnTo>
                    <a:pt x="317" y="182"/>
                  </a:lnTo>
                  <a:lnTo>
                    <a:pt x="318" y="199"/>
                  </a:lnTo>
                  <a:lnTo>
                    <a:pt x="306" y="216"/>
                  </a:lnTo>
                  <a:lnTo>
                    <a:pt x="308" y="240"/>
                  </a:lnTo>
                  <a:lnTo>
                    <a:pt x="296" y="249"/>
                  </a:lnTo>
                  <a:lnTo>
                    <a:pt x="296" y="218"/>
                  </a:lnTo>
                  <a:lnTo>
                    <a:pt x="285" y="241"/>
                  </a:lnTo>
                  <a:lnTo>
                    <a:pt x="272" y="262"/>
                  </a:lnTo>
                  <a:lnTo>
                    <a:pt x="263" y="269"/>
                  </a:lnTo>
                  <a:lnTo>
                    <a:pt x="267" y="291"/>
                  </a:lnTo>
                  <a:lnTo>
                    <a:pt x="262" y="314"/>
                  </a:lnTo>
                  <a:lnTo>
                    <a:pt x="265" y="342"/>
                  </a:lnTo>
                  <a:lnTo>
                    <a:pt x="261" y="356"/>
                  </a:lnTo>
                  <a:lnTo>
                    <a:pt x="289" y="411"/>
                  </a:lnTo>
                  <a:lnTo>
                    <a:pt x="294" y="433"/>
                  </a:lnTo>
                  <a:lnTo>
                    <a:pt x="289" y="472"/>
                  </a:lnTo>
                  <a:lnTo>
                    <a:pt x="271" y="516"/>
                  </a:lnTo>
                  <a:lnTo>
                    <a:pt x="268" y="518"/>
                  </a:lnTo>
                  <a:lnTo>
                    <a:pt x="268" y="518"/>
                  </a:lnTo>
                  <a:close/>
                  <a:moveTo>
                    <a:pt x="353" y="157"/>
                  </a:moveTo>
                  <a:lnTo>
                    <a:pt x="343" y="158"/>
                  </a:lnTo>
                  <a:lnTo>
                    <a:pt x="349" y="162"/>
                  </a:lnTo>
                  <a:lnTo>
                    <a:pt x="353" y="157"/>
                  </a:lnTo>
                  <a:lnTo>
                    <a:pt x="353" y="157"/>
                  </a:lnTo>
                  <a:close/>
                  <a:moveTo>
                    <a:pt x="292" y="167"/>
                  </a:moveTo>
                  <a:lnTo>
                    <a:pt x="289" y="167"/>
                  </a:lnTo>
                  <a:lnTo>
                    <a:pt x="294" y="169"/>
                  </a:lnTo>
                  <a:lnTo>
                    <a:pt x="292" y="167"/>
                  </a:lnTo>
                  <a:close/>
                  <a:moveTo>
                    <a:pt x="363" y="117"/>
                  </a:moveTo>
                  <a:lnTo>
                    <a:pt x="359" y="111"/>
                  </a:lnTo>
                  <a:lnTo>
                    <a:pt x="357" y="111"/>
                  </a:lnTo>
                  <a:lnTo>
                    <a:pt x="363" y="117"/>
                  </a:lnTo>
                  <a:lnTo>
                    <a:pt x="363" y="117"/>
                  </a:lnTo>
                  <a:close/>
                  <a:moveTo>
                    <a:pt x="0" y="146"/>
                  </a:moveTo>
                  <a:lnTo>
                    <a:pt x="13" y="153"/>
                  </a:lnTo>
                  <a:lnTo>
                    <a:pt x="79" y="173"/>
                  </a:lnTo>
                  <a:lnTo>
                    <a:pt x="109" y="181"/>
                  </a:lnTo>
                  <a:lnTo>
                    <a:pt x="139" y="183"/>
                  </a:lnTo>
                  <a:lnTo>
                    <a:pt x="160" y="200"/>
                  </a:lnTo>
                  <a:lnTo>
                    <a:pt x="160" y="228"/>
                  </a:lnTo>
                  <a:lnTo>
                    <a:pt x="179" y="247"/>
                  </a:lnTo>
                  <a:lnTo>
                    <a:pt x="179" y="247"/>
                  </a:lnTo>
                  <a:lnTo>
                    <a:pt x="196" y="201"/>
                  </a:lnTo>
                  <a:lnTo>
                    <a:pt x="214" y="188"/>
                  </a:lnTo>
                  <a:lnTo>
                    <a:pt x="229" y="172"/>
                  </a:lnTo>
                  <a:lnTo>
                    <a:pt x="231" y="187"/>
                  </a:lnTo>
                  <a:lnTo>
                    <a:pt x="245" y="164"/>
                  </a:lnTo>
                  <a:lnTo>
                    <a:pt x="281" y="150"/>
                  </a:lnTo>
                  <a:lnTo>
                    <a:pt x="284" y="145"/>
                  </a:lnTo>
                  <a:lnTo>
                    <a:pt x="320" y="149"/>
                  </a:lnTo>
                  <a:lnTo>
                    <a:pt x="334" y="156"/>
                  </a:lnTo>
                  <a:lnTo>
                    <a:pt x="341" y="138"/>
                  </a:lnTo>
                  <a:lnTo>
                    <a:pt x="347" y="142"/>
                  </a:lnTo>
                  <a:lnTo>
                    <a:pt x="375" y="138"/>
                  </a:lnTo>
                  <a:lnTo>
                    <a:pt x="369" y="127"/>
                  </a:lnTo>
                  <a:lnTo>
                    <a:pt x="356" y="120"/>
                  </a:lnTo>
                  <a:lnTo>
                    <a:pt x="359" y="94"/>
                  </a:lnTo>
                  <a:lnTo>
                    <a:pt x="334" y="107"/>
                  </a:lnTo>
                  <a:lnTo>
                    <a:pt x="312" y="104"/>
                  </a:lnTo>
                  <a:lnTo>
                    <a:pt x="305" y="87"/>
                  </a:lnTo>
                  <a:lnTo>
                    <a:pt x="307" y="82"/>
                  </a:lnTo>
                  <a:lnTo>
                    <a:pt x="276" y="96"/>
                  </a:lnTo>
                  <a:lnTo>
                    <a:pt x="256" y="97"/>
                  </a:lnTo>
                  <a:lnTo>
                    <a:pt x="221" y="119"/>
                  </a:lnTo>
                  <a:lnTo>
                    <a:pt x="217" y="127"/>
                  </a:lnTo>
                  <a:lnTo>
                    <a:pt x="196" y="122"/>
                  </a:lnTo>
                  <a:lnTo>
                    <a:pt x="182" y="128"/>
                  </a:lnTo>
                  <a:lnTo>
                    <a:pt x="155" y="104"/>
                  </a:lnTo>
                  <a:lnTo>
                    <a:pt x="94" y="86"/>
                  </a:lnTo>
                  <a:lnTo>
                    <a:pt x="93" y="79"/>
                  </a:lnTo>
                  <a:lnTo>
                    <a:pt x="54" y="116"/>
                  </a:lnTo>
                  <a:lnTo>
                    <a:pt x="33" y="121"/>
                  </a:lnTo>
                  <a:lnTo>
                    <a:pt x="2" y="145"/>
                  </a:lnTo>
                  <a:lnTo>
                    <a:pt x="0" y="146"/>
                  </a:lnTo>
                  <a:lnTo>
                    <a:pt x="0" y="146"/>
                  </a:lnTo>
                  <a:close/>
                  <a:moveTo>
                    <a:pt x="142" y="55"/>
                  </a:moveTo>
                  <a:lnTo>
                    <a:pt x="95" y="79"/>
                  </a:lnTo>
                  <a:lnTo>
                    <a:pt x="111" y="93"/>
                  </a:lnTo>
                  <a:lnTo>
                    <a:pt x="116" y="79"/>
                  </a:lnTo>
                  <a:lnTo>
                    <a:pt x="133" y="59"/>
                  </a:lnTo>
                  <a:lnTo>
                    <a:pt x="142" y="55"/>
                  </a:lnTo>
                  <a:lnTo>
                    <a:pt x="142" y="55"/>
                  </a:lnTo>
                  <a:close/>
                  <a:moveTo>
                    <a:pt x="89" y="0"/>
                  </a:moveTo>
                  <a:lnTo>
                    <a:pt x="57" y="22"/>
                  </a:lnTo>
                  <a:lnTo>
                    <a:pt x="55" y="33"/>
                  </a:lnTo>
                  <a:lnTo>
                    <a:pt x="81" y="15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A4F47F75-190D-5F2F-A355-AF00C0E3A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3138" y="4800600"/>
              <a:ext cx="1865312" cy="708025"/>
            </a:xfrm>
            <a:custGeom>
              <a:avLst/>
              <a:gdLst>
                <a:gd name="T0" fmla="*/ 349 w 1175"/>
                <a:gd name="T1" fmla="*/ 405 h 446"/>
                <a:gd name="T2" fmla="*/ 39 w 1175"/>
                <a:gd name="T3" fmla="*/ 143 h 446"/>
                <a:gd name="T4" fmla="*/ 396 w 1175"/>
                <a:gd name="T5" fmla="*/ 420 h 446"/>
                <a:gd name="T6" fmla="*/ 401 w 1175"/>
                <a:gd name="T7" fmla="*/ 421 h 446"/>
                <a:gd name="T8" fmla="*/ 56 w 1175"/>
                <a:gd name="T9" fmla="*/ 152 h 446"/>
                <a:gd name="T10" fmla="*/ 409 w 1175"/>
                <a:gd name="T11" fmla="*/ 417 h 446"/>
                <a:gd name="T12" fmla="*/ 482 w 1175"/>
                <a:gd name="T13" fmla="*/ 441 h 446"/>
                <a:gd name="T14" fmla="*/ 505 w 1175"/>
                <a:gd name="T15" fmla="*/ 439 h 446"/>
                <a:gd name="T16" fmla="*/ 512 w 1175"/>
                <a:gd name="T17" fmla="*/ 439 h 446"/>
                <a:gd name="T18" fmla="*/ 593 w 1175"/>
                <a:gd name="T19" fmla="*/ 435 h 446"/>
                <a:gd name="T20" fmla="*/ 602 w 1175"/>
                <a:gd name="T21" fmla="*/ 433 h 446"/>
                <a:gd name="T22" fmla="*/ 643 w 1175"/>
                <a:gd name="T23" fmla="*/ 437 h 446"/>
                <a:gd name="T24" fmla="*/ 645 w 1175"/>
                <a:gd name="T25" fmla="*/ 431 h 446"/>
                <a:gd name="T26" fmla="*/ 639 w 1175"/>
                <a:gd name="T27" fmla="*/ 422 h 446"/>
                <a:gd name="T28" fmla="*/ 648 w 1175"/>
                <a:gd name="T29" fmla="*/ 425 h 446"/>
                <a:gd name="T30" fmla="*/ 625 w 1175"/>
                <a:gd name="T31" fmla="*/ 415 h 446"/>
                <a:gd name="T32" fmla="*/ 658 w 1175"/>
                <a:gd name="T33" fmla="*/ 419 h 446"/>
                <a:gd name="T34" fmla="*/ 694 w 1175"/>
                <a:gd name="T35" fmla="*/ 427 h 446"/>
                <a:gd name="T36" fmla="*/ 1123 w 1175"/>
                <a:gd name="T37" fmla="*/ 396 h 446"/>
                <a:gd name="T38" fmla="*/ 1123 w 1175"/>
                <a:gd name="T39" fmla="*/ 392 h 446"/>
                <a:gd name="T40" fmla="*/ 1117 w 1175"/>
                <a:gd name="T41" fmla="*/ 393 h 446"/>
                <a:gd name="T42" fmla="*/ 1118 w 1175"/>
                <a:gd name="T43" fmla="*/ 382 h 446"/>
                <a:gd name="T44" fmla="*/ 676 w 1175"/>
                <a:gd name="T45" fmla="*/ 400 h 446"/>
                <a:gd name="T46" fmla="*/ 1142 w 1175"/>
                <a:gd name="T47" fmla="*/ 390 h 446"/>
                <a:gd name="T48" fmla="*/ 1133 w 1175"/>
                <a:gd name="T49" fmla="*/ 364 h 446"/>
                <a:gd name="T50" fmla="*/ 780 w 1175"/>
                <a:gd name="T51" fmla="*/ 399 h 446"/>
                <a:gd name="T52" fmla="*/ 703 w 1175"/>
                <a:gd name="T53" fmla="*/ 387 h 446"/>
                <a:gd name="T54" fmla="*/ 1101 w 1175"/>
                <a:gd name="T55" fmla="*/ 359 h 446"/>
                <a:gd name="T56" fmla="*/ 753 w 1175"/>
                <a:gd name="T57" fmla="*/ 376 h 446"/>
                <a:gd name="T58" fmla="*/ 813 w 1175"/>
                <a:gd name="T59" fmla="*/ 366 h 446"/>
                <a:gd name="T60" fmla="*/ 806 w 1175"/>
                <a:gd name="T61" fmla="*/ 365 h 446"/>
                <a:gd name="T62" fmla="*/ 1066 w 1175"/>
                <a:gd name="T63" fmla="*/ 332 h 446"/>
                <a:gd name="T64" fmla="*/ 1068 w 1175"/>
                <a:gd name="T65" fmla="*/ 328 h 446"/>
                <a:gd name="T66" fmla="*/ 703 w 1175"/>
                <a:gd name="T67" fmla="*/ 335 h 446"/>
                <a:gd name="T68" fmla="*/ 816 w 1175"/>
                <a:gd name="T69" fmla="*/ 339 h 446"/>
                <a:gd name="T70" fmla="*/ 823 w 1175"/>
                <a:gd name="T71" fmla="*/ 333 h 446"/>
                <a:gd name="T72" fmla="*/ 882 w 1175"/>
                <a:gd name="T73" fmla="*/ 309 h 446"/>
                <a:gd name="T74" fmla="*/ 877 w 1175"/>
                <a:gd name="T75" fmla="*/ 310 h 446"/>
                <a:gd name="T76" fmla="*/ 920 w 1175"/>
                <a:gd name="T77" fmla="*/ 302 h 446"/>
                <a:gd name="T78" fmla="*/ 880 w 1175"/>
                <a:gd name="T79" fmla="*/ 303 h 446"/>
                <a:gd name="T80" fmla="*/ 626 w 1175"/>
                <a:gd name="T81" fmla="*/ 269 h 446"/>
                <a:gd name="T82" fmla="*/ 536 w 1175"/>
                <a:gd name="T83" fmla="*/ 229 h 446"/>
                <a:gd name="T84" fmla="*/ 895 w 1175"/>
                <a:gd name="T85" fmla="*/ 287 h 446"/>
                <a:gd name="T86" fmla="*/ 640 w 1175"/>
                <a:gd name="T87" fmla="*/ 231 h 446"/>
                <a:gd name="T88" fmla="*/ 658 w 1175"/>
                <a:gd name="T89" fmla="*/ 216 h 446"/>
                <a:gd name="T90" fmla="*/ 601 w 1175"/>
                <a:gd name="T91" fmla="*/ 186 h 446"/>
                <a:gd name="T92" fmla="*/ 596 w 1175"/>
                <a:gd name="T93" fmla="*/ 177 h 446"/>
                <a:gd name="T94" fmla="*/ 696 w 1175"/>
                <a:gd name="T95" fmla="*/ 197 h 446"/>
                <a:gd name="T96" fmla="*/ 656 w 1175"/>
                <a:gd name="T97" fmla="*/ 163 h 446"/>
                <a:gd name="T98" fmla="*/ 660 w 1175"/>
                <a:gd name="T99" fmla="*/ 120 h 446"/>
                <a:gd name="T100" fmla="*/ 676 w 1175"/>
                <a:gd name="T101" fmla="*/ 115 h 446"/>
                <a:gd name="T102" fmla="*/ 728 w 1175"/>
                <a:gd name="T103" fmla="*/ 29 h 446"/>
                <a:gd name="T104" fmla="*/ 858 w 1175"/>
                <a:gd name="T105" fmla="*/ 26 h 446"/>
                <a:gd name="T106" fmla="*/ 720 w 1175"/>
                <a:gd name="T107" fmla="*/ 117 h 446"/>
                <a:gd name="T108" fmla="*/ 721 w 1175"/>
                <a:gd name="T109" fmla="*/ 174 h 446"/>
                <a:gd name="T110" fmla="*/ 681 w 1175"/>
                <a:gd name="T111" fmla="*/ 318 h 446"/>
                <a:gd name="T112" fmla="*/ 671 w 1175"/>
                <a:gd name="T113" fmla="*/ 415 h 446"/>
                <a:gd name="T114" fmla="*/ 825 w 1175"/>
                <a:gd name="T115" fmla="*/ 333 h 446"/>
                <a:gd name="T116" fmla="*/ 1063 w 1175"/>
                <a:gd name="T117" fmla="*/ 299 h 446"/>
                <a:gd name="T118" fmla="*/ 1032 w 1175"/>
                <a:gd name="T119" fmla="*/ 311 h 446"/>
                <a:gd name="T120" fmla="*/ 794 w 1175"/>
                <a:gd name="T121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446">
                  <a:moveTo>
                    <a:pt x="340" y="409"/>
                  </a:moveTo>
                  <a:lnTo>
                    <a:pt x="338" y="410"/>
                  </a:lnTo>
                  <a:lnTo>
                    <a:pt x="340" y="410"/>
                  </a:lnTo>
                  <a:lnTo>
                    <a:pt x="340" y="409"/>
                  </a:lnTo>
                  <a:lnTo>
                    <a:pt x="340" y="409"/>
                  </a:lnTo>
                  <a:close/>
                  <a:moveTo>
                    <a:pt x="355" y="411"/>
                  </a:moveTo>
                  <a:lnTo>
                    <a:pt x="355" y="411"/>
                  </a:lnTo>
                  <a:lnTo>
                    <a:pt x="355" y="412"/>
                  </a:lnTo>
                  <a:lnTo>
                    <a:pt x="355" y="411"/>
                  </a:lnTo>
                  <a:close/>
                  <a:moveTo>
                    <a:pt x="349" y="405"/>
                  </a:moveTo>
                  <a:lnTo>
                    <a:pt x="349" y="406"/>
                  </a:lnTo>
                  <a:lnTo>
                    <a:pt x="349" y="405"/>
                  </a:lnTo>
                  <a:lnTo>
                    <a:pt x="349" y="405"/>
                  </a:lnTo>
                  <a:lnTo>
                    <a:pt x="349" y="405"/>
                  </a:lnTo>
                  <a:close/>
                  <a:moveTo>
                    <a:pt x="345" y="403"/>
                  </a:moveTo>
                  <a:lnTo>
                    <a:pt x="345" y="402"/>
                  </a:lnTo>
                  <a:lnTo>
                    <a:pt x="345" y="402"/>
                  </a:lnTo>
                  <a:lnTo>
                    <a:pt x="345" y="403"/>
                  </a:lnTo>
                  <a:close/>
                  <a:moveTo>
                    <a:pt x="352" y="406"/>
                  </a:moveTo>
                  <a:lnTo>
                    <a:pt x="352" y="406"/>
                  </a:lnTo>
                  <a:lnTo>
                    <a:pt x="352" y="406"/>
                  </a:lnTo>
                  <a:lnTo>
                    <a:pt x="352" y="406"/>
                  </a:lnTo>
                  <a:lnTo>
                    <a:pt x="352" y="406"/>
                  </a:lnTo>
                  <a:close/>
                  <a:moveTo>
                    <a:pt x="352" y="406"/>
                  </a:moveTo>
                  <a:lnTo>
                    <a:pt x="352" y="405"/>
                  </a:lnTo>
                  <a:lnTo>
                    <a:pt x="351" y="405"/>
                  </a:lnTo>
                  <a:lnTo>
                    <a:pt x="352" y="406"/>
                  </a:lnTo>
                  <a:close/>
                  <a:moveTo>
                    <a:pt x="39" y="143"/>
                  </a:moveTo>
                  <a:lnTo>
                    <a:pt x="38" y="145"/>
                  </a:lnTo>
                  <a:lnTo>
                    <a:pt x="39" y="153"/>
                  </a:lnTo>
                  <a:lnTo>
                    <a:pt x="39" y="143"/>
                  </a:lnTo>
                  <a:close/>
                  <a:moveTo>
                    <a:pt x="37" y="132"/>
                  </a:moveTo>
                  <a:lnTo>
                    <a:pt x="37" y="136"/>
                  </a:lnTo>
                  <a:lnTo>
                    <a:pt x="38" y="134"/>
                  </a:lnTo>
                  <a:lnTo>
                    <a:pt x="37" y="132"/>
                  </a:lnTo>
                  <a:close/>
                  <a:moveTo>
                    <a:pt x="352" y="401"/>
                  </a:moveTo>
                  <a:lnTo>
                    <a:pt x="352" y="399"/>
                  </a:lnTo>
                  <a:lnTo>
                    <a:pt x="350" y="399"/>
                  </a:lnTo>
                  <a:lnTo>
                    <a:pt x="352" y="401"/>
                  </a:lnTo>
                  <a:lnTo>
                    <a:pt x="352" y="401"/>
                  </a:lnTo>
                  <a:close/>
                  <a:moveTo>
                    <a:pt x="397" y="420"/>
                  </a:moveTo>
                  <a:lnTo>
                    <a:pt x="396" y="420"/>
                  </a:lnTo>
                  <a:lnTo>
                    <a:pt x="397" y="421"/>
                  </a:lnTo>
                  <a:lnTo>
                    <a:pt x="397" y="420"/>
                  </a:lnTo>
                  <a:lnTo>
                    <a:pt x="397" y="420"/>
                  </a:lnTo>
                  <a:close/>
                  <a:moveTo>
                    <a:pt x="367" y="406"/>
                  </a:moveTo>
                  <a:lnTo>
                    <a:pt x="363" y="403"/>
                  </a:lnTo>
                  <a:lnTo>
                    <a:pt x="363" y="412"/>
                  </a:lnTo>
                  <a:lnTo>
                    <a:pt x="367" y="406"/>
                  </a:lnTo>
                  <a:close/>
                  <a:moveTo>
                    <a:pt x="378" y="415"/>
                  </a:moveTo>
                  <a:lnTo>
                    <a:pt x="377" y="412"/>
                  </a:lnTo>
                  <a:lnTo>
                    <a:pt x="370" y="412"/>
                  </a:lnTo>
                  <a:lnTo>
                    <a:pt x="378" y="415"/>
                  </a:lnTo>
                  <a:lnTo>
                    <a:pt x="378" y="415"/>
                  </a:lnTo>
                  <a:close/>
                  <a:moveTo>
                    <a:pt x="401" y="420"/>
                  </a:moveTo>
                  <a:lnTo>
                    <a:pt x="401" y="421"/>
                  </a:lnTo>
                  <a:lnTo>
                    <a:pt x="402" y="421"/>
                  </a:lnTo>
                  <a:lnTo>
                    <a:pt x="401" y="420"/>
                  </a:lnTo>
                  <a:lnTo>
                    <a:pt x="401" y="420"/>
                  </a:lnTo>
                  <a:close/>
                  <a:moveTo>
                    <a:pt x="403" y="421"/>
                  </a:moveTo>
                  <a:lnTo>
                    <a:pt x="402" y="421"/>
                  </a:lnTo>
                  <a:lnTo>
                    <a:pt x="403" y="421"/>
                  </a:lnTo>
                  <a:lnTo>
                    <a:pt x="403" y="421"/>
                  </a:lnTo>
                  <a:close/>
                  <a:moveTo>
                    <a:pt x="407" y="422"/>
                  </a:moveTo>
                  <a:lnTo>
                    <a:pt x="407" y="422"/>
                  </a:lnTo>
                  <a:lnTo>
                    <a:pt x="407" y="422"/>
                  </a:lnTo>
                  <a:lnTo>
                    <a:pt x="407" y="422"/>
                  </a:lnTo>
                  <a:lnTo>
                    <a:pt x="407" y="422"/>
                  </a:lnTo>
                  <a:close/>
                  <a:moveTo>
                    <a:pt x="55" y="151"/>
                  </a:moveTo>
                  <a:lnTo>
                    <a:pt x="56" y="152"/>
                  </a:lnTo>
                  <a:lnTo>
                    <a:pt x="57" y="151"/>
                  </a:lnTo>
                  <a:lnTo>
                    <a:pt x="55" y="151"/>
                  </a:lnTo>
                  <a:close/>
                  <a:moveTo>
                    <a:pt x="399" y="417"/>
                  </a:moveTo>
                  <a:lnTo>
                    <a:pt x="396" y="417"/>
                  </a:lnTo>
                  <a:lnTo>
                    <a:pt x="397" y="418"/>
                  </a:lnTo>
                  <a:lnTo>
                    <a:pt x="399" y="417"/>
                  </a:lnTo>
                  <a:lnTo>
                    <a:pt x="399" y="417"/>
                  </a:lnTo>
                  <a:close/>
                  <a:moveTo>
                    <a:pt x="33" y="120"/>
                  </a:moveTo>
                  <a:lnTo>
                    <a:pt x="27" y="118"/>
                  </a:lnTo>
                  <a:lnTo>
                    <a:pt x="27" y="119"/>
                  </a:lnTo>
                  <a:lnTo>
                    <a:pt x="33" y="120"/>
                  </a:lnTo>
                  <a:lnTo>
                    <a:pt x="33" y="120"/>
                  </a:lnTo>
                  <a:close/>
                  <a:moveTo>
                    <a:pt x="410" y="418"/>
                  </a:moveTo>
                  <a:lnTo>
                    <a:pt x="409" y="417"/>
                  </a:lnTo>
                  <a:lnTo>
                    <a:pt x="409" y="418"/>
                  </a:lnTo>
                  <a:lnTo>
                    <a:pt x="410" y="418"/>
                  </a:lnTo>
                  <a:close/>
                  <a:moveTo>
                    <a:pt x="433" y="422"/>
                  </a:moveTo>
                  <a:lnTo>
                    <a:pt x="418" y="424"/>
                  </a:lnTo>
                  <a:lnTo>
                    <a:pt x="415" y="425"/>
                  </a:lnTo>
                  <a:lnTo>
                    <a:pt x="433" y="422"/>
                  </a:lnTo>
                  <a:close/>
                  <a:moveTo>
                    <a:pt x="4" y="57"/>
                  </a:moveTo>
                  <a:lnTo>
                    <a:pt x="0" y="57"/>
                  </a:lnTo>
                  <a:lnTo>
                    <a:pt x="1" y="59"/>
                  </a:lnTo>
                  <a:lnTo>
                    <a:pt x="4" y="57"/>
                  </a:lnTo>
                  <a:close/>
                  <a:moveTo>
                    <a:pt x="482" y="441"/>
                  </a:moveTo>
                  <a:lnTo>
                    <a:pt x="482" y="440"/>
                  </a:lnTo>
                  <a:lnTo>
                    <a:pt x="481" y="440"/>
                  </a:lnTo>
                  <a:lnTo>
                    <a:pt x="482" y="441"/>
                  </a:lnTo>
                  <a:close/>
                  <a:moveTo>
                    <a:pt x="502" y="442"/>
                  </a:moveTo>
                  <a:lnTo>
                    <a:pt x="503" y="441"/>
                  </a:lnTo>
                  <a:lnTo>
                    <a:pt x="502" y="440"/>
                  </a:lnTo>
                  <a:lnTo>
                    <a:pt x="502" y="442"/>
                  </a:lnTo>
                  <a:close/>
                  <a:moveTo>
                    <a:pt x="519" y="446"/>
                  </a:moveTo>
                  <a:lnTo>
                    <a:pt x="519" y="446"/>
                  </a:lnTo>
                  <a:lnTo>
                    <a:pt x="519" y="446"/>
                  </a:lnTo>
                  <a:lnTo>
                    <a:pt x="519" y="446"/>
                  </a:lnTo>
                  <a:lnTo>
                    <a:pt x="519" y="446"/>
                  </a:lnTo>
                  <a:close/>
                  <a:moveTo>
                    <a:pt x="505" y="439"/>
                  </a:moveTo>
                  <a:lnTo>
                    <a:pt x="505" y="437"/>
                  </a:lnTo>
                  <a:lnTo>
                    <a:pt x="504" y="437"/>
                  </a:lnTo>
                  <a:lnTo>
                    <a:pt x="505" y="439"/>
                  </a:lnTo>
                  <a:lnTo>
                    <a:pt x="505" y="439"/>
                  </a:lnTo>
                  <a:close/>
                  <a:moveTo>
                    <a:pt x="532" y="445"/>
                  </a:moveTo>
                  <a:lnTo>
                    <a:pt x="532" y="445"/>
                  </a:lnTo>
                  <a:lnTo>
                    <a:pt x="532" y="445"/>
                  </a:lnTo>
                  <a:lnTo>
                    <a:pt x="532" y="445"/>
                  </a:lnTo>
                  <a:close/>
                  <a:moveTo>
                    <a:pt x="6" y="37"/>
                  </a:moveTo>
                  <a:lnTo>
                    <a:pt x="1" y="38"/>
                  </a:lnTo>
                  <a:lnTo>
                    <a:pt x="8" y="45"/>
                  </a:lnTo>
                  <a:lnTo>
                    <a:pt x="6" y="37"/>
                  </a:lnTo>
                  <a:lnTo>
                    <a:pt x="6" y="37"/>
                  </a:lnTo>
                  <a:close/>
                  <a:moveTo>
                    <a:pt x="512" y="439"/>
                  </a:moveTo>
                  <a:lnTo>
                    <a:pt x="512" y="437"/>
                  </a:lnTo>
                  <a:lnTo>
                    <a:pt x="512" y="437"/>
                  </a:lnTo>
                  <a:lnTo>
                    <a:pt x="512" y="439"/>
                  </a:lnTo>
                  <a:lnTo>
                    <a:pt x="512" y="439"/>
                  </a:lnTo>
                  <a:close/>
                  <a:moveTo>
                    <a:pt x="579" y="433"/>
                  </a:moveTo>
                  <a:lnTo>
                    <a:pt x="580" y="432"/>
                  </a:lnTo>
                  <a:lnTo>
                    <a:pt x="579" y="432"/>
                  </a:lnTo>
                  <a:lnTo>
                    <a:pt x="579" y="433"/>
                  </a:lnTo>
                  <a:lnTo>
                    <a:pt x="579" y="433"/>
                  </a:lnTo>
                  <a:close/>
                  <a:moveTo>
                    <a:pt x="568" y="430"/>
                  </a:moveTo>
                  <a:lnTo>
                    <a:pt x="555" y="442"/>
                  </a:lnTo>
                  <a:lnTo>
                    <a:pt x="565" y="441"/>
                  </a:lnTo>
                  <a:lnTo>
                    <a:pt x="577" y="432"/>
                  </a:lnTo>
                  <a:lnTo>
                    <a:pt x="568" y="430"/>
                  </a:lnTo>
                  <a:lnTo>
                    <a:pt x="568" y="430"/>
                  </a:lnTo>
                  <a:close/>
                  <a:moveTo>
                    <a:pt x="594" y="434"/>
                  </a:moveTo>
                  <a:lnTo>
                    <a:pt x="591" y="433"/>
                  </a:lnTo>
                  <a:lnTo>
                    <a:pt x="593" y="435"/>
                  </a:lnTo>
                  <a:lnTo>
                    <a:pt x="594" y="434"/>
                  </a:lnTo>
                  <a:lnTo>
                    <a:pt x="594" y="434"/>
                  </a:lnTo>
                  <a:close/>
                  <a:moveTo>
                    <a:pt x="599" y="434"/>
                  </a:moveTo>
                  <a:lnTo>
                    <a:pt x="595" y="433"/>
                  </a:lnTo>
                  <a:lnTo>
                    <a:pt x="594" y="433"/>
                  </a:lnTo>
                  <a:lnTo>
                    <a:pt x="599" y="434"/>
                  </a:lnTo>
                  <a:close/>
                  <a:moveTo>
                    <a:pt x="585" y="429"/>
                  </a:moveTo>
                  <a:lnTo>
                    <a:pt x="580" y="429"/>
                  </a:lnTo>
                  <a:lnTo>
                    <a:pt x="588" y="431"/>
                  </a:lnTo>
                  <a:lnTo>
                    <a:pt x="585" y="429"/>
                  </a:lnTo>
                  <a:close/>
                  <a:moveTo>
                    <a:pt x="602" y="433"/>
                  </a:moveTo>
                  <a:lnTo>
                    <a:pt x="602" y="432"/>
                  </a:lnTo>
                  <a:lnTo>
                    <a:pt x="600" y="432"/>
                  </a:lnTo>
                  <a:lnTo>
                    <a:pt x="602" y="433"/>
                  </a:lnTo>
                  <a:lnTo>
                    <a:pt x="602" y="433"/>
                  </a:lnTo>
                  <a:close/>
                  <a:moveTo>
                    <a:pt x="591" y="427"/>
                  </a:moveTo>
                  <a:lnTo>
                    <a:pt x="589" y="426"/>
                  </a:lnTo>
                  <a:lnTo>
                    <a:pt x="589" y="432"/>
                  </a:lnTo>
                  <a:lnTo>
                    <a:pt x="591" y="427"/>
                  </a:lnTo>
                  <a:close/>
                  <a:moveTo>
                    <a:pt x="642" y="438"/>
                  </a:moveTo>
                  <a:lnTo>
                    <a:pt x="642" y="437"/>
                  </a:lnTo>
                  <a:lnTo>
                    <a:pt x="641" y="437"/>
                  </a:lnTo>
                  <a:lnTo>
                    <a:pt x="642" y="438"/>
                  </a:lnTo>
                  <a:lnTo>
                    <a:pt x="642" y="438"/>
                  </a:lnTo>
                  <a:close/>
                  <a:moveTo>
                    <a:pt x="643" y="437"/>
                  </a:moveTo>
                  <a:lnTo>
                    <a:pt x="643" y="437"/>
                  </a:lnTo>
                  <a:lnTo>
                    <a:pt x="642" y="437"/>
                  </a:lnTo>
                  <a:lnTo>
                    <a:pt x="643" y="437"/>
                  </a:lnTo>
                  <a:lnTo>
                    <a:pt x="643" y="437"/>
                  </a:lnTo>
                  <a:close/>
                  <a:moveTo>
                    <a:pt x="637" y="435"/>
                  </a:moveTo>
                  <a:lnTo>
                    <a:pt x="637" y="437"/>
                  </a:lnTo>
                  <a:lnTo>
                    <a:pt x="637" y="436"/>
                  </a:lnTo>
                  <a:lnTo>
                    <a:pt x="637" y="435"/>
                  </a:lnTo>
                  <a:lnTo>
                    <a:pt x="637" y="435"/>
                  </a:lnTo>
                  <a:close/>
                  <a:moveTo>
                    <a:pt x="640" y="435"/>
                  </a:moveTo>
                  <a:lnTo>
                    <a:pt x="637" y="434"/>
                  </a:lnTo>
                  <a:lnTo>
                    <a:pt x="641" y="437"/>
                  </a:lnTo>
                  <a:lnTo>
                    <a:pt x="640" y="435"/>
                  </a:lnTo>
                  <a:close/>
                  <a:moveTo>
                    <a:pt x="645" y="431"/>
                  </a:moveTo>
                  <a:lnTo>
                    <a:pt x="645" y="431"/>
                  </a:lnTo>
                  <a:lnTo>
                    <a:pt x="645" y="432"/>
                  </a:lnTo>
                  <a:lnTo>
                    <a:pt x="645" y="431"/>
                  </a:lnTo>
                  <a:close/>
                  <a:moveTo>
                    <a:pt x="692" y="437"/>
                  </a:moveTo>
                  <a:lnTo>
                    <a:pt x="692" y="435"/>
                  </a:lnTo>
                  <a:lnTo>
                    <a:pt x="691" y="435"/>
                  </a:lnTo>
                  <a:lnTo>
                    <a:pt x="692" y="437"/>
                  </a:lnTo>
                  <a:lnTo>
                    <a:pt x="692" y="437"/>
                  </a:lnTo>
                  <a:close/>
                  <a:moveTo>
                    <a:pt x="1123" y="410"/>
                  </a:moveTo>
                  <a:lnTo>
                    <a:pt x="1122" y="409"/>
                  </a:lnTo>
                  <a:lnTo>
                    <a:pt x="1123" y="410"/>
                  </a:lnTo>
                  <a:lnTo>
                    <a:pt x="1123" y="410"/>
                  </a:lnTo>
                  <a:lnTo>
                    <a:pt x="1123" y="410"/>
                  </a:lnTo>
                  <a:close/>
                  <a:moveTo>
                    <a:pt x="639" y="422"/>
                  </a:moveTo>
                  <a:lnTo>
                    <a:pt x="639" y="422"/>
                  </a:lnTo>
                  <a:lnTo>
                    <a:pt x="638" y="422"/>
                  </a:lnTo>
                  <a:lnTo>
                    <a:pt x="639" y="422"/>
                  </a:lnTo>
                  <a:close/>
                  <a:moveTo>
                    <a:pt x="1135" y="403"/>
                  </a:moveTo>
                  <a:lnTo>
                    <a:pt x="1137" y="405"/>
                  </a:lnTo>
                  <a:lnTo>
                    <a:pt x="1137" y="405"/>
                  </a:lnTo>
                  <a:lnTo>
                    <a:pt x="1135" y="403"/>
                  </a:lnTo>
                  <a:close/>
                  <a:moveTo>
                    <a:pt x="697" y="433"/>
                  </a:moveTo>
                  <a:lnTo>
                    <a:pt x="697" y="433"/>
                  </a:lnTo>
                  <a:lnTo>
                    <a:pt x="697" y="435"/>
                  </a:lnTo>
                  <a:lnTo>
                    <a:pt x="697" y="433"/>
                  </a:lnTo>
                  <a:lnTo>
                    <a:pt x="697" y="433"/>
                  </a:lnTo>
                  <a:close/>
                  <a:moveTo>
                    <a:pt x="648" y="425"/>
                  </a:moveTo>
                  <a:lnTo>
                    <a:pt x="649" y="422"/>
                  </a:lnTo>
                  <a:lnTo>
                    <a:pt x="648" y="422"/>
                  </a:lnTo>
                  <a:lnTo>
                    <a:pt x="648" y="425"/>
                  </a:lnTo>
                  <a:lnTo>
                    <a:pt x="648" y="425"/>
                  </a:lnTo>
                  <a:close/>
                  <a:moveTo>
                    <a:pt x="1159" y="393"/>
                  </a:moveTo>
                  <a:lnTo>
                    <a:pt x="1154" y="396"/>
                  </a:lnTo>
                  <a:lnTo>
                    <a:pt x="1159" y="398"/>
                  </a:lnTo>
                  <a:lnTo>
                    <a:pt x="1159" y="393"/>
                  </a:lnTo>
                  <a:lnTo>
                    <a:pt x="1159" y="393"/>
                  </a:lnTo>
                  <a:close/>
                  <a:moveTo>
                    <a:pt x="655" y="423"/>
                  </a:moveTo>
                  <a:lnTo>
                    <a:pt x="655" y="422"/>
                  </a:lnTo>
                  <a:lnTo>
                    <a:pt x="655" y="423"/>
                  </a:lnTo>
                  <a:lnTo>
                    <a:pt x="655" y="423"/>
                  </a:lnTo>
                  <a:close/>
                  <a:moveTo>
                    <a:pt x="625" y="415"/>
                  </a:moveTo>
                  <a:lnTo>
                    <a:pt x="615" y="417"/>
                  </a:lnTo>
                  <a:lnTo>
                    <a:pt x="607" y="429"/>
                  </a:lnTo>
                  <a:lnTo>
                    <a:pt x="625" y="415"/>
                  </a:lnTo>
                  <a:lnTo>
                    <a:pt x="625" y="415"/>
                  </a:lnTo>
                  <a:close/>
                  <a:moveTo>
                    <a:pt x="696" y="430"/>
                  </a:moveTo>
                  <a:lnTo>
                    <a:pt x="694" y="432"/>
                  </a:lnTo>
                  <a:lnTo>
                    <a:pt x="696" y="432"/>
                  </a:lnTo>
                  <a:lnTo>
                    <a:pt x="696" y="430"/>
                  </a:lnTo>
                  <a:lnTo>
                    <a:pt x="696" y="430"/>
                  </a:lnTo>
                  <a:close/>
                  <a:moveTo>
                    <a:pt x="1159" y="391"/>
                  </a:moveTo>
                  <a:lnTo>
                    <a:pt x="1157" y="390"/>
                  </a:lnTo>
                  <a:lnTo>
                    <a:pt x="1157" y="390"/>
                  </a:lnTo>
                  <a:lnTo>
                    <a:pt x="1159" y="391"/>
                  </a:lnTo>
                  <a:lnTo>
                    <a:pt x="1159" y="391"/>
                  </a:lnTo>
                  <a:close/>
                  <a:moveTo>
                    <a:pt x="658" y="419"/>
                  </a:moveTo>
                  <a:lnTo>
                    <a:pt x="655" y="419"/>
                  </a:lnTo>
                  <a:lnTo>
                    <a:pt x="658" y="422"/>
                  </a:lnTo>
                  <a:lnTo>
                    <a:pt x="658" y="419"/>
                  </a:lnTo>
                  <a:lnTo>
                    <a:pt x="658" y="419"/>
                  </a:lnTo>
                  <a:close/>
                  <a:moveTo>
                    <a:pt x="1132" y="397"/>
                  </a:moveTo>
                  <a:lnTo>
                    <a:pt x="1132" y="398"/>
                  </a:lnTo>
                  <a:lnTo>
                    <a:pt x="1132" y="401"/>
                  </a:lnTo>
                  <a:lnTo>
                    <a:pt x="1132" y="397"/>
                  </a:lnTo>
                  <a:close/>
                  <a:moveTo>
                    <a:pt x="664" y="419"/>
                  </a:moveTo>
                  <a:lnTo>
                    <a:pt x="663" y="419"/>
                  </a:lnTo>
                  <a:lnTo>
                    <a:pt x="665" y="420"/>
                  </a:lnTo>
                  <a:lnTo>
                    <a:pt x="664" y="419"/>
                  </a:lnTo>
                  <a:lnTo>
                    <a:pt x="664" y="419"/>
                  </a:lnTo>
                  <a:close/>
                  <a:moveTo>
                    <a:pt x="694" y="427"/>
                  </a:moveTo>
                  <a:lnTo>
                    <a:pt x="693" y="427"/>
                  </a:lnTo>
                  <a:lnTo>
                    <a:pt x="692" y="426"/>
                  </a:lnTo>
                  <a:lnTo>
                    <a:pt x="694" y="427"/>
                  </a:lnTo>
                  <a:close/>
                  <a:moveTo>
                    <a:pt x="661" y="419"/>
                  </a:moveTo>
                  <a:lnTo>
                    <a:pt x="659" y="418"/>
                  </a:lnTo>
                  <a:lnTo>
                    <a:pt x="660" y="419"/>
                  </a:lnTo>
                  <a:lnTo>
                    <a:pt x="661" y="419"/>
                  </a:lnTo>
                  <a:close/>
                  <a:moveTo>
                    <a:pt x="688" y="423"/>
                  </a:moveTo>
                  <a:lnTo>
                    <a:pt x="685" y="424"/>
                  </a:lnTo>
                  <a:lnTo>
                    <a:pt x="682" y="432"/>
                  </a:lnTo>
                  <a:lnTo>
                    <a:pt x="688" y="423"/>
                  </a:lnTo>
                  <a:lnTo>
                    <a:pt x="688" y="423"/>
                  </a:lnTo>
                  <a:close/>
                  <a:moveTo>
                    <a:pt x="1123" y="396"/>
                  </a:moveTo>
                  <a:lnTo>
                    <a:pt x="1123" y="399"/>
                  </a:lnTo>
                  <a:lnTo>
                    <a:pt x="1124" y="397"/>
                  </a:lnTo>
                  <a:lnTo>
                    <a:pt x="1123" y="396"/>
                  </a:lnTo>
                  <a:lnTo>
                    <a:pt x="1123" y="396"/>
                  </a:lnTo>
                  <a:close/>
                  <a:moveTo>
                    <a:pt x="641" y="411"/>
                  </a:moveTo>
                  <a:lnTo>
                    <a:pt x="644" y="410"/>
                  </a:lnTo>
                  <a:lnTo>
                    <a:pt x="644" y="410"/>
                  </a:lnTo>
                  <a:lnTo>
                    <a:pt x="641" y="411"/>
                  </a:lnTo>
                  <a:lnTo>
                    <a:pt x="641" y="411"/>
                  </a:lnTo>
                  <a:close/>
                  <a:moveTo>
                    <a:pt x="637" y="408"/>
                  </a:moveTo>
                  <a:lnTo>
                    <a:pt x="637" y="408"/>
                  </a:lnTo>
                  <a:lnTo>
                    <a:pt x="637" y="408"/>
                  </a:lnTo>
                  <a:lnTo>
                    <a:pt x="637" y="408"/>
                  </a:lnTo>
                  <a:lnTo>
                    <a:pt x="637" y="408"/>
                  </a:lnTo>
                  <a:close/>
                  <a:moveTo>
                    <a:pt x="1123" y="392"/>
                  </a:moveTo>
                  <a:lnTo>
                    <a:pt x="1122" y="392"/>
                  </a:lnTo>
                  <a:lnTo>
                    <a:pt x="1122" y="393"/>
                  </a:lnTo>
                  <a:lnTo>
                    <a:pt x="1123" y="392"/>
                  </a:lnTo>
                  <a:lnTo>
                    <a:pt x="1123" y="392"/>
                  </a:lnTo>
                  <a:close/>
                  <a:moveTo>
                    <a:pt x="684" y="417"/>
                  </a:moveTo>
                  <a:lnTo>
                    <a:pt x="683" y="416"/>
                  </a:lnTo>
                  <a:lnTo>
                    <a:pt x="682" y="417"/>
                  </a:lnTo>
                  <a:lnTo>
                    <a:pt x="684" y="417"/>
                  </a:lnTo>
                  <a:lnTo>
                    <a:pt x="684" y="417"/>
                  </a:lnTo>
                  <a:close/>
                  <a:moveTo>
                    <a:pt x="1119" y="393"/>
                  </a:moveTo>
                  <a:lnTo>
                    <a:pt x="1119" y="391"/>
                  </a:lnTo>
                  <a:lnTo>
                    <a:pt x="1119" y="391"/>
                  </a:lnTo>
                  <a:lnTo>
                    <a:pt x="1119" y="393"/>
                  </a:lnTo>
                  <a:lnTo>
                    <a:pt x="1119" y="393"/>
                  </a:lnTo>
                  <a:close/>
                  <a:moveTo>
                    <a:pt x="1116" y="391"/>
                  </a:moveTo>
                  <a:lnTo>
                    <a:pt x="1115" y="393"/>
                  </a:lnTo>
                  <a:lnTo>
                    <a:pt x="1117" y="393"/>
                  </a:lnTo>
                  <a:lnTo>
                    <a:pt x="1116" y="391"/>
                  </a:lnTo>
                  <a:lnTo>
                    <a:pt x="1116" y="391"/>
                  </a:lnTo>
                  <a:close/>
                  <a:moveTo>
                    <a:pt x="700" y="411"/>
                  </a:moveTo>
                  <a:lnTo>
                    <a:pt x="699" y="410"/>
                  </a:lnTo>
                  <a:lnTo>
                    <a:pt x="699" y="410"/>
                  </a:lnTo>
                  <a:lnTo>
                    <a:pt x="700" y="411"/>
                  </a:lnTo>
                  <a:lnTo>
                    <a:pt x="700" y="411"/>
                  </a:lnTo>
                  <a:close/>
                  <a:moveTo>
                    <a:pt x="1115" y="384"/>
                  </a:moveTo>
                  <a:lnTo>
                    <a:pt x="1118" y="385"/>
                  </a:lnTo>
                  <a:lnTo>
                    <a:pt x="1119" y="384"/>
                  </a:lnTo>
                  <a:lnTo>
                    <a:pt x="1115" y="384"/>
                  </a:lnTo>
                  <a:lnTo>
                    <a:pt x="1115" y="384"/>
                  </a:lnTo>
                  <a:close/>
                  <a:moveTo>
                    <a:pt x="1119" y="381"/>
                  </a:moveTo>
                  <a:lnTo>
                    <a:pt x="1118" y="382"/>
                  </a:lnTo>
                  <a:lnTo>
                    <a:pt x="1120" y="383"/>
                  </a:lnTo>
                  <a:lnTo>
                    <a:pt x="1119" y="381"/>
                  </a:lnTo>
                  <a:close/>
                  <a:moveTo>
                    <a:pt x="1110" y="384"/>
                  </a:moveTo>
                  <a:lnTo>
                    <a:pt x="1110" y="382"/>
                  </a:lnTo>
                  <a:lnTo>
                    <a:pt x="1109" y="383"/>
                  </a:lnTo>
                  <a:lnTo>
                    <a:pt x="1110" y="384"/>
                  </a:lnTo>
                  <a:lnTo>
                    <a:pt x="1110" y="384"/>
                  </a:lnTo>
                  <a:close/>
                  <a:moveTo>
                    <a:pt x="1150" y="369"/>
                  </a:moveTo>
                  <a:lnTo>
                    <a:pt x="1145" y="384"/>
                  </a:lnTo>
                  <a:lnTo>
                    <a:pt x="1150" y="381"/>
                  </a:lnTo>
                  <a:lnTo>
                    <a:pt x="1150" y="369"/>
                  </a:lnTo>
                  <a:close/>
                  <a:moveTo>
                    <a:pt x="676" y="400"/>
                  </a:moveTo>
                  <a:lnTo>
                    <a:pt x="676" y="400"/>
                  </a:lnTo>
                  <a:lnTo>
                    <a:pt x="676" y="400"/>
                  </a:lnTo>
                  <a:lnTo>
                    <a:pt x="676" y="400"/>
                  </a:lnTo>
                  <a:close/>
                  <a:moveTo>
                    <a:pt x="1115" y="375"/>
                  </a:moveTo>
                  <a:lnTo>
                    <a:pt x="1112" y="378"/>
                  </a:lnTo>
                  <a:lnTo>
                    <a:pt x="1112" y="382"/>
                  </a:lnTo>
                  <a:lnTo>
                    <a:pt x="1115" y="375"/>
                  </a:lnTo>
                  <a:lnTo>
                    <a:pt x="1115" y="375"/>
                  </a:lnTo>
                  <a:close/>
                  <a:moveTo>
                    <a:pt x="743" y="407"/>
                  </a:moveTo>
                  <a:lnTo>
                    <a:pt x="743" y="405"/>
                  </a:lnTo>
                  <a:lnTo>
                    <a:pt x="742" y="406"/>
                  </a:lnTo>
                  <a:lnTo>
                    <a:pt x="743" y="407"/>
                  </a:lnTo>
                  <a:close/>
                  <a:moveTo>
                    <a:pt x="1111" y="371"/>
                  </a:moveTo>
                  <a:lnTo>
                    <a:pt x="1122" y="388"/>
                  </a:lnTo>
                  <a:lnTo>
                    <a:pt x="1148" y="405"/>
                  </a:lnTo>
                  <a:lnTo>
                    <a:pt x="1142" y="390"/>
                  </a:lnTo>
                  <a:lnTo>
                    <a:pt x="1117" y="370"/>
                  </a:lnTo>
                  <a:lnTo>
                    <a:pt x="1111" y="371"/>
                  </a:lnTo>
                  <a:lnTo>
                    <a:pt x="1111" y="371"/>
                  </a:lnTo>
                  <a:close/>
                  <a:moveTo>
                    <a:pt x="726" y="401"/>
                  </a:moveTo>
                  <a:lnTo>
                    <a:pt x="726" y="399"/>
                  </a:lnTo>
                  <a:lnTo>
                    <a:pt x="725" y="400"/>
                  </a:lnTo>
                  <a:lnTo>
                    <a:pt x="726" y="401"/>
                  </a:lnTo>
                  <a:lnTo>
                    <a:pt x="726" y="401"/>
                  </a:lnTo>
                  <a:close/>
                  <a:moveTo>
                    <a:pt x="1124" y="364"/>
                  </a:moveTo>
                  <a:lnTo>
                    <a:pt x="1122" y="370"/>
                  </a:lnTo>
                  <a:lnTo>
                    <a:pt x="1126" y="368"/>
                  </a:lnTo>
                  <a:lnTo>
                    <a:pt x="1124" y="364"/>
                  </a:lnTo>
                  <a:lnTo>
                    <a:pt x="1124" y="364"/>
                  </a:lnTo>
                  <a:close/>
                  <a:moveTo>
                    <a:pt x="1133" y="364"/>
                  </a:moveTo>
                  <a:lnTo>
                    <a:pt x="1133" y="368"/>
                  </a:lnTo>
                  <a:lnTo>
                    <a:pt x="1136" y="369"/>
                  </a:lnTo>
                  <a:lnTo>
                    <a:pt x="1133" y="364"/>
                  </a:lnTo>
                  <a:lnTo>
                    <a:pt x="1133" y="364"/>
                  </a:lnTo>
                  <a:close/>
                  <a:moveTo>
                    <a:pt x="739" y="396"/>
                  </a:moveTo>
                  <a:lnTo>
                    <a:pt x="738" y="395"/>
                  </a:lnTo>
                  <a:lnTo>
                    <a:pt x="736" y="396"/>
                  </a:lnTo>
                  <a:lnTo>
                    <a:pt x="739" y="396"/>
                  </a:lnTo>
                  <a:lnTo>
                    <a:pt x="739" y="396"/>
                  </a:lnTo>
                  <a:close/>
                  <a:moveTo>
                    <a:pt x="780" y="399"/>
                  </a:moveTo>
                  <a:lnTo>
                    <a:pt x="779" y="401"/>
                  </a:lnTo>
                  <a:lnTo>
                    <a:pt x="780" y="399"/>
                  </a:lnTo>
                  <a:lnTo>
                    <a:pt x="780" y="399"/>
                  </a:lnTo>
                  <a:lnTo>
                    <a:pt x="780" y="399"/>
                  </a:lnTo>
                  <a:close/>
                  <a:moveTo>
                    <a:pt x="786" y="399"/>
                  </a:moveTo>
                  <a:lnTo>
                    <a:pt x="783" y="399"/>
                  </a:lnTo>
                  <a:lnTo>
                    <a:pt x="785" y="402"/>
                  </a:lnTo>
                  <a:lnTo>
                    <a:pt x="786" y="399"/>
                  </a:lnTo>
                  <a:lnTo>
                    <a:pt x="786" y="399"/>
                  </a:lnTo>
                  <a:close/>
                  <a:moveTo>
                    <a:pt x="544" y="347"/>
                  </a:moveTo>
                  <a:lnTo>
                    <a:pt x="548" y="349"/>
                  </a:lnTo>
                  <a:lnTo>
                    <a:pt x="547" y="349"/>
                  </a:lnTo>
                  <a:lnTo>
                    <a:pt x="544" y="347"/>
                  </a:lnTo>
                  <a:lnTo>
                    <a:pt x="544" y="347"/>
                  </a:lnTo>
                  <a:close/>
                  <a:moveTo>
                    <a:pt x="703" y="387"/>
                  </a:moveTo>
                  <a:lnTo>
                    <a:pt x="703" y="386"/>
                  </a:lnTo>
                  <a:lnTo>
                    <a:pt x="703" y="387"/>
                  </a:lnTo>
                  <a:lnTo>
                    <a:pt x="703" y="387"/>
                  </a:lnTo>
                  <a:close/>
                  <a:moveTo>
                    <a:pt x="704" y="386"/>
                  </a:moveTo>
                  <a:lnTo>
                    <a:pt x="705" y="386"/>
                  </a:lnTo>
                  <a:lnTo>
                    <a:pt x="705" y="386"/>
                  </a:lnTo>
                  <a:lnTo>
                    <a:pt x="704" y="386"/>
                  </a:lnTo>
                  <a:close/>
                  <a:moveTo>
                    <a:pt x="1118" y="356"/>
                  </a:moveTo>
                  <a:lnTo>
                    <a:pt x="1120" y="364"/>
                  </a:lnTo>
                  <a:lnTo>
                    <a:pt x="1124" y="362"/>
                  </a:lnTo>
                  <a:lnTo>
                    <a:pt x="1118" y="356"/>
                  </a:lnTo>
                  <a:lnTo>
                    <a:pt x="1118" y="356"/>
                  </a:lnTo>
                  <a:close/>
                  <a:moveTo>
                    <a:pt x="715" y="382"/>
                  </a:moveTo>
                  <a:lnTo>
                    <a:pt x="715" y="382"/>
                  </a:lnTo>
                  <a:lnTo>
                    <a:pt x="715" y="382"/>
                  </a:lnTo>
                  <a:lnTo>
                    <a:pt x="715" y="382"/>
                  </a:lnTo>
                  <a:close/>
                  <a:moveTo>
                    <a:pt x="1101" y="359"/>
                  </a:moveTo>
                  <a:lnTo>
                    <a:pt x="1103" y="378"/>
                  </a:lnTo>
                  <a:lnTo>
                    <a:pt x="1107" y="374"/>
                  </a:lnTo>
                  <a:lnTo>
                    <a:pt x="1101" y="359"/>
                  </a:lnTo>
                  <a:close/>
                  <a:moveTo>
                    <a:pt x="1103" y="353"/>
                  </a:moveTo>
                  <a:lnTo>
                    <a:pt x="1112" y="366"/>
                  </a:lnTo>
                  <a:lnTo>
                    <a:pt x="1111" y="357"/>
                  </a:lnTo>
                  <a:lnTo>
                    <a:pt x="1103" y="353"/>
                  </a:lnTo>
                  <a:close/>
                  <a:moveTo>
                    <a:pt x="1074" y="356"/>
                  </a:moveTo>
                  <a:lnTo>
                    <a:pt x="1072" y="364"/>
                  </a:lnTo>
                  <a:lnTo>
                    <a:pt x="1075" y="358"/>
                  </a:lnTo>
                  <a:lnTo>
                    <a:pt x="1074" y="356"/>
                  </a:lnTo>
                  <a:lnTo>
                    <a:pt x="1074" y="356"/>
                  </a:lnTo>
                  <a:close/>
                  <a:moveTo>
                    <a:pt x="754" y="376"/>
                  </a:moveTo>
                  <a:lnTo>
                    <a:pt x="753" y="376"/>
                  </a:lnTo>
                  <a:lnTo>
                    <a:pt x="754" y="376"/>
                  </a:lnTo>
                  <a:lnTo>
                    <a:pt x="754" y="376"/>
                  </a:lnTo>
                  <a:close/>
                  <a:moveTo>
                    <a:pt x="792" y="377"/>
                  </a:moveTo>
                  <a:lnTo>
                    <a:pt x="791" y="376"/>
                  </a:lnTo>
                  <a:lnTo>
                    <a:pt x="792" y="377"/>
                  </a:lnTo>
                  <a:lnTo>
                    <a:pt x="792" y="377"/>
                  </a:lnTo>
                  <a:lnTo>
                    <a:pt x="792" y="377"/>
                  </a:lnTo>
                  <a:close/>
                  <a:moveTo>
                    <a:pt x="1075" y="350"/>
                  </a:moveTo>
                  <a:lnTo>
                    <a:pt x="1091" y="377"/>
                  </a:lnTo>
                  <a:lnTo>
                    <a:pt x="1088" y="358"/>
                  </a:lnTo>
                  <a:lnTo>
                    <a:pt x="1075" y="350"/>
                  </a:lnTo>
                  <a:lnTo>
                    <a:pt x="1075" y="350"/>
                  </a:lnTo>
                  <a:close/>
                  <a:moveTo>
                    <a:pt x="814" y="365"/>
                  </a:moveTo>
                  <a:lnTo>
                    <a:pt x="813" y="366"/>
                  </a:lnTo>
                  <a:lnTo>
                    <a:pt x="815" y="367"/>
                  </a:lnTo>
                  <a:lnTo>
                    <a:pt x="814" y="365"/>
                  </a:lnTo>
                  <a:lnTo>
                    <a:pt x="814" y="365"/>
                  </a:lnTo>
                  <a:close/>
                  <a:moveTo>
                    <a:pt x="809" y="365"/>
                  </a:moveTo>
                  <a:lnTo>
                    <a:pt x="810" y="364"/>
                  </a:lnTo>
                  <a:lnTo>
                    <a:pt x="808" y="364"/>
                  </a:lnTo>
                  <a:lnTo>
                    <a:pt x="809" y="365"/>
                  </a:lnTo>
                  <a:lnTo>
                    <a:pt x="809" y="365"/>
                  </a:lnTo>
                  <a:close/>
                  <a:moveTo>
                    <a:pt x="806" y="365"/>
                  </a:moveTo>
                  <a:lnTo>
                    <a:pt x="794" y="372"/>
                  </a:lnTo>
                  <a:lnTo>
                    <a:pt x="782" y="388"/>
                  </a:lnTo>
                  <a:lnTo>
                    <a:pt x="788" y="396"/>
                  </a:lnTo>
                  <a:lnTo>
                    <a:pt x="818" y="374"/>
                  </a:lnTo>
                  <a:lnTo>
                    <a:pt x="806" y="365"/>
                  </a:lnTo>
                  <a:close/>
                  <a:moveTo>
                    <a:pt x="1057" y="339"/>
                  </a:moveTo>
                  <a:lnTo>
                    <a:pt x="1055" y="338"/>
                  </a:lnTo>
                  <a:lnTo>
                    <a:pt x="1055" y="340"/>
                  </a:lnTo>
                  <a:lnTo>
                    <a:pt x="1057" y="339"/>
                  </a:lnTo>
                  <a:lnTo>
                    <a:pt x="1057" y="339"/>
                  </a:lnTo>
                  <a:close/>
                  <a:moveTo>
                    <a:pt x="803" y="360"/>
                  </a:moveTo>
                  <a:lnTo>
                    <a:pt x="804" y="362"/>
                  </a:lnTo>
                  <a:lnTo>
                    <a:pt x="806" y="364"/>
                  </a:lnTo>
                  <a:lnTo>
                    <a:pt x="803" y="360"/>
                  </a:lnTo>
                  <a:lnTo>
                    <a:pt x="803" y="360"/>
                  </a:lnTo>
                  <a:close/>
                  <a:moveTo>
                    <a:pt x="1066" y="332"/>
                  </a:moveTo>
                  <a:lnTo>
                    <a:pt x="1057" y="336"/>
                  </a:lnTo>
                  <a:lnTo>
                    <a:pt x="1065" y="338"/>
                  </a:lnTo>
                  <a:lnTo>
                    <a:pt x="1066" y="332"/>
                  </a:lnTo>
                  <a:lnTo>
                    <a:pt x="1066" y="332"/>
                  </a:lnTo>
                  <a:close/>
                  <a:moveTo>
                    <a:pt x="1061" y="332"/>
                  </a:moveTo>
                  <a:lnTo>
                    <a:pt x="1059" y="331"/>
                  </a:lnTo>
                  <a:lnTo>
                    <a:pt x="1059" y="332"/>
                  </a:lnTo>
                  <a:lnTo>
                    <a:pt x="1061" y="332"/>
                  </a:lnTo>
                  <a:lnTo>
                    <a:pt x="1061" y="332"/>
                  </a:lnTo>
                  <a:close/>
                  <a:moveTo>
                    <a:pt x="1085" y="325"/>
                  </a:moveTo>
                  <a:lnTo>
                    <a:pt x="1081" y="324"/>
                  </a:lnTo>
                  <a:lnTo>
                    <a:pt x="1081" y="326"/>
                  </a:lnTo>
                  <a:lnTo>
                    <a:pt x="1085" y="325"/>
                  </a:lnTo>
                  <a:close/>
                  <a:moveTo>
                    <a:pt x="1068" y="328"/>
                  </a:moveTo>
                  <a:lnTo>
                    <a:pt x="1065" y="328"/>
                  </a:lnTo>
                  <a:lnTo>
                    <a:pt x="1065" y="329"/>
                  </a:lnTo>
                  <a:lnTo>
                    <a:pt x="1068" y="328"/>
                  </a:lnTo>
                  <a:lnTo>
                    <a:pt x="1068" y="328"/>
                  </a:lnTo>
                  <a:close/>
                  <a:moveTo>
                    <a:pt x="1076" y="324"/>
                  </a:moveTo>
                  <a:lnTo>
                    <a:pt x="1093" y="349"/>
                  </a:lnTo>
                  <a:lnTo>
                    <a:pt x="1088" y="326"/>
                  </a:lnTo>
                  <a:lnTo>
                    <a:pt x="1076" y="324"/>
                  </a:lnTo>
                  <a:lnTo>
                    <a:pt x="1076" y="324"/>
                  </a:lnTo>
                  <a:close/>
                  <a:moveTo>
                    <a:pt x="812" y="351"/>
                  </a:moveTo>
                  <a:lnTo>
                    <a:pt x="803" y="358"/>
                  </a:lnTo>
                  <a:lnTo>
                    <a:pt x="807" y="363"/>
                  </a:lnTo>
                  <a:lnTo>
                    <a:pt x="819" y="353"/>
                  </a:lnTo>
                  <a:lnTo>
                    <a:pt x="812" y="351"/>
                  </a:lnTo>
                  <a:lnTo>
                    <a:pt x="812" y="351"/>
                  </a:lnTo>
                  <a:close/>
                  <a:moveTo>
                    <a:pt x="703" y="336"/>
                  </a:moveTo>
                  <a:lnTo>
                    <a:pt x="703" y="335"/>
                  </a:lnTo>
                  <a:lnTo>
                    <a:pt x="703" y="336"/>
                  </a:lnTo>
                  <a:lnTo>
                    <a:pt x="703" y="336"/>
                  </a:lnTo>
                  <a:close/>
                  <a:moveTo>
                    <a:pt x="698" y="334"/>
                  </a:moveTo>
                  <a:lnTo>
                    <a:pt x="698" y="332"/>
                  </a:lnTo>
                  <a:lnTo>
                    <a:pt x="698" y="333"/>
                  </a:lnTo>
                  <a:lnTo>
                    <a:pt x="698" y="334"/>
                  </a:lnTo>
                  <a:close/>
                  <a:moveTo>
                    <a:pt x="821" y="339"/>
                  </a:moveTo>
                  <a:lnTo>
                    <a:pt x="821" y="339"/>
                  </a:lnTo>
                  <a:lnTo>
                    <a:pt x="821" y="340"/>
                  </a:lnTo>
                  <a:lnTo>
                    <a:pt x="821" y="339"/>
                  </a:lnTo>
                  <a:lnTo>
                    <a:pt x="821" y="339"/>
                  </a:lnTo>
                  <a:close/>
                  <a:moveTo>
                    <a:pt x="818" y="338"/>
                  </a:moveTo>
                  <a:lnTo>
                    <a:pt x="817" y="338"/>
                  </a:lnTo>
                  <a:lnTo>
                    <a:pt x="816" y="339"/>
                  </a:lnTo>
                  <a:lnTo>
                    <a:pt x="818" y="338"/>
                  </a:lnTo>
                  <a:lnTo>
                    <a:pt x="818" y="338"/>
                  </a:lnTo>
                  <a:close/>
                  <a:moveTo>
                    <a:pt x="827" y="335"/>
                  </a:moveTo>
                  <a:lnTo>
                    <a:pt x="826" y="334"/>
                  </a:lnTo>
                  <a:lnTo>
                    <a:pt x="826" y="335"/>
                  </a:lnTo>
                  <a:lnTo>
                    <a:pt x="827" y="335"/>
                  </a:lnTo>
                  <a:lnTo>
                    <a:pt x="827" y="335"/>
                  </a:lnTo>
                  <a:close/>
                  <a:moveTo>
                    <a:pt x="830" y="335"/>
                  </a:moveTo>
                  <a:lnTo>
                    <a:pt x="829" y="334"/>
                  </a:lnTo>
                  <a:lnTo>
                    <a:pt x="829" y="334"/>
                  </a:lnTo>
                  <a:lnTo>
                    <a:pt x="830" y="335"/>
                  </a:lnTo>
                  <a:lnTo>
                    <a:pt x="830" y="335"/>
                  </a:lnTo>
                  <a:close/>
                  <a:moveTo>
                    <a:pt x="825" y="333"/>
                  </a:moveTo>
                  <a:lnTo>
                    <a:pt x="823" y="333"/>
                  </a:lnTo>
                  <a:lnTo>
                    <a:pt x="823" y="334"/>
                  </a:lnTo>
                  <a:lnTo>
                    <a:pt x="825" y="333"/>
                  </a:lnTo>
                  <a:close/>
                  <a:moveTo>
                    <a:pt x="905" y="325"/>
                  </a:moveTo>
                  <a:lnTo>
                    <a:pt x="906" y="324"/>
                  </a:lnTo>
                  <a:lnTo>
                    <a:pt x="905" y="324"/>
                  </a:lnTo>
                  <a:lnTo>
                    <a:pt x="905" y="325"/>
                  </a:lnTo>
                  <a:lnTo>
                    <a:pt x="905" y="325"/>
                  </a:lnTo>
                  <a:close/>
                  <a:moveTo>
                    <a:pt x="930" y="312"/>
                  </a:moveTo>
                  <a:lnTo>
                    <a:pt x="935" y="306"/>
                  </a:lnTo>
                  <a:lnTo>
                    <a:pt x="933" y="308"/>
                  </a:lnTo>
                  <a:lnTo>
                    <a:pt x="930" y="312"/>
                  </a:lnTo>
                  <a:close/>
                  <a:moveTo>
                    <a:pt x="880" y="311"/>
                  </a:moveTo>
                  <a:lnTo>
                    <a:pt x="882" y="310"/>
                  </a:lnTo>
                  <a:lnTo>
                    <a:pt x="882" y="309"/>
                  </a:lnTo>
                  <a:lnTo>
                    <a:pt x="880" y="311"/>
                  </a:lnTo>
                  <a:lnTo>
                    <a:pt x="880" y="311"/>
                  </a:lnTo>
                  <a:close/>
                  <a:moveTo>
                    <a:pt x="880" y="307"/>
                  </a:moveTo>
                  <a:lnTo>
                    <a:pt x="879" y="308"/>
                  </a:lnTo>
                  <a:lnTo>
                    <a:pt x="882" y="308"/>
                  </a:lnTo>
                  <a:lnTo>
                    <a:pt x="880" y="307"/>
                  </a:lnTo>
                  <a:close/>
                  <a:moveTo>
                    <a:pt x="815" y="307"/>
                  </a:moveTo>
                  <a:lnTo>
                    <a:pt x="814" y="306"/>
                  </a:lnTo>
                  <a:lnTo>
                    <a:pt x="814" y="306"/>
                  </a:lnTo>
                  <a:lnTo>
                    <a:pt x="815" y="307"/>
                  </a:lnTo>
                  <a:lnTo>
                    <a:pt x="815" y="307"/>
                  </a:lnTo>
                  <a:close/>
                  <a:moveTo>
                    <a:pt x="879" y="307"/>
                  </a:moveTo>
                  <a:lnTo>
                    <a:pt x="877" y="308"/>
                  </a:lnTo>
                  <a:lnTo>
                    <a:pt x="877" y="310"/>
                  </a:lnTo>
                  <a:lnTo>
                    <a:pt x="879" y="307"/>
                  </a:lnTo>
                  <a:close/>
                  <a:moveTo>
                    <a:pt x="923" y="302"/>
                  </a:moveTo>
                  <a:lnTo>
                    <a:pt x="923" y="302"/>
                  </a:lnTo>
                  <a:lnTo>
                    <a:pt x="923" y="302"/>
                  </a:lnTo>
                  <a:lnTo>
                    <a:pt x="923" y="302"/>
                  </a:lnTo>
                  <a:lnTo>
                    <a:pt x="923" y="302"/>
                  </a:lnTo>
                  <a:close/>
                  <a:moveTo>
                    <a:pt x="925" y="302"/>
                  </a:moveTo>
                  <a:lnTo>
                    <a:pt x="924" y="302"/>
                  </a:lnTo>
                  <a:lnTo>
                    <a:pt x="924" y="302"/>
                  </a:lnTo>
                  <a:lnTo>
                    <a:pt x="925" y="302"/>
                  </a:lnTo>
                  <a:close/>
                  <a:moveTo>
                    <a:pt x="920" y="302"/>
                  </a:moveTo>
                  <a:lnTo>
                    <a:pt x="920" y="302"/>
                  </a:lnTo>
                  <a:lnTo>
                    <a:pt x="920" y="302"/>
                  </a:lnTo>
                  <a:lnTo>
                    <a:pt x="920" y="302"/>
                  </a:lnTo>
                  <a:close/>
                  <a:moveTo>
                    <a:pt x="887" y="304"/>
                  </a:moveTo>
                  <a:lnTo>
                    <a:pt x="889" y="303"/>
                  </a:lnTo>
                  <a:lnTo>
                    <a:pt x="887" y="304"/>
                  </a:lnTo>
                  <a:lnTo>
                    <a:pt x="887" y="304"/>
                  </a:lnTo>
                  <a:lnTo>
                    <a:pt x="887" y="304"/>
                  </a:lnTo>
                  <a:close/>
                  <a:moveTo>
                    <a:pt x="912" y="299"/>
                  </a:moveTo>
                  <a:lnTo>
                    <a:pt x="912" y="299"/>
                  </a:lnTo>
                  <a:lnTo>
                    <a:pt x="912" y="299"/>
                  </a:lnTo>
                  <a:lnTo>
                    <a:pt x="912" y="299"/>
                  </a:lnTo>
                  <a:close/>
                  <a:moveTo>
                    <a:pt x="892" y="301"/>
                  </a:moveTo>
                  <a:lnTo>
                    <a:pt x="882" y="316"/>
                  </a:lnTo>
                  <a:lnTo>
                    <a:pt x="894" y="302"/>
                  </a:lnTo>
                  <a:lnTo>
                    <a:pt x="892" y="301"/>
                  </a:lnTo>
                  <a:close/>
                  <a:moveTo>
                    <a:pt x="880" y="303"/>
                  </a:moveTo>
                  <a:lnTo>
                    <a:pt x="879" y="301"/>
                  </a:lnTo>
                  <a:lnTo>
                    <a:pt x="878" y="302"/>
                  </a:lnTo>
                  <a:lnTo>
                    <a:pt x="880" y="303"/>
                  </a:lnTo>
                  <a:lnTo>
                    <a:pt x="880" y="303"/>
                  </a:lnTo>
                  <a:close/>
                  <a:moveTo>
                    <a:pt x="910" y="299"/>
                  </a:moveTo>
                  <a:lnTo>
                    <a:pt x="909" y="299"/>
                  </a:lnTo>
                  <a:lnTo>
                    <a:pt x="910" y="299"/>
                  </a:lnTo>
                  <a:lnTo>
                    <a:pt x="910" y="299"/>
                  </a:lnTo>
                  <a:lnTo>
                    <a:pt x="910" y="299"/>
                  </a:lnTo>
                  <a:close/>
                  <a:moveTo>
                    <a:pt x="920" y="300"/>
                  </a:moveTo>
                  <a:lnTo>
                    <a:pt x="920" y="297"/>
                  </a:lnTo>
                  <a:lnTo>
                    <a:pt x="920" y="298"/>
                  </a:lnTo>
                  <a:lnTo>
                    <a:pt x="920" y="300"/>
                  </a:lnTo>
                  <a:close/>
                  <a:moveTo>
                    <a:pt x="626" y="269"/>
                  </a:moveTo>
                  <a:lnTo>
                    <a:pt x="608" y="268"/>
                  </a:lnTo>
                  <a:lnTo>
                    <a:pt x="621" y="282"/>
                  </a:lnTo>
                  <a:lnTo>
                    <a:pt x="626" y="269"/>
                  </a:lnTo>
                  <a:close/>
                  <a:moveTo>
                    <a:pt x="901" y="297"/>
                  </a:moveTo>
                  <a:lnTo>
                    <a:pt x="901" y="300"/>
                  </a:lnTo>
                  <a:lnTo>
                    <a:pt x="903" y="297"/>
                  </a:lnTo>
                  <a:lnTo>
                    <a:pt x="901" y="297"/>
                  </a:lnTo>
                  <a:lnTo>
                    <a:pt x="901" y="297"/>
                  </a:lnTo>
                  <a:close/>
                  <a:moveTo>
                    <a:pt x="884" y="297"/>
                  </a:moveTo>
                  <a:lnTo>
                    <a:pt x="883" y="306"/>
                  </a:lnTo>
                  <a:lnTo>
                    <a:pt x="885" y="300"/>
                  </a:lnTo>
                  <a:lnTo>
                    <a:pt x="884" y="297"/>
                  </a:lnTo>
                  <a:close/>
                  <a:moveTo>
                    <a:pt x="536" y="231"/>
                  </a:moveTo>
                  <a:lnTo>
                    <a:pt x="536" y="229"/>
                  </a:lnTo>
                  <a:lnTo>
                    <a:pt x="536" y="229"/>
                  </a:lnTo>
                  <a:lnTo>
                    <a:pt x="536" y="231"/>
                  </a:lnTo>
                  <a:close/>
                  <a:moveTo>
                    <a:pt x="880" y="291"/>
                  </a:moveTo>
                  <a:lnTo>
                    <a:pt x="880" y="292"/>
                  </a:lnTo>
                  <a:lnTo>
                    <a:pt x="881" y="291"/>
                  </a:lnTo>
                  <a:lnTo>
                    <a:pt x="880" y="291"/>
                  </a:lnTo>
                  <a:lnTo>
                    <a:pt x="880" y="291"/>
                  </a:lnTo>
                  <a:close/>
                  <a:moveTo>
                    <a:pt x="878" y="292"/>
                  </a:moveTo>
                  <a:lnTo>
                    <a:pt x="877" y="290"/>
                  </a:lnTo>
                  <a:lnTo>
                    <a:pt x="876" y="291"/>
                  </a:lnTo>
                  <a:lnTo>
                    <a:pt x="878" y="292"/>
                  </a:lnTo>
                  <a:close/>
                  <a:moveTo>
                    <a:pt x="896" y="288"/>
                  </a:moveTo>
                  <a:lnTo>
                    <a:pt x="896" y="286"/>
                  </a:lnTo>
                  <a:lnTo>
                    <a:pt x="895" y="287"/>
                  </a:lnTo>
                  <a:lnTo>
                    <a:pt x="896" y="288"/>
                  </a:lnTo>
                  <a:lnTo>
                    <a:pt x="896" y="288"/>
                  </a:lnTo>
                  <a:close/>
                  <a:moveTo>
                    <a:pt x="879" y="285"/>
                  </a:moveTo>
                  <a:lnTo>
                    <a:pt x="879" y="289"/>
                  </a:lnTo>
                  <a:lnTo>
                    <a:pt x="880" y="286"/>
                  </a:lnTo>
                  <a:lnTo>
                    <a:pt x="879" y="285"/>
                  </a:lnTo>
                  <a:close/>
                  <a:moveTo>
                    <a:pt x="848" y="281"/>
                  </a:moveTo>
                  <a:lnTo>
                    <a:pt x="848" y="279"/>
                  </a:lnTo>
                  <a:lnTo>
                    <a:pt x="848" y="279"/>
                  </a:lnTo>
                  <a:lnTo>
                    <a:pt x="848" y="281"/>
                  </a:lnTo>
                  <a:close/>
                  <a:moveTo>
                    <a:pt x="640" y="231"/>
                  </a:moveTo>
                  <a:lnTo>
                    <a:pt x="641" y="229"/>
                  </a:lnTo>
                  <a:lnTo>
                    <a:pt x="640" y="229"/>
                  </a:lnTo>
                  <a:lnTo>
                    <a:pt x="640" y="231"/>
                  </a:lnTo>
                  <a:lnTo>
                    <a:pt x="640" y="231"/>
                  </a:lnTo>
                  <a:close/>
                  <a:moveTo>
                    <a:pt x="641" y="228"/>
                  </a:moveTo>
                  <a:lnTo>
                    <a:pt x="641" y="227"/>
                  </a:lnTo>
                  <a:lnTo>
                    <a:pt x="640" y="228"/>
                  </a:lnTo>
                  <a:lnTo>
                    <a:pt x="641" y="228"/>
                  </a:lnTo>
                  <a:lnTo>
                    <a:pt x="641" y="228"/>
                  </a:lnTo>
                  <a:close/>
                  <a:moveTo>
                    <a:pt x="658" y="217"/>
                  </a:moveTo>
                  <a:lnTo>
                    <a:pt x="658" y="217"/>
                  </a:lnTo>
                  <a:lnTo>
                    <a:pt x="658" y="217"/>
                  </a:lnTo>
                  <a:lnTo>
                    <a:pt x="658" y="217"/>
                  </a:lnTo>
                  <a:close/>
                  <a:moveTo>
                    <a:pt x="658" y="216"/>
                  </a:moveTo>
                  <a:lnTo>
                    <a:pt x="658" y="215"/>
                  </a:lnTo>
                  <a:lnTo>
                    <a:pt x="658" y="215"/>
                  </a:lnTo>
                  <a:lnTo>
                    <a:pt x="658" y="216"/>
                  </a:lnTo>
                  <a:close/>
                  <a:moveTo>
                    <a:pt x="665" y="206"/>
                  </a:moveTo>
                  <a:lnTo>
                    <a:pt x="665" y="206"/>
                  </a:lnTo>
                  <a:lnTo>
                    <a:pt x="665" y="206"/>
                  </a:lnTo>
                  <a:lnTo>
                    <a:pt x="665" y="206"/>
                  </a:lnTo>
                  <a:close/>
                  <a:moveTo>
                    <a:pt x="667" y="206"/>
                  </a:moveTo>
                  <a:lnTo>
                    <a:pt x="666" y="206"/>
                  </a:lnTo>
                  <a:lnTo>
                    <a:pt x="666" y="206"/>
                  </a:lnTo>
                  <a:lnTo>
                    <a:pt x="667" y="206"/>
                  </a:lnTo>
                  <a:lnTo>
                    <a:pt x="667" y="206"/>
                  </a:lnTo>
                  <a:close/>
                  <a:moveTo>
                    <a:pt x="665" y="205"/>
                  </a:moveTo>
                  <a:lnTo>
                    <a:pt x="665" y="204"/>
                  </a:lnTo>
                  <a:lnTo>
                    <a:pt x="664" y="205"/>
                  </a:lnTo>
                  <a:lnTo>
                    <a:pt x="665" y="205"/>
                  </a:lnTo>
                  <a:close/>
                  <a:moveTo>
                    <a:pt x="601" y="186"/>
                  </a:moveTo>
                  <a:lnTo>
                    <a:pt x="600" y="184"/>
                  </a:lnTo>
                  <a:lnTo>
                    <a:pt x="600" y="182"/>
                  </a:lnTo>
                  <a:lnTo>
                    <a:pt x="601" y="186"/>
                  </a:lnTo>
                  <a:lnTo>
                    <a:pt x="601" y="186"/>
                  </a:lnTo>
                  <a:close/>
                  <a:moveTo>
                    <a:pt x="608" y="179"/>
                  </a:moveTo>
                  <a:lnTo>
                    <a:pt x="608" y="179"/>
                  </a:lnTo>
                  <a:lnTo>
                    <a:pt x="608" y="179"/>
                  </a:lnTo>
                  <a:lnTo>
                    <a:pt x="608" y="179"/>
                  </a:lnTo>
                  <a:lnTo>
                    <a:pt x="608" y="179"/>
                  </a:lnTo>
                  <a:close/>
                  <a:moveTo>
                    <a:pt x="596" y="177"/>
                  </a:moveTo>
                  <a:lnTo>
                    <a:pt x="593" y="173"/>
                  </a:lnTo>
                  <a:lnTo>
                    <a:pt x="595" y="176"/>
                  </a:lnTo>
                  <a:lnTo>
                    <a:pt x="596" y="177"/>
                  </a:lnTo>
                  <a:lnTo>
                    <a:pt x="596" y="177"/>
                  </a:lnTo>
                  <a:close/>
                  <a:moveTo>
                    <a:pt x="590" y="170"/>
                  </a:moveTo>
                  <a:lnTo>
                    <a:pt x="589" y="170"/>
                  </a:lnTo>
                  <a:lnTo>
                    <a:pt x="590" y="171"/>
                  </a:lnTo>
                  <a:lnTo>
                    <a:pt x="590" y="170"/>
                  </a:lnTo>
                  <a:lnTo>
                    <a:pt x="590" y="170"/>
                  </a:lnTo>
                  <a:close/>
                  <a:moveTo>
                    <a:pt x="591" y="166"/>
                  </a:moveTo>
                  <a:lnTo>
                    <a:pt x="591" y="166"/>
                  </a:lnTo>
                  <a:lnTo>
                    <a:pt x="591" y="166"/>
                  </a:lnTo>
                  <a:lnTo>
                    <a:pt x="591" y="166"/>
                  </a:lnTo>
                  <a:close/>
                  <a:moveTo>
                    <a:pt x="590" y="166"/>
                  </a:moveTo>
                  <a:lnTo>
                    <a:pt x="590" y="166"/>
                  </a:lnTo>
                  <a:lnTo>
                    <a:pt x="591" y="166"/>
                  </a:lnTo>
                  <a:lnTo>
                    <a:pt x="590" y="166"/>
                  </a:lnTo>
                  <a:close/>
                  <a:moveTo>
                    <a:pt x="696" y="197"/>
                  </a:moveTo>
                  <a:lnTo>
                    <a:pt x="692" y="198"/>
                  </a:lnTo>
                  <a:lnTo>
                    <a:pt x="694" y="199"/>
                  </a:lnTo>
                  <a:lnTo>
                    <a:pt x="696" y="197"/>
                  </a:lnTo>
                  <a:lnTo>
                    <a:pt x="696" y="197"/>
                  </a:lnTo>
                  <a:close/>
                  <a:moveTo>
                    <a:pt x="586" y="158"/>
                  </a:moveTo>
                  <a:lnTo>
                    <a:pt x="583" y="170"/>
                  </a:lnTo>
                  <a:lnTo>
                    <a:pt x="592" y="172"/>
                  </a:lnTo>
                  <a:lnTo>
                    <a:pt x="606" y="185"/>
                  </a:lnTo>
                  <a:lnTo>
                    <a:pt x="614" y="182"/>
                  </a:lnTo>
                  <a:lnTo>
                    <a:pt x="586" y="158"/>
                  </a:lnTo>
                  <a:close/>
                  <a:moveTo>
                    <a:pt x="656" y="163"/>
                  </a:moveTo>
                  <a:lnTo>
                    <a:pt x="656" y="163"/>
                  </a:lnTo>
                  <a:lnTo>
                    <a:pt x="656" y="163"/>
                  </a:lnTo>
                  <a:lnTo>
                    <a:pt x="656" y="163"/>
                  </a:lnTo>
                  <a:lnTo>
                    <a:pt x="656" y="163"/>
                  </a:lnTo>
                  <a:close/>
                  <a:moveTo>
                    <a:pt x="635" y="120"/>
                  </a:moveTo>
                  <a:lnTo>
                    <a:pt x="634" y="120"/>
                  </a:lnTo>
                  <a:lnTo>
                    <a:pt x="635" y="120"/>
                  </a:lnTo>
                  <a:lnTo>
                    <a:pt x="635" y="120"/>
                  </a:lnTo>
                  <a:lnTo>
                    <a:pt x="635" y="120"/>
                  </a:lnTo>
                  <a:close/>
                  <a:moveTo>
                    <a:pt x="648" y="124"/>
                  </a:moveTo>
                  <a:lnTo>
                    <a:pt x="649" y="124"/>
                  </a:lnTo>
                  <a:lnTo>
                    <a:pt x="648" y="124"/>
                  </a:lnTo>
                  <a:lnTo>
                    <a:pt x="648" y="124"/>
                  </a:lnTo>
                  <a:lnTo>
                    <a:pt x="648" y="124"/>
                  </a:lnTo>
                  <a:close/>
                  <a:moveTo>
                    <a:pt x="655" y="122"/>
                  </a:moveTo>
                  <a:lnTo>
                    <a:pt x="656" y="122"/>
                  </a:lnTo>
                  <a:lnTo>
                    <a:pt x="660" y="120"/>
                  </a:lnTo>
                  <a:lnTo>
                    <a:pt x="655" y="122"/>
                  </a:lnTo>
                  <a:lnTo>
                    <a:pt x="655" y="122"/>
                  </a:lnTo>
                  <a:close/>
                  <a:moveTo>
                    <a:pt x="670" y="118"/>
                  </a:moveTo>
                  <a:lnTo>
                    <a:pt x="671" y="117"/>
                  </a:lnTo>
                  <a:lnTo>
                    <a:pt x="670" y="118"/>
                  </a:lnTo>
                  <a:lnTo>
                    <a:pt x="670" y="118"/>
                  </a:lnTo>
                  <a:lnTo>
                    <a:pt x="670" y="118"/>
                  </a:lnTo>
                  <a:close/>
                  <a:moveTo>
                    <a:pt x="672" y="117"/>
                  </a:moveTo>
                  <a:lnTo>
                    <a:pt x="675" y="116"/>
                  </a:lnTo>
                  <a:lnTo>
                    <a:pt x="673" y="116"/>
                  </a:lnTo>
                  <a:lnTo>
                    <a:pt x="672" y="117"/>
                  </a:lnTo>
                  <a:lnTo>
                    <a:pt x="672" y="117"/>
                  </a:lnTo>
                  <a:close/>
                  <a:moveTo>
                    <a:pt x="678" y="115"/>
                  </a:moveTo>
                  <a:lnTo>
                    <a:pt x="676" y="115"/>
                  </a:lnTo>
                  <a:lnTo>
                    <a:pt x="676" y="116"/>
                  </a:lnTo>
                  <a:lnTo>
                    <a:pt x="678" y="115"/>
                  </a:lnTo>
                  <a:lnTo>
                    <a:pt x="678" y="115"/>
                  </a:lnTo>
                  <a:close/>
                  <a:moveTo>
                    <a:pt x="680" y="114"/>
                  </a:moveTo>
                  <a:lnTo>
                    <a:pt x="680" y="114"/>
                  </a:lnTo>
                  <a:lnTo>
                    <a:pt x="680" y="114"/>
                  </a:lnTo>
                  <a:lnTo>
                    <a:pt x="680" y="114"/>
                  </a:lnTo>
                  <a:close/>
                  <a:moveTo>
                    <a:pt x="935" y="43"/>
                  </a:moveTo>
                  <a:lnTo>
                    <a:pt x="934" y="41"/>
                  </a:lnTo>
                  <a:lnTo>
                    <a:pt x="931" y="40"/>
                  </a:lnTo>
                  <a:lnTo>
                    <a:pt x="935" y="43"/>
                  </a:lnTo>
                  <a:lnTo>
                    <a:pt x="935" y="43"/>
                  </a:lnTo>
                  <a:close/>
                  <a:moveTo>
                    <a:pt x="725" y="34"/>
                  </a:moveTo>
                  <a:lnTo>
                    <a:pt x="728" y="29"/>
                  </a:lnTo>
                  <a:lnTo>
                    <a:pt x="726" y="31"/>
                  </a:lnTo>
                  <a:lnTo>
                    <a:pt x="725" y="34"/>
                  </a:lnTo>
                  <a:lnTo>
                    <a:pt x="725" y="34"/>
                  </a:lnTo>
                  <a:close/>
                  <a:moveTo>
                    <a:pt x="730" y="29"/>
                  </a:moveTo>
                  <a:lnTo>
                    <a:pt x="731" y="26"/>
                  </a:lnTo>
                  <a:lnTo>
                    <a:pt x="730" y="27"/>
                  </a:lnTo>
                  <a:lnTo>
                    <a:pt x="730" y="29"/>
                  </a:lnTo>
                  <a:lnTo>
                    <a:pt x="730" y="29"/>
                  </a:lnTo>
                  <a:close/>
                  <a:moveTo>
                    <a:pt x="732" y="25"/>
                  </a:moveTo>
                  <a:lnTo>
                    <a:pt x="736" y="22"/>
                  </a:lnTo>
                  <a:lnTo>
                    <a:pt x="733" y="23"/>
                  </a:lnTo>
                  <a:lnTo>
                    <a:pt x="732" y="25"/>
                  </a:lnTo>
                  <a:lnTo>
                    <a:pt x="732" y="25"/>
                  </a:lnTo>
                  <a:close/>
                  <a:moveTo>
                    <a:pt x="858" y="26"/>
                  </a:moveTo>
                  <a:lnTo>
                    <a:pt x="860" y="28"/>
                  </a:lnTo>
                  <a:lnTo>
                    <a:pt x="861" y="28"/>
                  </a:lnTo>
                  <a:lnTo>
                    <a:pt x="858" y="26"/>
                  </a:lnTo>
                  <a:close/>
                  <a:moveTo>
                    <a:pt x="794" y="0"/>
                  </a:moveTo>
                  <a:lnTo>
                    <a:pt x="778" y="13"/>
                  </a:lnTo>
                  <a:lnTo>
                    <a:pt x="768" y="10"/>
                  </a:lnTo>
                  <a:lnTo>
                    <a:pt x="744" y="23"/>
                  </a:lnTo>
                  <a:lnTo>
                    <a:pt x="740" y="20"/>
                  </a:lnTo>
                  <a:lnTo>
                    <a:pt x="714" y="50"/>
                  </a:lnTo>
                  <a:lnTo>
                    <a:pt x="687" y="56"/>
                  </a:lnTo>
                  <a:lnTo>
                    <a:pt x="689" y="71"/>
                  </a:lnTo>
                  <a:lnTo>
                    <a:pt x="702" y="87"/>
                  </a:lnTo>
                  <a:lnTo>
                    <a:pt x="723" y="109"/>
                  </a:lnTo>
                  <a:lnTo>
                    <a:pt x="720" y="117"/>
                  </a:lnTo>
                  <a:lnTo>
                    <a:pt x="737" y="124"/>
                  </a:lnTo>
                  <a:lnTo>
                    <a:pt x="728" y="126"/>
                  </a:lnTo>
                  <a:lnTo>
                    <a:pt x="717" y="117"/>
                  </a:lnTo>
                  <a:lnTo>
                    <a:pt x="723" y="130"/>
                  </a:lnTo>
                  <a:lnTo>
                    <a:pt x="716" y="134"/>
                  </a:lnTo>
                  <a:lnTo>
                    <a:pt x="692" y="113"/>
                  </a:lnTo>
                  <a:lnTo>
                    <a:pt x="675" y="116"/>
                  </a:lnTo>
                  <a:lnTo>
                    <a:pt x="644" y="129"/>
                  </a:lnTo>
                  <a:lnTo>
                    <a:pt x="658" y="144"/>
                  </a:lnTo>
                  <a:lnTo>
                    <a:pt x="656" y="153"/>
                  </a:lnTo>
                  <a:lnTo>
                    <a:pt x="665" y="165"/>
                  </a:lnTo>
                  <a:lnTo>
                    <a:pt x="695" y="177"/>
                  </a:lnTo>
                  <a:lnTo>
                    <a:pt x="717" y="166"/>
                  </a:lnTo>
                  <a:lnTo>
                    <a:pt x="721" y="174"/>
                  </a:lnTo>
                  <a:lnTo>
                    <a:pt x="715" y="199"/>
                  </a:lnTo>
                  <a:lnTo>
                    <a:pt x="696" y="199"/>
                  </a:lnTo>
                  <a:lnTo>
                    <a:pt x="675" y="209"/>
                  </a:lnTo>
                  <a:lnTo>
                    <a:pt x="674" y="202"/>
                  </a:lnTo>
                  <a:lnTo>
                    <a:pt x="662" y="206"/>
                  </a:lnTo>
                  <a:lnTo>
                    <a:pt x="657" y="218"/>
                  </a:lnTo>
                  <a:lnTo>
                    <a:pt x="639" y="232"/>
                  </a:lnTo>
                  <a:lnTo>
                    <a:pt x="639" y="252"/>
                  </a:lnTo>
                  <a:lnTo>
                    <a:pt x="646" y="255"/>
                  </a:lnTo>
                  <a:lnTo>
                    <a:pt x="641" y="273"/>
                  </a:lnTo>
                  <a:lnTo>
                    <a:pt x="664" y="294"/>
                  </a:lnTo>
                  <a:lnTo>
                    <a:pt x="680" y="287"/>
                  </a:lnTo>
                  <a:lnTo>
                    <a:pt x="677" y="313"/>
                  </a:lnTo>
                  <a:lnTo>
                    <a:pt x="681" y="318"/>
                  </a:lnTo>
                  <a:lnTo>
                    <a:pt x="699" y="322"/>
                  </a:lnTo>
                  <a:lnTo>
                    <a:pt x="707" y="330"/>
                  </a:lnTo>
                  <a:lnTo>
                    <a:pt x="722" y="331"/>
                  </a:lnTo>
                  <a:lnTo>
                    <a:pt x="730" y="339"/>
                  </a:lnTo>
                  <a:lnTo>
                    <a:pt x="746" y="335"/>
                  </a:lnTo>
                  <a:lnTo>
                    <a:pt x="739" y="345"/>
                  </a:lnTo>
                  <a:lnTo>
                    <a:pt x="732" y="366"/>
                  </a:lnTo>
                  <a:lnTo>
                    <a:pt x="684" y="398"/>
                  </a:lnTo>
                  <a:lnTo>
                    <a:pt x="678" y="404"/>
                  </a:lnTo>
                  <a:lnTo>
                    <a:pt x="668" y="401"/>
                  </a:lnTo>
                  <a:lnTo>
                    <a:pt x="653" y="404"/>
                  </a:lnTo>
                  <a:lnTo>
                    <a:pt x="632" y="418"/>
                  </a:lnTo>
                  <a:lnTo>
                    <a:pt x="665" y="408"/>
                  </a:lnTo>
                  <a:lnTo>
                    <a:pt x="671" y="415"/>
                  </a:lnTo>
                  <a:lnTo>
                    <a:pt x="713" y="402"/>
                  </a:lnTo>
                  <a:lnTo>
                    <a:pt x="714" y="407"/>
                  </a:lnTo>
                  <a:lnTo>
                    <a:pt x="731" y="390"/>
                  </a:lnTo>
                  <a:lnTo>
                    <a:pt x="767" y="366"/>
                  </a:lnTo>
                  <a:lnTo>
                    <a:pt x="770" y="368"/>
                  </a:lnTo>
                  <a:lnTo>
                    <a:pt x="800" y="343"/>
                  </a:lnTo>
                  <a:lnTo>
                    <a:pt x="792" y="334"/>
                  </a:lnTo>
                  <a:lnTo>
                    <a:pt x="803" y="316"/>
                  </a:lnTo>
                  <a:lnTo>
                    <a:pt x="829" y="284"/>
                  </a:lnTo>
                  <a:lnTo>
                    <a:pt x="850" y="280"/>
                  </a:lnTo>
                  <a:lnTo>
                    <a:pt x="857" y="284"/>
                  </a:lnTo>
                  <a:lnTo>
                    <a:pt x="831" y="291"/>
                  </a:lnTo>
                  <a:lnTo>
                    <a:pt x="825" y="318"/>
                  </a:lnTo>
                  <a:lnTo>
                    <a:pt x="825" y="333"/>
                  </a:lnTo>
                  <a:lnTo>
                    <a:pt x="835" y="332"/>
                  </a:lnTo>
                  <a:lnTo>
                    <a:pt x="877" y="306"/>
                  </a:lnTo>
                  <a:lnTo>
                    <a:pt x="880" y="297"/>
                  </a:lnTo>
                  <a:lnTo>
                    <a:pt x="877" y="282"/>
                  </a:lnTo>
                  <a:lnTo>
                    <a:pt x="889" y="285"/>
                  </a:lnTo>
                  <a:lnTo>
                    <a:pt x="899" y="279"/>
                  </a:lnTo>
                  <a:lnTo>
                    <a:pt x="925" y="296"/>
                  </a:lnTo>
                  <a:lnTo>
                    <a:pt x="923" y="300"/>
                  </a:lnTo>
                  <a:lnTo>
                    <a:pt x="983" y="307"/>
                  </a:lnTo>
                  <a:lnTo>
                    <a:pt x="997" y="303"/>
                  </a:lnTo>
                  <a:lnTo>
                    <a:pt x="1001" y="309"/>
                  </a:lnTo>
                  <a:lnTo>
                    <a:pt x="1053" y="334"/>
                  </a:lnTo>
                  <a:lnTo>
                    <a:pt x="1062" y="329"/>
                  </a:lnTo>
                  <a:lnTo>
                    <a:pt x="1063" y="299"/>
                  </a:lnTo>
                  <a:lnTo>
                    <a:pt x="1070" y="312"/>
                  </a:lnTo>
                  <a:lnTo>
                    <a:pt x="1103" y="337"/>
                  </a:lnTo>
                  <a:lnTo>
                    <a:pt x="1106" y="346"/>
                  </a:lnTo>
                  <a:lnTo>
                    <a:pt x="1135" y="363"/>
                  </a:lnTo>
                  <a:lnTo>
                    <a:pt x="1143" y="384"/>
                  </a:lnTo>
                  <a:lnTo>
                    <a:pt x="1150" y="368"/>
                  </a:lnTo>
                  <a:lnTo>
                    <a:pt x="1165" y="397"/>
                  </a:lnTo>
                  <a:lnTo>
                    <a:pt x="1175" y="380"/>
                  </a:lnTo>
                  <a:lnTo>
                    <a:pt x="1167" y="359"/>
                  </a:lnTo>
                  <a:lnTo>
                    <a:pt x="1136" y="356"/>
                  </a:lnTo>
                  <a:lnTo>
                    <a:pt x="1088" y="311"/>
                  </a:lnTo>
                  <a:lnTo>
                    <a:pt x="1064" y="292"/>
                  </a:lnTo>
                  <a:lnTo>
                    <a:pt x="1044" y="311"/>
                  </a:lnTo>
                  <a:lnTo>
                    <a:pt x="1032" y="311"/>
                  </a:lnTo>
                  <a:lnTo>
                    <a:pt x="1005" y="294"/>
                  </a:lnTo>
                  <a:lnTo>
                    <a:pt x="979" y="292"/>
                  </a:lnTo>
                  <a:lnTo>
                    <a:pt x="941" y="55"/>
                  </a:lnTo>
                  <a:lnTo>
                    <a:pt x="935" y="44"/>
                  </a:lnTo>
                  <a:lnTo>
                    <a:pt x="919" y="35"/>
                  </a:lnTo>
                  <a:lnTo>
                    <a:pt x="896" y="39"/>
                  </a:lnTo>
                  <a:lnTo>
                    <a:pt x="879" y="36"/>
                  </a:lnTo>
                  <a:lnTo>
                    <a:pt x="856" y="27"/>
                  </a:lnTo>
                  <a:lnTo>
                    <a:pt x="833" y="29"/>
                  </a:lnTo>
                  <a:lnTo>
                    <a:pt x="826" y="17"/>
                  </a:lnTo>
                  <a:lnTo>
                    <a:pt x="808" y="14"/>
                  </a:lnTo>
                  <a:lnTo>
                    <a:pt x="805" y="8"/>
                  </a:lnTo>
                  <a:lnTo>
                    <a:pt x="796" y="17"/>
                  </a:lnTo>
                  <a:lnTo>
                    <a:pt x="794" y="0"/>
                  </a:lnTo>
                  <a:lnTo>
                    <a:pt x="794" y="0"/>
                  </a:lnTo>
                  <a:close/>
                </a:path>
              </a:pathLst>
            </a:custGeom>
            <a:grpFill/>
            <a:ln w="6350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49D5013B-C7FB-1F4A-3F4D-38DCEF2418DC}"/>
              </a:ext>
            </a:extLst>
          </p:cNvPr>
          <p:cNvSpPr txBox="1"/>
          <p:nvPr/>
        </p:nvSpPr>
        <p:spPr>
          <a:xfrm>
            <a:off x="2183223" y="928633"/>
            <a:ext cx="7825554" cy="52322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UNITED</a:t>
            </a:r>
            <a:r>
              <a:rPr kumimoji="0" lang="ko-KR" altLang="en-US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 </a:t>
            </a: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STATES</a:t>
            </a:r>
            <a:r>
              <a:rPr kumimoji="0" lang="ko-KR" altLang="en-US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 </a:t>
            </a: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MAP</a:t>
            </a:r>
            <a:r>
              <a:rPr kumimoji="0" lang="ko-KR" altLang="en-US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 </a:t>
            </a:r>
            <a:r>
              <a:rPr kumimoji="0" lang="en-US" altLang="ko-KR" sz="2800" b="0" i="0" u="none" strike="noStrike" kern="1200" cap="none" spc="-150" normalizeH="0" baseline="0" noProof="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ontserrat ExtraBold" pitchFamily="2" charset="0"/>
                <a:ea typeface="G마켓 산스 TTF Bold" panose="02000000000000000000" pitchFamily="2" charset="-127"/>
              </a:rPr>
              <a:t>free download Now!</a:t>
            </a:r>
            <a:endParaRPr kumimoji="0" lang="ko-KR" altLang="en-US" sz="2800" b="0" i="0" u="none" strike="noStrike" kern="1200" cap="none" spc="-150" normalizeH="0" baseline="0" noProof="0">
              <a:ln>
                <a:solidFill>
                  <a:srgbClr val="4472C4">
                    <a:alpha val="0"/>
                  </a:srgbClr>
                </a:solidFill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ontserrat ExtraBold" pitchFamily="2" charset="0"/>
              <a:ea typeface="G마켓 산스 TTF Bold" panose="02000000000000000000" pitchFamily="2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B77C9AA-307C-9171-7D0A-DD292BA126D5}"/>
              </a:ext>
            </a:extLst>
          </p:cNvPr>
          <p:cNvSpPr txBox="1"/>
          <p:nvPr/>
        </p:nvSpPr>
        <p:spPr>
          <a:xfrm>
            <a:off x="2935687" y="408667"/>
            <a:ext cx="6320626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spc="-15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chemeClr val="bg2">
                    <a:lumMod val="10000"/>
                  </a:schemeClr>
                </a:solidFill>
                <a:latin typeface="Montserrat SemiBold" pitchFamily="2" charset="0"/>
                <a:ea typeface="G마켓 산스 TTF Bold" panose="02000000000000000000" pitchFamily="2" charset="-127"/>
              </a:rPr>
              <a:t>Free PPT diagram - Slides</a:t>
            </a:r>
            <a:r>
              <a:rPr lang="en-US" altLang="ko-KR" sz="2400" spc="-150">
                <a:ln>
                  <a:solidFill>
                    <a:srgbClr val="4472C4">
                      <a:alpha val="0"/>
                    </a:srgbClr>
                  </a:solidFill>
                </a:ln>
                <a:solidFill>
                  <a:srgbClr val="0070C0"/>
                </a:solidFill>
                <a:latin typeface="Montserrat SemiBold" pitchFamily="2" charset="0"/>
                <a:ea typeface="G마켓 산스 TTF Bold" panose="02000000000000000000" pitchFamily="2" charset="-127"/>
              </a:rPr>
              <a:t>design</a:t>
            </a:r>
            <a:endParaRPr kumimoji="0" lang="ko-KR" altLang="en-US" sz="2400" b="0" i="0" u="none" strike="noStrike" kern="1200" cap="none" spc="-150" normalizeH="0" baseline="0" noProof="0">
              <a:ln>
                <a:solidFill>
                  <a:srgbClr val="4472C4">
                    <a:alpha val="0"/>
                  </a:srgbClr>
                </a:solidFill>
              </a:ln>
              <a:solidFill>
                <a:srgbClr val="0070C0"/>
              </a:solidFill>
              <a:effectLst/>
              <a:uLnTx/>
              <a:uFillTx/>
              <a:latin typeface="Montserrat SemiBold" pitchFamily="2" charset="0"/>
              <a:ea typeface="G마켓 산스 TTF Bold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2494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Montserrat ExtraBold</vt:lpstr>
      <vt:lpstr>Montserrat SemiBold</vt:lpstr>
      <vt:lpstr>맑은 고딕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동우 이</dc:creator>
  <cp:lastModifiedBy>동우 이</cp:lastModifiedBy>
  <cp:revision>1</cp:revision>
  <dcterms:created xsi:type="dcterms:W3CDTF">2025-04-08T01:51:24Z</dcterms:created>
  <dcterms:modified xsi:type="dcterms:W3CDTF">2025-04-08T01:51:51Z</dcterms:modified>
</cp:coreProperties>
</file>