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97" d="100"/>
          <a:sy n="97" d="100"/>
        </p:scale>
        <p:origin x="4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07CC4B-639D-9416-B42C-18C74AB2F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80D7786-2159-31F6-3F53-B55018DEF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6C80BC-DB33-3D53-BE3A-13EBC8060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93960EA-8DDA-5601-73B5-462E38635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C276573-C573-BD98-8B0C-073E6E19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410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21E02D-4343-100F-9D44-13D762579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662D4DE-A6B9-4C8E-3F5C-59AB3A176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CCC13D-4AED-E675-B58F-591FBB1DA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783452-C136-DD67-21C1-E21B1CDE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ED568B9-D6F2-9C3A-200F-652217966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89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9683AB7-BB71-81C5-BC7C-7AE230C9A7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874B331-3579-C855-76A7-D7CF172AE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24404E-6F3F-53FA-0BAD-971E289D3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242604-658F-D60E-B263-E950BF68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4DC5D16-2720-8CFA-1B7E-0ADE767EB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11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24F77C-350C-1B72-B512-BDC9904BE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648716-7DFB-2B8A-EB73-7BD48DD70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9C7A46-BAFE-6136-37CA-B35D6362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E217B9-DC5A-0419-38C0-25B326B09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0CEE9F-94D4-388C-C126-5233FACC2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04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F099F9-DF71-EF1E-312D-B9DB38E50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8439F0F-D619-C7E6-7901-2DCB5E211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2F007D-180F-4BDB-4313-2D15608E2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1CFDF-A126-72DA-88B5-25280183C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4E2963-5F48-A0A9-0998-382B9FF38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95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CE56AD-080B-A409-E815-4D52B7574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865FC65-9EFD-46A1-C540-434D6E0C0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A1D0DB-EEAB-EFEE-E625-DDFED1B19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DB196BD-6332-4E75-20A4-9CE5EA90C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21265A3-782B-2BC4-0F2D-1348ADDF6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F2E60C-E88E-FBE7-5700-4C9A55169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44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168370-B422-B9E5-30C2-15A5AA099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E5332E-F356-3E3A-5653-EA35E0316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8D9E060-017C-9E71-E278-DBF486027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3CF62C-4EB8-FD81-D023-88113F836B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93273F4-EA2A-1425-8C15-947474A457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0FA75C1-D3FF-B193-0E58-725CF48B8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8C8288A-3736-1695-77E6-6CA31C14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0FA3E99-50AB-C28A-655D-027FAF22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8720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235551-8153-BBCA-575F-7D76F1547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483FCD5-D515-1C79-B07E-632F756CB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134DF9B-77D0-BB42-D892-CE0DF63B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1EDEE2-DEEC-7233-10AC-C17FD5264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59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0EAF2B3-965A-3630-9550-0A46C37B5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928EA2F-0271-1FB4-5C5D-7F416CBF4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4E36009-C030-6AEC-E130-C5314F7C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057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F716C7-7623-6D0E-B2EF-77E31BC0C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25B0AD-17CF-3DDE-315F-22731B217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CCD91EB-340B-BBA9-80A5-E92E50A3BE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E089EC-58C6-8669-7D49-C6C71F77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2F38AD9-6A1F-39C9-DC72-177F3D39A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1AF0684-EE82-269B-8D8B-7A5B779A1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8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545B86-BA6F-1C5D-4956-3C6A4F59F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ABD4F8A-B929-34A1-7606-E3A84A3ED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258D4AB-0B3C-7B54-1E65-ABA2A8E43F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B044B9E-E5ED-C14A-A39E-F4332B0F2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C1B4B4D-4FA5-4019-213F-D021FB717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870F4F-DB8D-8C56-04B1-0587AFCC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511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0578AD1-F613-D546-D3D1-F66D0593B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993767-46E2-9560-D5B6-9C94C4C42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7BEE0E-E4DA-9AF6-70FD-765E36412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91B51D-0005-60D6-7B45-EF3205E2FD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6E36B6-FE2D-24E8-6BBF-5B6DC4401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12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49D5013B-C7FB-1F4A-3F4D-38DCEF2418DC}"/>
              </a:ext>
            </a:extLst>
          </p:cNvPr>
          <p:cNvSpPr txBox="1"/>
          <p:nvPr/>
        </p:nvSpPr>
        <p:spPr>
          <a:xfrm>
            <a:off x="719240" y="928633"/>
            <a:ext cx="10753520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EUROPE MAP</a:t>
            </a:r>
            <a:r>
              <a:rPr kumimoji="0" lang="ko-KR" altLang="en-US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 </a:t>
            </a: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free download Now!</a:t>
            </a:r>
            <a:endParaRPr kumimoji="0" lang="ko-KR" altLang="en-US" sz="2800" b="0" i="0" u="none" strike="noStrike" kern="1200" cap="none" spc="-150" normalizeH="0" baseline="0" noProof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ontserrat ExtraBold" pitchFamily="2" charset="0"/>
              <a:ea typeface="G마켓 산스 TTF Bold" panose="02000000000000000000" pitchFamily="2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B77C9AA-307C-9171-7D0A-DD292BA126D5}"/>
              </a:ext>
            </a:extLst>
          </p:cNvPr>
          <p:cNvSpPr txBox="1"/>
          <p:nvPr/>
        </p:nvSpPr>
        <p:spPr>
          <a:xfrm>
            <a:off x="2935687" y="408667"/>
            <a:ext cx="6320626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spc="-15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latin typeface="Montserrat SemiBold" pitchFamily="2" charset="0"/>
                <a:ea typeface="G마켓 산스 TTF Bold" panose="02000000000000000000" pitchFamily="2" charset="-127"/>
              </a:rPr>
              <a:t>Free PPT diagram - Slides</a:t>
            </a:r>
            <a:r>
              <a:rPr lang="en-US" altLang="ko-KR" sz="2400" spc="-15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rgbClr val="0070C0"/>
                </a:solidFill>
                <a:latin typeface="Montserrat SemiBold" pitchFamily="2" charset="0"/>
                <a:ea typeface="G마켓 산스 TTF Bold" panose="02000000000000000000" pitchFamily="2" charset="-127"/>
              </a:rPr>
              <a:t>design</a:t>
            </a:r>
            <a:endParaRPr kumimoji="0" lang="ko-KR" altLang="en-US" sz="2400" b="0" i="0" u="none" strike="noStrike" kern="1200" cap="none" spc="-150" normalizeH="0" baseline="0" noProof="0">
              <a:ln>
                <a:solidFill>
                  <a:srgbClr val="4472C4">
                    <a:alpha val="0"/>
                  </a:srgbClr>
                </a:solidFill>
              </a:ln>
              <a:solidFill>
                <a:srgbClr val="0070C0"/>
              </a:solidFill>
              <a:effectLst/>
              <a:uLnTx/>
              <a:uFillTx/>
              <a:latin typeface="Montserrat SemiBold" pitchFamily="2" charset="0"/>
              <a:ea typeface="G마켓 산스 TTF Bold" panose="02000000000000000000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D920CAB-BAE2-9F50-2FE2-0624EB999017}"/>
              </a:ext>
            </a:extLst>
          </p:cNvPr>
          <p:cNvGrpSpPr/>
          <p:nvPr/>
        </p:nvGrpSpPr>
        <p:grpSpPr>
          <a:xfrm>
            <a:off x="3598589" y="1849321"/>
            <a:ext cx="5820323" cy="4435474"/>
            <a:chOff x="3598589" y="2040095"/>
            <a:chExt cx="5820323" cy="443547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0D90212-9665-7588-FC23-CDAB5D007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231" y="5622897"/>
              <a:ext cx="158268" cy="316537"/>
            </a:xfrm>
            <a:custGeom>
              <a:avLst/>
              <a:gdLst>
                <a:gd name="T0" fmla="*/ 29 w 80"/>
                <a:gd name="T1" fmla="*/ 4 h 160"/>
                <a:gd name="T2" fmla="*/ 31 w 80"/>
                <a:gd name="T3" fmla="*/ 6 h 160"/>
                <a:gd name="T4" fmla="*/ 38 w 80"/>
                <a:gd name="T5" fmla="*/ 16 h 160"/>
                <a:gd name="T6" fmla="*/ 42 w 80"/>
                <a:gd name="T7" fmla="*/ 18 h 160"/>
                <a:gd name="T8" fmla="*/ 49 w 80"/>
                <a:gd name="T9" fmla="*/ 22 h 160"/>
                <a:gd name="T10" fmla="*/ 54 w 80"/>
                <a:gd name="T11" fmla="*/ 33 h 160"/>
                <a:gd name="T12" fmla="*/ 54 w 80"/>
                <a:gd name="T13" fmla="*/ 40 h 160"/>
                <a:gd name="T14" fmla="*/ 52 w 80"/>
                <a:gd name="T15" fmla="*/ 50 h 160"/>
                <a:gd name="T16" fmla="*/ 53 w 80"/>
                <a:gd name="T17" fmla="*/ 56 h 160"/>
                <a:gd name="T18" fmla="*/ 51 w 80"/>
                <a:gd name="T19" fmla="*/ 59 h 160"/>
                <a:gd name="T20" fmla="*/ 53 w 80"/>
                <a:gd name="T21" fmla="*/ 66 h 160"/>
                <a:gd name="T22" fmla="*/ 54 w 80"/>
                <a:gd name="T23" fmla="*/ 73 h 160"/>
                <a:gd name="T24" fmla="*/ 57 w 80"/>
                <a:gd name="T25" fmla="*/ 80 h 160"/>
                <a:gd name="T26" fmla="*/ 62 w 80"/>
                <a:gd name="T27" fmla="*/ 84 h 160"/>
                <a:gd name="T28" fmla="*/ 66 w 80"/>
                <a:gd name="T29" fmla="*/ 93 h 160"/>
                <a:gd name="T30" fmla="*/ 72 w 80"/>
                <a:gd name="T31" fmla="*/ 92 h 160"/>
                <a:gd name="T32" fmla="*/ 76 w 80"/>
                <a:gd name="T33" fmla="*/ 95 h 160"/>
                <a:gd name="T34" fmla="*/ 76 w 80"/>
                <a:gd name="T35" fmla="*/ 99 h 160"/>
                <a:gd name="T36" fmla="*/ 80 w 80"/>
                <a:gd name="T37" fmla="*/ 105 h 160"/>
                <a:gd name="T38" fmla="*/ 77 w 80"/>
                <a:gd name="T39" fmla="*/ 114 h 160"/>
                <a:gd name="T40" fmla="*/ 71 w 80"/>
                <a:gd name="T41" fmla="*/ 118 h 160"/>
                <a:gd name="T42" fmla="*/ 68 w 80"/>
                <a:gd name="T43" fmla="*/ 128 h 160"/>
                <a:gd name="T44" fmla="*/ 66 w 80"/>
                <a:gd name="T45" fmla="*/ 135 h 160"/>
                <a:gd name="T46" fmla="*/ 64 w 80"/>
                <a:gd name="T47" fmla="*/ 136 h 160"/>
                <a:gd name="T48" fmla="*/ 57 w 80"/>
                <a:gd name="T49" fmla="*/ 137 h 160"/>
                <a:gd name="T50" fmla="*/ 52 w 80"/>
                <a:gd name="T51" fmla="*/ 142 h 160"/>
                <a:gd name="T52" fmla="*/ 56 w 80"/>
                <a:gd name="T53" fmla="*/ 149 h 160"/>
                <a:gd name="T54" fmla="*/ 52 w 80"/>
                <a:gd name="T55" fmla="*/ 152 h 160"/>
                <a:gd name="T56" fmla="*/ 51 w 80"/>
                <a:gd name="T57" fmla="*/ 157 h 160"/>
                <a:gd name="T58" fmla="*/ 49 w 80"/>
                <a:gd name="T59" fmla="*/ 160 h 160"/>
                <a:gd name="T60" fmla="*/ 39 w 80"/>
                <a:gd name="T61" fmla="*/ 156 h 160"/>
                <a:gd name="T62" fmla="*/ 37 w 80"/>
                <a:gd name="T63" fmla="*/ 148 h 160"/>
                <a:gd name="T64" fmla="*/ 32 w 80"/>
                <a:gd name="T65" fmla="*/ 138 h 160"/>
                <a:gd name="T66" fmla="*/ 14 w 80"/>
                <a:gd name="T67" fmla="*/ 130 h 160"/>
                <a:gd name="T68" fmla="*/ 10 w 80"/>
                <a:gd name="T69" fmla="*/ 126 h 160"/>
                <a:gd name="T70" fmla="*/ 12 w 80"/>
                <a:gd name="T71" fmla="*/ 121 h 160"/>
                <a:gd name="T72" fmla="*/ 11 w 80"/>
                <a:gd name="T73" fmla="*/ 116 h 160"/>
                <a:gd name="T74" fmla="*/ 7 w 80"/>
                <a:gd name="T75" fmla="*/ 107 h 160"/>
                <a:gd name="T76" fmla="*/ 7 w 80"/>
                <a:gd name="T77" fmla="*/ 99 h 160"/>
                <a:gd name="T78" fmla="*/ 10 w 80"/>
                <a:gd name="T79" fmla="*/ 91 h 160"/>
                <a:gd name="T80" fmla="*/ 9 w 80"/>
                <a:gd name="T81" fmla="*/ 81 h 160"/>
                <a:gd name="T82" fmla="*/ 9 w 80"/>
                <a:gd name="T83" fmla="*/ 74 h 160"/>
                <a:gd name="T84" fmla="*/ 7 w 80"/>
                <a:gd name="T85" fmla="*/ 64 h 160"/>
                <a:gd name="T86" fmla="*/ 9 w 80"/>
                <a:gd name="T87" fmla="*/ 57 h 160"/>
                <a:gd name="T88" fmla="*/ 12 w 80"/>
                <a:gd name="T89" fmla="*/ 53 h 160"/>
                <a:gd name="T90" fmla="*/ 11 w 80"/>
                <a:gd name="T91" fmla="*/ 45 h 160"/>
                <a:gd name="T92" fmla="*/ 6 w 80"/>
                <a:gd name="T93" fmla="*/ 42 h 160"/>
                <a:gd name="T94" fmla="*/ 1 w 80"/>
                <a:gd name="T95" fmla="*/ 41 h 160"/>
                <a:gd name="T96" fmla="*/ 1 w 80"/>
                <a:gd name="T97" fmla="*/ 30 h 160"/>
                <a:gd name="T98" fmla="*/ 0 w 80"/>
                <a:gd name="T99" fmla="*/ 28 h 160"/>
                <a:gd name="T100" fmla="*/ 6 w 80"/>
                <a:gd name="T101" fmla="*/ 28 h 160"/>
                <a:gd name="T102" fmla="*/ 0 w 80"/>
                <a:gd name="T103" fmla="*/ 19 h 160"/>
                <a:gd name="T104" fmla="*/ 11 w 80"/>
                <a:gd name="T105" fmla="*/ 0 h 160"/>
                <a:gd name="T106" fmla="*/ 14 w 80"/>
                <a:gd name="T107" fmla="*/ 1 h 160"/>
                <a:gd name="T108" fmla="*/ 17 w 80"/>
                <a:gd name="T109" fmla="*/ 8 h 160"/>
                <a:gd name="T110" fmla="*/ 29 w 80"/>
                <a:gd name="T111" fmla="*/ 4 h 160"/>
                <a:gd name="T112" fmla="*/ 29 w 80"/>
                <a:gd name="T113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" h="160">
                  <a:moveTo>
                    <a:pt x="29" y="4"/>
                  </a:moveTo>
                  <a:lnTo>
                    <a:pt x="31" y="6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9" y="22"/>
                  </a:lnTo>
                  <a:lnTo>
                    <a:pt x="54" y="33"/>
                  </a:lnTo>
                  <a:lnTo>
                    <a:pt x="54" y="40"/>
                  </a:lnTo>
                  <a:lnTo>
                    <a:pt x="52" y="50"/>
                  </a:lnTo>
                  <a:lnTo>
                    <a:pt x="53" y="56"/>
                  </a:lnTo>
                  <a:lnTo>
                    <a:pt x="51" y="59"/>
                  </a:lnTo>
                  <a:lnTo>
                    <a:pt x="53" y="66"/>
                  </a:lnTo>
                  <a:lnTo>
                    <a:pt x="54" y="73"/>
                  </a:lnTo>
                  <a:lnTo>
                    <a:pt x="57" y="80"/>
                  </a:lnTo>
                  <a:lnTo>
                    <a:pt x="62" y="84"/>
                  </a:lnTo>
                  <a:lnTo>
                    <a:pt x="66" y="93"/>
                  </a:lnTo>
                  <a:lnTo>
                    <a:pt x="72" y="92"/>
                  </a:lnTo>
                  <a:lnTo>
                    <a:pt x="76" y="95"/>
                  </a:lnTo>
                  <a:lnTo>
                    <a:pt x="76" y="99"/>
                  </a:lnTo>
                  <a:lnTo>
                    <a:pt x="80" y="105"/>
                  </a:lnTo>
                  <a:lnTo>
                    <a:pt x="77" y="114"/>
                  </a:lnTo>
                  <a:lnTo>
                    <a:pt x="71" y="118"/>
                  </a:lnTo>
                  <a:lnTo>
                    <a:pt x="68" y="128"/>
                  </a:lnTo>
                  <a:lnTo>
                    <a:pt x="66" y="135"/>
                  </a:lnTo>
                  <a:lnTo>
                    <a:pt x="64" y="136"/>
                  </a:lnTo>
                  <a:lnTo>
                    <a:pt x="57" y="137"/>
                  </a:lnTo>
                  <a:lnTo>
                    <a:pt x="52" y="142"/>
                  </a:lnTo>
                  <a:lnTo>
                    <a:pt x="56" y="149"/>
                  </a:lnTo>
                  <a:lnTo>
                    <a:pt x="52" y="152"/>
                  </a:lnTo>
                  <a:lnTo>
                    <a:pt x="51" y="157"/>
                  </a:lnTo>
                  <a:lnTo>
                    <a:pt x="49" y="160"/>
                  </a:lnTo>
                  <a:lnTo>
                    <a:pt x="39" y="156"/>
                  </a:lnTo>
                  <a:lnTo>
                    <a:pt x="37" y="148"/>
                  </a:lnTo>
                  <a:lnTo>
                    <a:pt x="32" y="138"/>
                  </a:lnTo>
                  <a:lnTo>
                    <a:pt x="14" y="130"/>
                  </a:lnTo>
                  <a:lnTo>
                    <a:pt x="10" y="126"/>
                  </a:lnTo>
                  <a:lnTo>
                    <a:pt x="12" y="121"/>
                  </a:lnTo>
                  <a:lnTo>
                    <a:pt x="11" y="116"/>
                  </a:lnTo>
                  <a:lnTo>
                    <a:pt x="7" y="107"/>
                  </a:lnTo>
                  <a:lnTo>
                    <a:pt x="7" y="99"/>
                  </a:lnTo>
                  <a:lnTo>
                    <a:pt x="10" y="91"/>
                  </a:lnTo>
                  <a:lnTo>
                    <a:pt x="9" y="81"/>
                  </a:lnTo>
                  <a:lnTo>
                    <a:pt x="9" y="74"/>
                  </a:lnTo>
                  <a:lnTo>
                    <a:pt x="7" y="64"/>
                  </a:lnTo>
                  <a:lnTo>
                    <a:pt x="9" y="57"/>
                  </a:lnTo>
                  <a:lnTo>
                    <a:pt x="12" y="53"/>
                  </a:lnTo>
                  <a:lnTo>
                    <a:pt x="11" y="45"/>
                  </a:lnTo>
                  <a:lnTo>
                    <a:pt x="6" y="42"/>
                  </a:lnTo>
                  <a:lnTo>
                    <a:pt x="1" y="41"/>
                  </a:lnTo>
                  <a:lnTo>
                    <a:pt x="1" y="30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8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8A63B7B-4F5A-FB20-1237-35D0879E9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135" y="5622897"/>
              <a:ext cx="25719" cy="21763"/>
            </a:xfrm>
            <a:custGeom>
              <a:avLst/>
              <a:gdLst>
                <a:gd name="T0" fmla="*/ 13 w 13"/>
                <a:gd name="T1" fmla="*/ 6 h 11"/>
                <a:gd name="T2" fmla="*/ 2 w 13"/>
                <a:gd name="T3" fmla="*/ 11 h 11"/>
                <a:gd name="T4" fmla="*/ 0 w 13"/>
                <a:gd name="T5" fmla="*/ 9 h 11"/>
                <a:gd name="T6" fmla="*/ 0 w 13"/>
                <a:gd name="T7" fmla="*/ 2 h 11"/>
                <a:gd name="T8" fmla="*/ 3 w 13"/>
                <a:gd name="T9" fmla="*/ 0 h 11"/>
                <a:gd name="T10" fmla="*/ 13 w 13"/>
                <a:gd name="T11" fmla="*/ 1 h 11"/>
                <a:gd name="T12" fmla="*/ 13 w 13"/>
                <a:gd name="T13" fmla="*/ 6 h 11"/>
                <a:gd name="T14" fmla="*/ 13 w 1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2" y="11"/>
                  </a:lnTo>
                  <a:lnTo>
                    <a:pt x="0" y="9"/>
                  </a:lnTo>
                  <a:lnTo>
                    <a:pt x="0" y="2"/>
                  </a:lnTo>
                  <a:lnTo>
                    <a:pt x="3" y="0"/>
                  </a:lnTo>
                  <a:lnTo>
                    <a:pt x="13" y="1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F1BFDA3-12EA-94DF-028D-CC06B9D4B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8310" y="5765339"/>
              <a:ext cx="310602" cy="255209"/>
            </a:xfrm>
            <a:custGeom>
              <a:avLst/>
              <a:gdLst>
                <a:gd name="T0" fmla="*/ 62 w 157"/>
                <a:gd name="T1" fmla="*/ 75 h 129"/>
                <a:gd name="T2" fmla="*/ 48 w 157"/>
                <a:gd name="T3" fmla="*/ 67 h 129"/>
                <a:gd name="T4" fmla="*/ 26 w 157"/>
                <a:gd name="T5" fmla="*/ 65 h 129"/>
                <a:gd name="T6" fmla="*/ 22 w 157"/>
                <a:gd name="T7" fmla="*/ 60 h 129"/>
                <a:gd name="T8" fmla="*/ 12 w 157"/>
                <a:gd name="T9" fmla="*/ 43 h 129"/>
                <a:gd name="T10" fmla="*/ 16 w 157"/>
                <a:gd name="T11" fmla="*/ 30 h 129"/>
                <a:gd name="T12" fmla="*/ 5 w 157"/>
                <a:gd name="T13" fmla="*/ 15 h 129"/>
                <a:gd name="T14" fmla="*/ 16 w 157"/>
                <a:gd name="T15" fmla="*/ 8 h 129"/>
                <a:gd name="T16" fmla="*/ 45 w 157"/>
                <a:gd name="T17" fmla="*/ 5 h 129"/>
                <a:gd name="T18" fmla="*/ 60 w 157"/>
                <a:gd name="T19" fmla="*/ 4 h 129"/>
                <a:gd name="T20" fmla="*/ 67 w 157"/>
                <a:gd name="T21" fmla="*/ 0 h 129"/>
                <a:gd name="T22" fmla="*/ 77 w 157"/>
                <a:gd name="T23" fmla="*/ 8 h 129"/>
                <a:gd name="T24" fmla="*/ 82 w 157"/>
                <a:gd name="T25" fmla="*/ 15 h 129"/>
                <a:gd name="T26" fmla="*/ 98 w 157"/>
                <a:gd name="T27" fmla="*/ 23 h 129"/>
                <a:gd name="T28" fmla="*/ 91 w 157"/>
                <a:gd name="T29" fmla="*/ 31 h 129"/>
                <a:gd name="T30" fmla="*/ 101 w 157"/>
                <a:gd name="T31" fmla="*/ 46 h 129"/>
                <a:gd name="T32" fmla="*/ 121 w 157"/>
                <a:gd name="T33" fmla="*/ 57 h 129"/>
                <a:gd name="T34" fmla="*/ 118 w 157"/>
                <a:gd name="T35" fmla="*/ 68 h 129"/>
                <a:gd name="T36" fmla="*/ 110 w 157"/>
                <a:gd name="T37" fmla="*/ 71 h 129"/>
                <a:gd name="T38" fmla="*/ 137 w 157"/>
                <a:gd name="T39" fmla="*/ 90 h 129"/>
                <a:gd name="T40" fmla="*/ 150 w 157"/>
                <a:gd name="T41" fmla="*/ 93 h 129"/>
                <a:gd name="T42" fmla="*/ 148 w 157"/>
                <a:gd name="T43" fmla="*/ 102 h 129"/>
                <a:gd name="T44" fmla="*/ 157 w 157"/>
                <a:gd name="T45" fmla="*/ 112 h 129"/>
                <a:gd name="T46" fmla="*/ 155 w 157"/>
                <a:gd name="T47" fmla="*/ 119 h 129"/>
                <a:gd name="T48" fmla="*/ 149 w 157"/>
                <a:gd name="T49" fmla="*/ 127 h 129"/>
                <a:gd name="T50" fmla="*/ 130 w 157"/>
                <a:gd name="T51" fmla="*/ 113 h 129"/>
                <a:gd name="T52" fmla="*/ 120 w 157"/>
                <a:gd name="T53" fmla="*/ 102 h 129"/>
                <a:gd name="T54" fmla="*/ 117 w 157"/>
                <a:gd name="T55" fmla="*/ 92 h 129"/>
                <a:gd name="T56" fmla="*/ 105 w 157"/>
                <a:gd name="T57" fmla="*/ 96 h 129"/>
                <a:gd name="T58" fmla="*/ 91 w 157"/>
                <a:gd name="T59" fmla="*/ 91 h 129"/>
                <a:gd name="T60" fmla="*/ 84 w 157"/>
                <a:gd name="T61" fmla="*/ 82 h 129"/>
                <a:gd name="T62" fmla="*/ 73 w 157"/>
                <a:gd name="T63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7" h="129">
                  <a:moveTo>
                    <a:pt x="73" y="85"/>
                  </a:moveTo>
                  <a:lnTo>
                    <a:pt x="62" y="75"/>
                  </a:lnTo>
                  <a:lnTo>
                    <a:pt x="54" y="70"/>
                  </a:lnTo>
                  <a:lnTo>
                    <a:pt x="48" y="67"/>
                  </a:lnTo>
                  <a:lnTo>
                    <a:pt x="36" y="68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22" y="60"/>
                  </a:lnTo>
                  <a:lnTo>
                    <a:pt x="16" y="50"/>
                  </a:lnTo>
                  <a:lnTo>
                    <a:pt x="12" y="43"/>
                  </a:lnTo>
                  <a:lnTo>
                    <a:pt x="16" y="39"/>
                  </a:lnTo>
                  <a:lnTo>
                    <a:pt x="16" y="30"/>
                  </a:lnTo>
                  <a:lnTo>
                    <a:pt x="10" y="19"/>
                  </a:lnTo>
                  <a:lnTo>
                    <a:pt x="5" y="15"/>
                  </a:lnTo>
                  <a:lnTo>
                    <a:pt x="0" y="9"/>
                  </a:lnTo>
                  <a:lnTo>
                    <a:pt x="16" y="8"/>
                  </a:lnTo>
                  <a:lnTo>
                    <a:pt x="34" y="4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67" y="0"/>
                  </a:lnTo>
                  <a:lnTo>
                    <a:pt x="72" y="5"/>
                  </a:lnTo>
                  <a:lnTo>
                    <a:pt x="77" y="8"/>
                  </a:lnTo>
                  <a:lnTo>
                    <a:pt x="74" y="11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98" y="23"/>
                  </a:lnTo>
                  <a:lnTo>
                    <a:pt x="98" y="26"/>
                  </a:lnTo>
                  <a:lnTo>
                    <a:pt x="91" y="31"/>
                  </a:lnTo>
                  <a:lnTo>
                    <a:pt x="90" y="35"/>
                  </a:lnTo>
                  <a:lnTo>
                    <a:pt x="101" y="46"/>
                  </a:lnTo>
                  <a:lnTo>
                    <a:pt x="110" y="52"/>
                  </a:lnTo>
                  <a:lnTo>
                    <a:pt x="121" y="57"/>
                  </a:lnTo>
                  <a:lnTo>
                    <a:pt x="121" y="59"/>
                  </a:lnTo>
                  <a:lnTo>
                    <a:pt x="118" y="68"/>
                  </a:lnTo>
                  <a:lnTo>
                    <a:pt x="108" y="68"/>
                  </a:lnTo>
                  <a:lnTo>
                    <a:pt x="110" y="71"/>
                  </a:lnTo>
                  <a:lnTo>
                    <a:pt x="116" y="76"/>
                  </a:lnTo>
                  <a:lnTo>
                    <a:pt x="137" y="90"/>
                  </a:lnTo>
                  <a:lnTo>
                    <a:pt x="142" y="89"/>
                  </a:lnTo>
                  <a:lnTo>
                    <a:pt x="150" y="93"/>
                  </a:lnTo>
                  <a:lnTo>
                    <a:pt x="151" y="97"/>
                  </a:lnTo>
                  <a:lnTo>
                    <a:pt x="148" y="102"/>
                  </a:lnTo>
                  <a:lnTo>
                    <a:pt x="154" y="107"/>
                  </a:lnTo>
                  <a:lnTo>
                    <a:pt x="157" y="112"/>
                  </a:lnTo>
                  <a:lnTo>
                    <a:pt x="150" y="114"/>
                  </a:lnTo>
                  <a:lnTo>
                    <a:pt x="155" y="119"/>
                  </a:lnTo>
                  <a:lnTo>
                    <a:pt x="157" y="128"/>
                  </a:lnTo>
                  <a:lnTo>
                    <a:pt x="149" y="127"/>
                  </a:lnTo>
                  <a:lnTo>
                    <a:pt x="141" y="129"/>
                  </a:lnTo>
                  <a:lnTo>
                    <a:pt x="130" y="113"/>
                  </a:lnTo>
                  <a:lnTo>
                    <a:pt x="131" y="109"/>
                  </a:lnTo>
                  <a:lnTo>
                    <a:pt x="120" y="102"/>
                  </a:lnTo>
                  <a:lnTo>
                    <a:pt x="121" y="96"/>
                  </a:lnTo>
                  <a:lnTo>
                    <a:pt x="117" y="92"/>
                  </a:lnTo>
                  <a:lnTo>
                    <a:pt x="112" y="93"/>
                  </a:lnTo>
                  <a:lnTo>
                    <a:pt x="105" y="96"/>
                  </a:lnTo>
                  <a:lnTo>
                    <a:pt x="95" y="90"/>
                  </a:lnTo>
                  <a:lnTo>
                    <a:pt x="91" y="91"/>
                  </a:lnTo>
                  <a:lnTo>
                    <a:pt x="90" y="88"/>
                  </a:lnTo>
                  <a:lnTo>
                    <a:pt x="84" y="82"/>
                  </a:lnTo>
                  <a:lnTo>
                    <a:pt x="73" y="85"/>
                  </a:lnTo>
                  <a:lnTo>
                    <a:pt x="73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B0824F3-4908-977F-E660-B9421CF67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776" y="4954213"/>
              <a:ext cx="631096" cy="269056"/>
            </a:xfrm>
            <a:custGeom>
              <a:avLst/>
              <a:gdLst>
                <a:gd name="T0" fmla="*/ 305 w 319"/>
                <a:gd name="T1" fmla="*/ 29 h 136"/>
                <a:gd name="T2" fmla="*/ 310 w 319"/>
                <a:gd name="T3" fmla="*/ 42 h 136"/>
                <a:gd name="T4" fmla="*/ 317 w 319"/>
                <a:gd name="T5" fmla="*/ 54 h 136"/>
                <a:gd name="T6" fmla="*/ 317 w 319"/>
                <a:gd name="T7" fmla="*/ 68 h 136"/>
                <a:gd name="T8" fmla="*/ 295 w 319"/>
                <a:gd name="T9" fmla="*/ 66 h 136"/>
                <a:gd name="T10" fmla="*/ 299 w 319"/>
                <a:gd name="T11" fmla="*/ 73 h 136"/>
                <a:gd name="T12" fmla="*/ 299 w 319"/>
                <a:gd name="T13" fmla="*/ 82 h 136"/>
                <a:gd name="T14" fmla="*/ 293 w 319"/>
                <a:gd name="T15" fmla="*/ 91 h 136"/>
                <a:gd name="T16" fmla="*/ 295 w 319"/>
                <a:gd name="T17" fmla="*/ 99 h 136"/>
                <a:gd name="T18" fmla="*/ 285 w 319"/>
                <a:gd name="T19" fmla="*/ 107 h 136"/>
                <a:gd name="T20" fmla="*/ 275 w 319"/>
                <a:gd name="T21" fmla="*/ 116 h 136"/>
                <a:gd name="T22" fmla="*/ 267 w 319"/>
                <a:gd name="T23" fmla="*/ 121 h 136"/>
                <a:gd name="T24" fmla="*/ 253 w 319"/>
                <a:gd name="T25" fmla="*/ 125 h 136"/>
                <a:gd name="T26" fmla="*/ 235 w 319"/>
                <a:gd name="T27" fmla="*/ 125 h 136"/>
                <a:gd name="T28" fmla="*/ 224 w 319"/>
                <a:gd name="T29" fmla="*/ 132 h 136"/>
                <a:gd name="T30" fmla="*/ 197 w 319"/>
                <a:gd name="T31" fmla="*/ 134 h 136"/>
                <a:gd name="T32" fmla="*/ 171 w 319"/>
                <a:gd name="T33" fmla="*/ 129 h 136"/>
                <a:gd name="T34" fmla="*/ 127 w 319"/>
                <a:gd name="T35" fmla="*/ 123 h 136"/>
                <a:gd name="T36" fmla="*/ 112 w 319"/>
                <a:gd name="T37" fmla="*/ 109 h 136"/>
                <a:gd name="T38" fmla="*/ 97 w 319"/>
                <a:gd name="T39" fmla="*/ 106 h 136"/>
                <a:gd name="T40" fmla="*/ 74 w 319"/>
                <a:gd name="T41" fmla="*/ 107 h 136"/>
                <a:gd name="T42" fmla="*/ 65 w 319"/>
                <a:gd name="T43" fmla="*/ 116 h 136"/>
                <a:gd name="T44" fmla="*/ 54 w 319"/>
                <a:gd name="T45" fmla="*/ 116 h 136"/>
                <a:gd name="T46" fmla="*/ 41 w 319"/>
                <a:gd name="T47" fmla="*/ 113 h 136"/>
                <a:gd name="T48" fmla="*/ 36 w 319"/>
                <a:gd name="T49" fmla="*/ 106 h 136"/>
                <a:gd name="T50" fmla="*/ 21 w 319"/>
                <a:gd name="T51" fmla="*/ 111 h 136"/>
                <a:gd name="T52" fmla="*/ 15 w 319"/>
                <a:gd name="T53" fmla="*/ 105 h 136"/>
                <a:gd name="T54" fmla="*/ 4 w 319"/>
                <a:gd name="T55" fmla="*/ 100 h 136"/>
                <a:gd name="T56" fmla="*/ 4 w 319"/>
                <a:gd name="T57" fmla="*/ 81 h 136"/>
                <a:gd name="T58" fmla="*/ 7 w 319"/>
                <a:gd name="T59" fmla="*/ 77 h 136"/>
                <a:gd name="T60" fmla="*/ 21 w 319"/>
                <a:gd name="T61" fmla="*/ 80 h 136"/>
                <a:gd name="T62" fmla="*/ 29 w 319"/>
                <a:gd name="T63" fmla="*/ 86 h 136"/>
                <a:gd name="T64" fmla="*/ 34 w 319"/>
                <a:gd name="T65" fmla="*/ 89 h 136"/>
                <a:gd name="T66" fmla="*/ 38 w 319"/>
                <a:gd name="T67" fmla="*/ 77 h 136"/>
                <a:gd name="T68" fmla="*/ 57 w 319"/>
                <a:gd name="T69" fmla="*/ 78 h 136"/>
                <a:gd name="T70" fmla="*/ 74 w 319"/>
                <a:gd name="T71" fmla="*/ 83 h 136"/>
                <a:gd name="T72" fmla="*/ 92 w 319"/>
                <a:gd name="T73" fmla="*/ 75 h 136"/>
                <a:gd name="T74" fmla="*/ 112 w 319"/>
                <a:gd name="T75" fmla="*/ 68 h 136"/>
                <a:gd name="T76" fmla="*/ 124 w 319"/>
                <a:gd name="T77" fmla="*/ 72 h 136"/>
                <a:gd name="T78" fmla="*/ 136 w 319"/>
                <a:gd name="T79" fmla="*/ 72 h 136"/>
                <a:gd name="T80" fmla="*/ 142 w 319"/>
                <a:gd name="T81" fmla="*/ 78 h 136"/>
                <a:gd name="T82" fmla="*/ 148 w 319"/>
                <a:gd name="T83" fmla="*/ 75 h 136"/>
                <a:gd name="T84" fmla="*/ 142 w 319"/>
                <a:gd name="T85" fmla="*/ 67 h 136"/>
                <a:gd name="T86" fmla="*/ 143 w 319"/>
                <a:gd name="T87" fmla="*/ 59 h 136"/>
                <a:gd name="T88" fmla="*/ 136 w 319"/>
                <a:gd name="T89" fmla="*/ 44 h 136"/>
                <a:gd name="T90" fmla="*/ 157 w 319"/>
                <a:gd name="T91" fmla="*/ 35 h 136"/>
                <a:gd name="T92" fmla="*/ 163 w 319"/>
                <a:gd name="T93" fmla="*/ 22 h 136"/>
                <a:gd name="T94" fmla="*/ 175 w 319"/>
                <a:gd name="T95" fmla="*/ 22 h 136"/>
                <a:gd name="T96" fmla="*/ 184 w 319"/>
                <a:gd name="T97" fmla="*/ 16 h 136"/>
                <a:gd name="T98" fmla="*/ 200 w 319"/>
                <a:gd name="T99" fmla="*/ 22 h 136"/>
                <a:gd name="T100" fmla="*/ 213 w 319"/>
                <a:gd name="T101" fmla="*/ 22 h 136"/>
                <a:gd name="T102" fmla="*/ 218 w 319"/>
                <a:gd name="T103" fmla="*/ 12 h 136"/>
                <a:gd name="T104" fmla="*/ 223 w 319"/>
                <a:gd name="T105" fmla="*/ 1 h 136"/>
                <a:gd name="T106" fmla="*/ 233 w 319"/>
                <a:gd name="T107" fmla="*/ 3 h 136"/>
                <a:gd name="T108" fmla="*/ 254 w 319"/>
                <a:gd name="T109" fmla="*/ 8 h 136"/>
                <a:gd name="T110" fmla="*/ 270 w 319"/>
                <a:gd name="T111" fmla="*/ 13 h 136"/>
                <a:gd name="T112" fmla="*/ 287 w 319"/>
                <a:gd name="T113" fmla="*/ 10 h 136"/>
                <a:gd name="T114" fmla="*/ 308 w 319"/>
                <a:gd name="T115" fmla="*/ 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136">
                  <a:moveTo>
                    <a:pt x="308" y="22"/>
                  </a:moveTo>
                  <a:lnTo>
                    <a:pt x="305" y="29"/>
                  </a:lnTo>
                  <a:lnTo>
                    <a:pt x="305" y="32"/>
                  </a:lnTo>
                  <a:lnTo>
                    <a:pt x="310" y="42"/>
                  </a:lnTo>
                  <a:lnTo>
                    <a:pt x="319" y="53"/>
                  </a:lnTo>
                  <a:lnTo>
                    <a:pt x="317" y="54"/>
                  </a:lnTo>
                  <a:lnTo>
                    <a:pt x="315" y="61"/>
                  </a:lnTo>
                  <a:lnTo>
                    <a:pt x="317" y="68"/>
                  </a:lnTo>
                  <a:lnTo>
                    <a:pt x="304" y="69"/>
                  </a:lnTo>
                  <a:lnTo>
                    <a:pt x="295" y="66"/>
                  </a:lnTo>
                  <a:lnTo>
                    <a:pt x="291" y="71"/>
                  </a:lnTo>
                  <a:lnTo>
                    <a:pt x="299" y="73"/>
                  </a:lnTo>
                  <a:lnTo>
                    <a:pt x="301" y="77"/>
                  </a:lnTo>
                  <a:lnTo>
                    <a:pt x="299" y="82"/>
                  </a:lnTo>
                  <a:lnTo>
                    <a:pt x="292" y="86"/>
                  </a:lnTo>
                  <a:lnTo>
                    <a:pt x="293" y="91"/>
                  </a:lnTo>
                  <a:lnTo>
                    <a:pt x="292" y="94"/>
                  </a:lnTo>
                  <a:lnTo>
                    <a:pt x="295" y="99"/>
                  </a:lnTo>
                  <a:lnTo>
                    <a:pt x="294" y="105"/>
                  </a:lnTo>
                  <a:lnTo>
                    <a:pt x="285" y="107"/>
                  </a:lnTo>
                  <a:lnTo>
                    <a:pt x="279" y="113"/>
                  </a:lnTo>
                  <a:lnTo>
                    <a:pt x="275" y="116"/>
                  </a:lnTo>
                  <a:lnTo>
                    <a:pt x="274" y="122"/>
                  </a:lnTo>
                  <a:lnTo>
                    <a:pt x="267" y="121"/>
                  </a:lnTo>
                  <a:lnTo>
                    <a:pt x="260" y="121"/>
                  </a:lnTo>
                  <a:lnTo>
                    <a:pt x="253" y="125"/>
                  </a:lnTo>
                  <a:lnTo>
                    <a:pt x="243" y="125"/>
                  </a:lnTo>
                  <a:lnTo>
                    <a:pt x="235" y="125"/>
                  </a:lnTo>
                  <a:lnTo>
                    <a:pt x="228" y="127"/>
                  </a:lnTo>
                  <a:lnTo>
                    <a:pt x="224" y="132"/>
                  </a:lnTo>
                  <a:lnTo>
                    <a:pt x="214" y="136"/>
                  </a:lnTo>
                  <a:lnTo>
                    <a:pt x="197" y="134"/>
                  </a:lnTo>
                  <a:lnTo>
                    <a:pt x="179" y="131"/>
                  </a:lnTo>
                  <a:lnTo>
                    <a:pt x="171" y="129"/>
                  </a:lnTo>
                  <a:lnTo>
                    <a:pt x="157" y="128"/>
                  </a:lnTo>
                  <a:lnTo>
                    <a:pt x="127" y="123"/>
                  </a:lnTo>
                  <a:lnTo>
                    <a:pt x="123" y="121"/>
                  </a:lnTo>
                  <a:lnTo>
                    <a:pt x="112" y="109"/>
                  </a:lnTo>
                  <a:lnTo>
                    <a:pt x="112" y="101"/>
                  </a:lnTo>
                  <a:lnTo>
                    <a:pt x="97" y="106"/>
                  </a:lnTo>
                  <a:lnTo>
                    <a:pt x="85" y="106"/>
                  </a:lnTo>
                  <a:lnTo>
                    <a:pt x="74" y="107"/>
                  </a:lnTo>
                  <a:lnTo>
                    <a:pt x="69" y="109"/>
                  </a:lnTo>
                  <a:lnTo>
                    <a:pt x="65" y="116"/>
                  </a:lnTo>
                  <a:lnTo>
                    <a:pt x="61" y="118"/>
                  </a:lnTo>
                  <a:lnTo>
                    <a:pt x="54" y="116"/>
                  </a:lnTo>
                  <a:lnTo>
                    <a:pt x="51" y="114"/>
                  </a:lnTo>
                  <a:lnTo>
                    <a:pt x="41" y="113"/>
                  </a:lnTo>
                  <a:lnTo>
                    <a:pt x="39" y="108"/>
                  </a:lnTo>
                  <a:lnTo>
                    <a:pt x="36" y="106"/>
                  </a:lnTo>
                  <a:lnTo>
                    <a:pt x="29" y="113"/>
                  </a:lnTo>
                  <a:lnTo>
                    <a:pt x="21" y="111"/>
                  </a:lnTo>
                  <a:lnTo>
                    <a:pt x="16" y="109"/>
                  </a:lnTo>
                  <a:lnTo>
                    <a:pt x="15" y="105"/>
                  </a:lnTo>
                  <a:lnTo>
                    <a:pt x="4" y="103"/>
                  </a:lnTo>
                  <a:lnTo>
                    <a:pt x="4" y="100"/>
                  </a:lnTo>
                  <a:lnTo>
                    <a:pt x="0" y="91"/>
                  </a:lnTo>
                  <a:lnTo>
                    <a:pt x="4" y="81"/>
                  </a:lnTo>
                  <a:lnTo>
                    <a:pt x="1" y="78"/>
                  </a:lnTo>
                  <a:lnTo>
                    <a:pt x="7" y="77"/>
                  </a:lnTo>
                  <a:lnTo>
                    <a:pt x="9" y="75"/>
                  </a:lnTo>
                  <a:lnTo>
                    <a:pt x="21" y="80"/>
                  </a:lnTo>
                  <a:lnTo>
                    <a:pt x="24" y="85"/>
                  </a:lnTo>
                  <a:lnTo>
                    <a:pt x="29" y="86"/>
                  </a:lnTo>
                  <a:lnTo>
                    <a:pt x="28" y="90"/>
                  </a:lnTo>
                  <a:lnTo>
                    <a:pt x="34" y="89"/>
                  </a:lnTo>
                  <a:lnTo>
                    <a:pt x="37" y="84"/>
                  </a:lnTo>
                  <a:lnTo>
                    <a:pt x="38" y="77"/>
                  </a:lnTo>
                  <a:lnTo>
                    <a:pt x="48" y="77"/>
                  </a:lnTo>
                  <a:lnTo>
                    <a:pt x="57" y="78"/>
                  </a:lnTo>
                  <a:lnTo>
                    <a:pt x="61" y="84"/>
                  </a:lnTo>
                  <a:lnTo>
                    <a:pt x="74" y="83"/>
                  </a:lnTo>
                  <a:lnTo>
                    <a:pt x="79" y="80"/>
                  </a:lnTo>
                  <a:lnTo>
                    <a:pt x="92" y="75"/>
                  </a:lnTo>
                  <a:lnTo>
                    <a:pt x="111" y="73"/>
                  </a:lnTo>
                  <a:lnTo>
                    <a:pt x="112" y="68"/>
                  </a:lnTo>
                  <a:lnTo>
                    <a:pt x="119" y="69"/>
                  </a:lnTo>
                  <a:lnTo>
                    <a:pt x="124" y="72"/>
                  </a:lnTo>
                  <a:lnTo>
                    <a:pt x="133" y="70"/>
                  </a:lnTo>
                  <a:lnTo>
                    <a:pt x="136" y="72"/>
                  </a:lnTo>
                  <a:lnTo>
                    <a:pt x="137" y="76"/>
                  </a:lnTo>
                  <a:lnTo>
                    <a:pt x="142" y="78"/>
                  </a:lnTo>
                  <a:lnTo>
                    <a:pt x="147" y="80"/>
                  </a:lnTo>
                  <a:lnTo>
                    <a:pt x="148" y="75"/>
                  </a:lnTo>
                  <a:lnTo>
                    <a:pt x="147" y="68"/>
                  </a:lnTo>
                  <a:lnTo>
                    <a:pt x="142" y="67"/>
                  </a:lnTo>
                  <a:lnTo>
                    <a:pt x="143" y="63"/>
                  </a:lnTo>
                  <a:lnTo>
                    <a:pt x="143" y="59"/>
                  </a:lnTo>
                  <a:lnTo>
                    <a:pt x="135" y="49"/>
                  </a:lnTo>
                  <a:lnTo>
                    <a:pt x="136" y="44"/>
                  </a:lnTo>
                  <a:lnTo>
                    <a:pt x="147" y="38"/>
                  </a:lnTo>
                  <a:lnTo>
                    <a:pt x="157" y="35"/>
                  </a:lnTo>
                  <a:lnTo>
                    <a:pt x="160" y="32"/>
                  </a:lnTo>
                  <a:lnTo>
                    <a:pt x="163" y="22"/>
                  </a:lnTo>
                  <a:lnTo>
                    <a:pt x="171" y="25"/>
                  </a:lnTo>
                  <a:lnTo>
                    <a:pt x="175" y="22"/>
                  </a:lnTo>
                  <a:lnTo>
                    <a:pt x="176" y="12"/>
                  </a:lnTo>
                  <a:lnTo>
                    <a:pt x="184" y="16"/>
                  </a:lnTo>
                  <a:lnTo>
                    <a:pt x="186" y="21"/>
                  </a:lnTo>
                  <a:lnTo>
                    <a:pt x="200" y="22"/>
                  </a:lnTo>
                  <a:lnTo>
                    <a:pt x="204" y="20"/>
                  </a:lnTo>
                  <a:lnTo>
                    <a:pt x="213" y="22"/>
                  </a:lnTo>
                  <a:lnTo>
                    <a:pt x="214" y="17"/>
                  </a:lnTo>
                  <a:lnTo>
                    <a:pt x="218" y="12"/>
                  </a:lnTo>
                  <a:lnTo>
                    <a:pt x="223" y="12"/>
                  </a:lnTo>
                  <a:lnTo>
                    <a:pt x="223" y="1"/>
                  </a:lnTo>
                  <a:lnTo>
                    <a:pt x="228" y="0"/>
                  </a:lnTo>
                  <a:lnTo>
                    <a:pt x="233" y="3"/>
                  </a:lnTo>
                  <a:lnTo>
                    <a:pt x="238" y="2"/>
                  </a:lnTo>
                  <a:lnTo>
                    <a:pt x="254" y="8"/>
                  </a:lnTo>
                  <a:lnTo>
                    <a:pt x="260" y="7"/>
                  </a:lnTo>
                  <a:lnTo>
                    <a:pt x="270" y="13"/>
                  </a:lnTo>
                  <a:lnTo>
                    <a:pt x="283" y="14"/>
                  </a:lnTo>
                  <a:lnTo>
                    <a:pt x="287" y="10"/>
                  </a:lnTo>
                  <a:lnTo>
                    <a:pt x="304" y="16"/>
                  </a:lnTo>
                  <a:lnTo>
                    <a:pt x="308" y="22"/>
                  </a:lnTo>
                  <a:lnTo>
                    <a:pt x="308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887D8C17-28EF-8057-0B0C-6C8757DA9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226" y="4697026"/>
              <a:ext cx="314559" cy="203771"/>
            </a:xfrm>
            <a:custGeom>
              <a:avLst/>
              <a:gdLst>
                <a:gd name="T0" fmla="*/ 136 w 159"/>
                <a:gd name="T1" fmla="*/ 35 h 103"/>
                <a:gd name="T2" fmla="*/ 143 w 159"/>
                <a:gd name="T3" fmla="*/ 39 h 103"/>
                <a:gd name="T4" fmla="*/ 152 w 159"/>
                <a:gd name="T5" fmla="*/ 52 h 103"/>
                <a:gd name="T6" fmla="*/ 159 w 159"/>
                <a:gd name="T7" fmla="*/ 61 h 103"/>
                <a:gd name="T8" fmla="*/ 150 w 159"/>
                <a:gd name="T9" fmla="*/ 72 h 103"/>
                <a:gd name="T10" fmla="*/ 140 w 159"/>
                <a:gd name="T11" fmla="*/ 73 h 103"/>
                <a:gd name="T12" fmla="*/ 133 w 159"/>
                <a:gd name="T13" fmla="*/ 88 h 103"/>
                <a:gd name="T14" fmla="*/ 137 w 159"/>
                <a:gd name="T15" fmla="*/ 102 h 103"/>
                <a:gd name="T16" fmla="*/ 115 w 159"/>
                <a:gd name="T17" fmla="*/ 95 h 103"/>
                <a:gd name="T18" fmla="*/ 98 w 159"/>
                <a:gd name="T19" fmla="*/ 89 h 103"/>
                <a:gd name="T20" fmla="*/ 95 w 159"/>
                <a:gd name="T21" fmla="*/ 80 h 103"/>
                <a:gd name="T22" fmla="*/ 91 w 159"/>
                <a:gd name="T23" fmla="*/ 72 h 103"/>
                <a:gd name="T24" fmla="*/ 84 w 159"/>
                <a:gd name="T25" fmla="*/ 79 h 103"/>
                <a:gd name="T26" fmla="*/ 69 w 159"/>
                <a:gd name="T27" fmla="*/ 79 h 103"/>
                <a:gd name="T28" fmla="*/ 70 w 159"/>
                <a:gd name="T29" fmla="*/ 72 h 103"/>
                <a:gd name="T30" fmla="*/ 69 w 159"/>
                <a:gd name="T31" fmla="*/ 65 h 103"/>
                <a:gd name="T32" fmla="*/ 51 w 159"/>
                <a:gd name="T33" fmla="*/ 59 h 103"/>
                <a:gd name="T34" fmla="*/ 46 w 159"/>
                <a:gd name="T35" fmla="*/ 53 h 103"/>
                <a:gd name="T36" fmla="*/ 29 w 159"/>
                <a:gd name="T37" fmla="*/ 43 h 103"/>
                <a:gd name="T38" fmla="*/ 13 w 159"/>
                <a:gd name="T39" fmla="*/ 41 h 103"/>
                <a:gd name="T40" fmla="*/ 3 w 159"/>
                <a:gd name="T41" fmla="*/ 28 h 103"/>
                <a:gd name="T42" fmla="*/ 17 w 159"/>
                <a:gd name="T43" fmla="*/ 12 h 103"/>
                <a:gd name="T44" fmla="*/ 34 w 159"/>
                <a:gd name="T45" fmla="*/ 10 h 103"/>
                <a:gd name="T46" fmla="*/ 43 w 159"/>
                <a:gd name="T47" fmla="*/ 10 h 103"/>
                <a:gd name="T48" fmla="*/ 67 w 159"/>
                <a:gd name="T49" fmla="*/ 10 h 103"/>
                <a:gd name="T50" fmla="*/ 77 w 159"/>
                <a:gd name="T51" fmla="*/ 6 h 103"/>
                <a:gd name="T52" fmla="*/ 81 w 159"/>
                <a:gd name="T53" fmla="*/ 1 h 103"/>
                <a:gd name="T54" fmla="*/ 91 w 159"/>
                <a:gd name="T55" fmla="*/ 0 h 103"/>
                <a:gd name="T56" fmla="*/ 103 w 159"/>
                <a:gd name="T57" fmla="*/ 2 h 103"/>
                <a:gd name="T58" fmla="*/ 115 w 159"/>
                <a:gd name="T59" fmla="*/ 12 h 103"/>
                <a:gd name="T60" fmla="*/ 127 w 159"/>
                <a:gd name="T61" fmla="*/ 16 h 103"/>
                <a:gd name="T62" fmla="*/ 133 w 159"/>
                <a:gd name="T63" fmla="*/ 29 h 103"/>
                <a:gd name="T64" fmla="*/ 131 w 159"/>
                <a:gd name="T65" fmla="*/ 3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03">
                  <a:moveTo>
                    <a:pt x="131" y="37"/>
                  </a:moveTo>
                  <a:lnTo>
                    <a:pt x="136" y="35"/>
                  </a:lnTo>
                  <a:lnTo>
                    <a:pt x="140" y="38"/>
                  </a:lnTo>
                  <a:lnTo>
                    <a:pt x="143" y="39"/>
                  </a:lnTo>
                  <a:lnTo>
                    <a:pt x="153" y="47"/>
                  </a:lnTo>
                  <a:lnTo>
                    <a:pt x="152" y="52"/>
                  </a:lnTo>
                  <a:lnTo>
                    <a:pt x="158" y="54"/>
                  </a:lnTo>
                  <a:lnTo>
                    <a:pt x="159" y="61"/>
                  </a:lnTo>
                  <a:lnTo>
                    <a:pt x="152" y="65"/>
                  </a:lnTo>
                  <a:lnTo>
                    <a:pt x="150" y="72"/>
                  </a:lnTo>
                  <a:lnTo>
                    <a:pt x="144" y="69"/>
                  </a:lnTo>
                  <a:lnTo>
                    <a:pt x="140" y="73"/>
                  </a:lnTo>
                  <a:lnTo>
                    <a:pt x="134" y="82"/>
                  </a:lnTo>
                  <a:lnTo>
                    <a:pt x="133" y="88"/>
                  </a:lnTo>
                  <a:lnTo>
                    <a:pt x="140" y="96"/>
                  </a:lnTo>
                  <a:lnTo>
                    <a:pt x="137" y="102"/>
                  </a:lnTo>
                  <a:lnTo>
                    <a:pt x="125" y="103"/>
                  </a:lnTo>
                  <a:lnTo>
                    <a:pt x="115" y="95"/>
                  </a:lnTo>
                  <a:lnTo>
                    <a:pt x="104" y="90"/>
                  </a:lnTo>
                  <a:lnTo>
                    <a:pt x="98" y="89"/>
                  </a:lnTo>
                  <a:lnTo>
                    <a:pt x="96" y="82"/>
                  </a:lnTo>
                  <a:lnTo>
                    <a:pt x="95" y="80"/>
                  </a:lnTo>
                  <a:lnTo>
                    <a:pt x="97" y="71"/>
                  </a:lnTo>
                  <a:lnTo>
                    <a:pt x="91" y="72"/>
                  </a:lnTo>
                  <a:lnTo>
                    <a:pt x="90" y="78"/>
                  </a:lnTo>
                  <a:lnTo>
                    <a:pt x="84" y="79"/>
                  </a:lnTo>
                  <a:lnTo>
                    <a:pt x="77" y="81"/>
                  </a:lnTo>
                  <a:lnTo>
                    <a:pt x="69" y="79"/>
                  </a:lnTo>
                  <a:lnTo>
                    <a:pt x="67" y="78"/>
                  </a:lnTo>
                  <a:lnTo>
                    <a:pt x="70" y="72"/>
                  </a:lnTo>
                  <a:lnTo>
                    <a:pt x="67" y="71"/>
                  </a:lnTo>
                  <a:lnTo>
                    <a:pt x="69" y="65"/>
                  </a:lnTo>
                  <a:lnTo>
                    <a:pt x="64" y="61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53"/>
                  </a:lnTo>
                  <a:lnTo>
                    <a:pt x="31" y="50"/>
                  </a:lnTo>
                  <a:lnTo>
                    <a:pt x="29" y="43"/>
                  </a:lnTo>
                  <a:lnTo>
                    <a:pt x="24" y="37"/>
                  </a:lnTo>
                  <a:lnTo>
                    <a:pt x="13" y="41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17" y="12"/>
                  </a:lnTo>
                  <a:lnTo>
                    <a:pt x="33" y="6"/>
                  </a:lnTo>
                  <a:lnTo>
                    <a:pt x="34" y="10"/>
                  </a:lnTo>
                  <a:lnTo>
                    <a:pt x="39" y="13"/>
                  </a:lnTo>
                  <a:lnTo>
                    <a:pt x="43" y="10"/>
                  </a:lnTo>
                  <a:lnTo>
                    <a:pt x="57" y="15"/>
                  </a:lnTo>
                  <a:lnTo>
                    <a:pt x="67" y="10"/>
                  </a:lnTo>
                  <a:lnTo>
                    <a:pt x="70" y="5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81" y="1"/>
                  </a:lnTo>
                  <a:lnTo>
                    <a:pt x="86" y="3"/>
                  </a:lnTo>
                  <a:lnTo>
                    <a:pt x="91" y="0"/>
                  </a:lnTo>
                  <a:lnTo>
                    <a:pt x="95" y="4"/>
                  </a:lnTo>
                  <a:lnTo>
                    <a:pt x="103" y="2"/>
                  </a:lnTo>
                  <a:lnTo>
                    <a:pt x="105" y="7"/>
                  </a:lnTo>
                  <a:lnTo>
                    <a:pt x="115" y="12"/>
                  </a:lnTo>
                  <a:lnTo>
                    <a:pt x="121" y="10"/>
                  </a:lnTo>
                  <a:lnTo>
                    <a:pt x="127" y="16"/>
                  </a:lnTo>
                  <a:lnTo>
                    <a:pt x="136" y="19"/>
                  </a:lnTo>
                  <a:lnTo>
                    <a:pt x="133" y="29"/>
                  </a:lnTo>
                  <a:lnTo>
                    <a:pt x="128" y="34"/>
                  </a:lnTo>
                  <a:lnTo>
                    <a:pt x="131" y="37"/>
                  </a:lnTo>
                  <a:lnTo>
                    <a:pt x="13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22402F1-1461-156D-2660-5D1C47583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2612" y="5452758"/>
              <a:ext cx="534156" cy="316537"/>
            </a:xfrm>
            <a:custGeom>
              <a:avLst/>
              <a:gdLst>
                <a:gd name="T0" fmla="*/ 270 w 270"/>
                <a:gd name="T1" fmla="*/ 39 h 160"/>
                <a:gd name="T2" fmla="*/ 261 w 270"/>
                <a:gd name="T3" fmla="*/ 43 h 160"/>
                <a:gd name="T4" fmla="*/ 249 w 270"/>
                <a:gd name="T5" fmla="*/ 52 h 160"/>
                <a:gd name="T6" fmla="*/ 245 w 270"/>
                <a:gd name="T7" fmla="*/ 65 h 160"/>
                <a:gd name="T8" fmla="*/ 241 w 270"/>
                <a:gd name="T9" fmla="*/ 82 h 160"/>
                <a:gd name="T10" fmla="*/ 242 w 270"/>
                <a:gd name="T11" fmla="*/ 101 h 160"/>
                <a:gd name="T12" fmla="*/ 255 w 270"/>
                <a:gd name="T13" fmla="*/ 117 h 160"/>
                <a:gd name="T14" fmla="*/ 251 w 270"/>
                <a:gd name="T15" fmla="*/ 121 h 160"/>
                <a:gd name="T16" fmla="*/ 242 w 270"/>
                <a:gd name="T17" fmla="*/ 122 h 160"/>
                <a:gd name="T18" fmla="*/ 225 w 270"/>
                <a:gd name="T19" fmla="*/ 116 h 160"/>
                <a:gd name="T20" fmla="*/ 208 w 270"/>
                <a:gd name="T21" fmla="*/ 120 h 160"/>
                <a:gd name="T22" fmla="*/ 192 w 270"/>
                <a:gd name="T23" fmla="*/ 129 h 160"/>
                <a:gd name="T24" fmla="*/ 185 w 270"/>
                <a:gd name="T25" fmla="*/ 135 h 160"/>
                <a:gd name="T26" fmla="*/ 174 w 270"/>
                <a:gd name="T27" fmla="*/ 137 h 160"/>
                <a:gd name="T28" fmla="*/ 180 w 270"/>
                <a:gd name="T29" fmla="*/ 150 h 160"/>
                <a:gd name="T30" fmla="*/ 170 w 270"/>
                <a:gd name="T31" fmla="*/ 157 h 160"/>
                <a:gd name="T32" fmla="*/ 153 w 270"/>
                <a:gd name="T33" fmla="*/ 157 h 160"/>
                <a:gd name="T34" fmla="*/ 136 w 270"/>
                <a:gd name="T35" fmla="*/ 156 h 160"/>
                <a:gd name="T36" fmla="*/ 119 w 270"/>
                <a:gd name="T37" fmla="*/ 154 h 160"/>
                <a:gd name="T38" fmla="*/ 107 w 270"/>
                <a:gd name="T39" fmla="*/ 143 h 160"/>
                <a:gd name="T40" fmla="*/ 87 w 270"/>
                <a:gd name="T41" fmla="*/ 145 h 160"/>
                <a:gd name="T42" fmla="*/ 80 w 270"/>
                <a:gd name="T43" fmla="*/ 148 h 160"/>
                <a:gd name="T44" fmla="*/ 61 w 270"/>
                <a:gd name="T45" fmla="*/ 152 h 160"/>
                <a:gd name="T46" fmla="*/ 48 w 270"/>
                <a:gd name="T47" fmla="*/ 156 h 160"/>
                <a:gd name="T48" fmla="*/ 38 w 270"/>
                <a:gd name="T49" fmla="*/ 141 h 160"/>
                <a:gd name="T50" fmla="*/ 37 w 270"/>
                <a:gd name="T51" fmla="*/ 131 h 160"/>
                <a:gd name="T52" fmla="*/ 19 w 270"/>
                <a:gd name="T53" fmla="*/ 114 h 160"/>
                <a:gd name="T54" fmla="*/ 11 w 270"/>
                <a:gd name="T55" fmla="*/ 102 h 160"/>
                <a:gd name="T56" fmla="*/ 11 w 270"/>
                <a:gd name="T57" fmla="*/ 86 h 160"/>
                <a:gd name="T58" fmla="*/ 14 w 270"/>
                <a:gd name="T59" fmla="*/ 73 h 160"/>
                <a:gd name="T60" fmla="*/ 24 w 270"/>
                <a:gd name="T61" fmla="*/ 67 h 160"/>
                <a:gd name="T62" fmla="*/ 31 w 270"/>
                <a:gd name="T63" fmla="*/ 56 h 160"/>
                <a:gd name="T64" fmla="*/ 21 w 270"/>
                <a:gd name="T65" fmla="*/ 47 h 160"/>
                <a:gd name="T66" fmla="*/ 3 w 270"/>
                <a:gd name="T67" fmla="*/ 29 h 160"/>
                <a:gd name="T68" fmla="*/ 2 w 270"/>
                <a:gd name="T69" fmla="*/ 12 h 160"/>
                <a:gd name="T70" fmla="*/ 10 w 270"/>
                <a:gd name="T71" fmla="*/ 2 h 160"/>
                <a:gd name="T72" fmla="*/ 28 w 270"/>
                <a:gd name="T73" fmla="*/ 9 h 160"/>
                <a:gd name="T74" fmla="*/ 24 w 270"/>
                <a:gd name="T75" fmla="*/ 22 h 160"/>
                <a:gd name="T76" fmla="*/ 51 w 270"/>
                <a:gd name="T77" fmla="*/ 21 h 160"/>
                <a:gd name="T78" fmla="*/ 81 w 270"/>
                <a:gd name="T79" fmla="*/ 25 h 160"/>
                <a:gd name="T80" fmla="*/ 123 w 270"/>
                <a:gd name="T81" fmla="*/ 30 h 160"/>
                <a:gd name="T82" fmla="*/ 145 w 270"/>
                <a:gd name="T83" fmla="*/ 28 h 160"/>
                <a:gd name="T84" fmla="*/ 155 w 270"/>
                <a:gd name="T85" fmla="*/ 19 h 160"/>
                <a:gd name="T86" fmla="*/ 177 w 270"/>
                <a:gd name="T87" fmla="*/ 8 h 160"/>
                <a:gd name="T88" fmla="*/ 202 w 270"/>
                <a:gd name="T89" fmla="*/ 4 h 160"/>
                <a:gd name="T90" fmla="*/ 229 w 270"/>
                <a:gd name="T91" fmla="*/ 13 h 160"/>
                <a:gd name="T92" fmla="*/ 237 w 270"/>
                <a:gd name="T93" fmla="*/ 13 h 160"/>
                <a:gd name="T94" fmla="*/ 254 w 270"/>
                <a:gd name="T95" fmla="*/ 24 h 160"/>
                <a:gd name="T96" fmla="*/ 269 w 270"/>
                <a:gd name="T97" fmla="*/ 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" h="160">
                  <a:moveTo>
                    <a:pt x="269" y="26"/>
                  </a:moveTo>
                  <a:lnTo>
                    <a:pt x="270" y="39"/>
                  </a:lnTo>
                  <a:lnTo>
                    <a:pt x="267" y="45"/>
                  </a:lnTo>
                  <a:lnTo>
                    <a:pt x="261" y="43"/>
                  </a:lnTo>
                  <a:lnTo>
                    <a:pt x="253" y="45"/>
                  </a:lnTo>
                  <a:lnTo>
                    <a:pt x="249" y="52"/>
                  </a:lnTo>
                  <a:lnTo>
                    <a:pt x="245" y="56"/>
                  </a:lnTo>
                  <a:lnTo>
                    <a:pt x="245" y="65"/>
                  </a:lnTo>
                  <a:lnTo>
                    <a:pt x="247" y="80"/>
                  </a:lnTo>
                  <a:lnTo>
                    <a:pt x="241" y="82"/>
                  </a:lnTo>
                  <a:lnTo>
                    <a:pt x="231" y="95"/>
                  </a:lnTo>
                  <a:lnTo>
                    <a:pt x="242" y="101"/>
                  </a:lnTo>
                  <a:lnTo>
                    <a:pt x="247" y="109"/>
                  </a:lnTo>
                  <a:lnTo>
                    <a:pt x="255" y="117"/>
                  </a:lnTo>
                  <a:lnTo>
                    <a:pt x="257" y="121"/>
                  </a:lnTo>
                  <a:lnTo>
                    <a:pt x="251" y="121"/>
                  </a:lnTo>
                  <a:lnTo>
                    <a:pt x="248" y="122"/>
                  </a:lnTo>
                  <a:lnTo>
                    <a:pt x="242" y="122"/>
                  </a:lnTo>
                  <a:lnTo>
                    <a:pt x="236" y="124"/>
                  </a:lnTo>
                  <a:lnTo>
                    <a:pt x="225" y="116"/>
                  </a:lnTo>
                  <a:lnTo>
                    <a:pt x="213" y="117"/>
                  </a:lnTo>
                  <a:lnTo>
                    <a:pt x="208" y="120"/>
                  </a:lnTo>
                  <a:lnTo>
                    <a:pt x="196" y="122"/>
                  </a:lnTo>
                  <a:lnTo>
                    <a:pt x="192" y="129"/>
                  </a:lnTo>
                  <a:lnTo>
                    <a:pt x="186" y="130"/>
                  </a:lnTo>
                  <a:lnTo>
                    <a:pt x="185" y="135"/>
                  </a:lnTo>
                  <a:lnTo>
                    <a:pt x="180" y="133"/>
                  </a:lnTo>
                  <a:lnTo>
                    <a:pt x="174" y="137"/>
                  </a:lnTo>
                  <a:lnTo>
                    <a:pt x="176" y="141"/>
                  </a:lnTo>
                  <a:lnTo>
                    <a:pt x="180" y="150"/>
                  </a:lnTo>
                  <a:lnTo>
                    <a:pt x="179" y="153"/>
                  </a:lnTo>
                  <a:lnTo>
                    <a:pt x="170" y="157"/>
                  </a:lnTo>
                  <a:lnTo>
                    <a:pt x="164" y="155"/>
                  </a:lnTo>
                  <a:lnTo>
                    <a:pt x="153" y="157"/>
                  </a:lnTo>
                  <a:lnTo>
                    <a:pt x="142" y="160"/>
                  </a:lnTo>
                  <a:lnTo>
                    <a:pt x="136" y="156"/>
                  </a:lnTo>
                  <a:lnTo>
                    <a:pt x="123" y="152"/>
                  </a:lnTo>
                  <a:lnTo>
                    <a:pt x="119" y="154"/>
                  </a:lnTo>
                  <a:lnTo>
                    <a:pt x="111" y="149"/>
                  </a:lnTo>
                  <a:lnTo>
                    <a:pt x="107" y="143"/>
                  </a:lnTo>
                  <a:lnTo>
                    <a:pt x="102" y="145"/>
                  </a:lnTo>
                  <a:lnTo>
                    <a:pt x="87" y="145"/>
                  </a:lnTo>
                  <a:lnTo>
                    <a:pt x="86" y="148"/>
                  </a:lnTo>
                  <a:lnTo>
                    <a:pt x="80" y="148"/>
                  </a:lnTo>
                  <a:lnTo>
                    <a:pt x="69" y="153"/>
                  </a:lnTo>
                  <a:lnTo>
                    <a:pt x="61" y="152"/>
                  </a:lnTo>
                  <a:lnTo>
                    <a:pt x="52" y="153"/>
                  </a:lnTo>
                  <a:lnTo>
                    <a:pt x="48" y="156"/>
                  </a:lnTo>
                  <a:lnTo>
                    <a:pt x="38" y="155"/>
                  </a:lnTo>
                  <a:lnTo>
                    <a:pt x="38" y="141"/>
                  </a:lnTo>
                  <a:lnTo>
                    <a:pt x="40" y="135"/>
                  </a:lnTo>
                  <a:lnTo>
                    <a:pt x="37" y="131"/>
                  </a:lnTo>
                  <a:lnTo>
                    <a:pt x="31" y="120"/>
                  </a:lnTo>
                  <a:lnTo>
                    <a:pt x="19" y="114"/>
                  </a:lnTo>
                  <a:lnTo>
                    <a:pt x="8" y="103"/>
                  </a:lnTo>
                  <a:lnTo>
                    <a:pt x="11" y="102"/>
                  </a:lnTo>
                  <a:lnTo>
                    <a:pt x="16" y="96"/>
                  </a:lnTo>
                  <a:lnTo>
                    <a:pt x="11" y="86"/>
                  </a:lnTo>
                  <a:lnTo>
                    <a:pt x="11" y="74"/>
                  </a:lnTo>
                  <a:lnTo>
                    <a:pt x="14" y="73"/>
                  </a:lnTo>
                  <a:lnTo>
                    <a:pt x="21" y="73"/>
                  </a:lnTo>
                  <a:lnTo>
                    <a:pt x="24" y="67"/>
                  </a:lnTo>
                  <a:lnTo>
                    <a:pt x="30" y="61"/>
                  </a:lnTo>
                  <a:lnTo>
                    <a:pt x="31" y="56"/>
                  </a:lnTo>
                  <a:lnTo>
                    <a:pt x="25" y="53"/>
                  </a:lnTo>
                  <a:lnTo>
                    <a:pt x="21" y="47"/>
                  </a:lnTo>
                  <a:lnTo>
                    <a:pt x="11" y="42"/>
                  </a:lnTo>
                  <a:lnTo>
                    <a:pt x="3" y="29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9" y="9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28" y="9"/>
                  </a:lnTo>
                  <a:lnTo>
                    <a:pt x="22" y="16"/>
                  </a:lnTo>
                  <a:lnTo>
                    <a:pt x="24" y="22"/>
                  </a:lnTo>
                  <a:lnTo>
                    <a:pt x="37" y="19"/>
                  </a:lnTo>
                  <a:lnTo>
                    <a:pt x="51" y="21"/>
                  </a:lnTo>
                  <a:lnTo>
                    <a:pt x="69" y="24"/>
                  </a:lnTo>
                  <a:lnTo>
                    <a:pt x="81" y="25"/>
                  </a:lnTo>
                  <a:lnTo>
                    <a:pt x="90" y="24"/>
                  </a:lnTo>
                  <a:lnTo>
                    <a:pt x="123" y="30"/>
                  </a:lnTo>
                  <a:lnTo>
                    <a:pt x="136" y="30"/>
                  </a:lnTo>
                  <a:lnTo>
                    <a:pt x="145" y="28"/>
                  </a:lnTo>
                  <a:lnTo>
                    <a:pt x="150" y="25"/>
                  </a:lnTo>
                  <a:lnTo>
                    <a:pt x="155" y="19"/>
                  </a:lnTo>
                  <a:lnTo>
                    <a:pt x="166" y="12"/>
                  </a:lnTo>
                  <a:lnTo>
                    <a:pt x="177" y="8"/>
                  </a:lnTo>
                  <a:lnTo>
                    <a:pt x="192" y="5"/>
                  </a:lnTo>
                  <a:lnTo>
                    <a:pt x="202" y="4"/>
                  </a:lnTo>
                  <a:lnTo>
                    <a:pt x="217" y="12"/>
                  </a:lnTo>
                  <a:lnTo>
                    <a:pt x="229" y="13"/>
                  </a:lnTo>
                  <a:lnTo>
                    <a:pt x="231" y="15"/>
                  </a:lnTo>
                  <a:lnTo>
                    <a:pt x="237" y="13"/>
                  </a:lnTo>
                  <a:lnTo>
                    <a:pt x="246" y="23"/>
                  </a:lnTo>
                  <a:lnTo>
                    <a:pt x="254" y="24"/>
                  </a:lnTo>
                  <a:lnTo>
                    <a:pt x="262" y="26"/>
                  </a:lnTo>
                  <a:lnTo>
                    <a:pt x="269" y="26"/>
                  </a:lnTo>
                  <a:lnTo>
                    <a:pt x="269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2B898968-4002-6FD5-841A-DD48EE748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867" y="5343949"/>
              <a:ext cx="334343" cy="286862"/>
            </a:xfrm>
            <a:custGeom>
              <a:avLst/>
              <a:gdLst>
                <a:gd name="T0" fmla="*/ 150 w 169"/>
                <a:gd name="T1" fmla="*/ 19 h 145"/>
                <a:gd name="T2" fmla="*/ 153 w 169"/>
                <a:gd name="T3" fmla="*/ 30 h 145"/>
                <a:gd name="T4" fmla="*/ 147 w 169"/>
                <a:gd name="T5" fmla="*/ 48 h 145"/>
                <a:gd name="T6" fmla="*/ 157 w 169"/>
                <a:gd name="T7" fmla="*/ 55 h 145"/>
                <a:gd name="T8" fmla="*/ 168 w 169"/>
                <a:gd name="T9" fmla="*/ 68 h 145"/>
                <a:gd name="T10" fmla="*/ 155 w 169"/>
                <a:gd name="T11" fmla="*/ 71 h 145"/>
                <a:gd name="T12" fmla="*/ 165 w 169"/>
                <a:gd name="T13" fmla="*/ 91 h 145"/>
                <a:gd name="T14" fmla="*/ 155 w 169"/>
                <a:gd name="T15" fmla="*/ 93 h 145"/>
                <a:gd name="T16" fmla="*/ 148 w 169"/>
                <a:gd name="T17" fmla="*/ 102 h 145"/>
                <a:gd name="T18" fmla="*/ 133 w 169"/>
                <a:gd name="T19" fmla="*/ 109 h 145"/>
                <a:gd name="T20" fmla="*/ 132 w 169"/>
                <a:gd name="T21" fmla="*/ 120 h 145"/>
                <a:gd name="T22" fmla="*/ 125 w 169"/>
                <a:gd name="T23" fmla="*/ 122 h 145"/>
                <a:gd name="T24" fmla="*/ 131 w 169"/>
                <a:gd name="T25" fmla="*/ 139 h 145"/>
                <a:gd name="T26" fmla="*/ 126 w 169"/>
                <a:gd name="T27" fmla="*/ 145 h 145"/>
                <a:gd name="T28" fmla="*/ 99 w 169"/>
                <a:gd name="T29" fmla="*/ 129 h 145"/>
                <a:gd name="T30" fmla="*/ 91 w 169"/>
                <a:gd name="T31" fmla="*/ 127 h 145"/>
                <a:gd name="T32" fmla="*/ 88 w 169"/>
                <a:gd name="T33" fmla="*/ 119 h 145"/>
                <a:gd name="T34" fmla="*/ 73 w 169"/>
                <a:gd name="T35" fmla="*/ 105 h 145"/>
                <a:gd name="T36" fmla="*/ 63 w 169"/>
                <a:gd name="T37" fmla="*/ 93 h 145"/>
                <a:gd name="T38" fmla="*/ 40 w 169"/>
                <a:gd name="T39" fmla="*/ 73 h 145"/>
                <a:gd name="T40" fmla="*/ 23 w 169"/>
                <a:gd name="T41" fmla="*/ 56 h 145"/>
                <a:gd name="T42" fmla="*/ 6 w 169"/>
                <a:gd name="T43" fmla="*/ 31 h 145"/>
                <a:gd name="T44" fmla="*/ 0 w 169"/>
                <a:gd name="T45" fmla="*/ 23 h 145"/>
                <a:gd name="T46" fmla="*/ 5 w 169"/>
                <a:gd name="T47" fmla="*/ 3 h 145"/>
                <a:gd name="T48" fmla="*/ 17 w 169"/>
                <a:gd name="T49" fmla="*/ 11 h 145"/>
                <a:gd name="T50" fmla="*/ 32 w 169"/>
                <a:gd name="T51" fmla="*/ 3 h 145"/>
                <a:gd name="T52" fmla="*/ 49 w 169"/>
                <a:gd name="T53" fmla="*/ 0 h 145"/>
                <a:gd name="T54" fmla="*/ 67 w 169"/>
                <a:gd name="T55" fmla="*/ 5 h 145"/>
                <a:gd name="T56" fmla="*/ 82 w 169"/>
                <a:gd name="T57" fmla="*/ 6 h 145"/>
                <a:gd name="T58" fmla="*/ 95 w 169"/>
                <a:gd name="T59" fmla="*/ 7 h 145"/>
                <a:gd name="T60" fmla="*/ 107 w 169"/>
                <a:gd name="T61" fmla="*/ 7 h 145"/>
                <a:gd name="T62" fmla="*/ 124 w 169"/>
                <a:gd name="T63" fmla="*/ 11 h 145"/>
                <a:gd name="T64" fmla="*/ 132 w 169"/>
                <a:gd name="T65" fmla="*/ 2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45">
                  <a:moveTo>
                    <a:pt x="140" y="22"/>
                  </a:moveTo>
                  <a:lnTo>
                    <a:pt x="150" y="19"/>
                  </a:lnTo>
                  <a:lnTo>
                    <a:pt x="155" y="22"/>
                  </a:lnTo>
                  <a:lnTo>
                    <a:pt x="153" y="30"/>
                  </a:lnTo>
                  <a:lnTo>
                    <a:pt x="148" y="40"/>
                  </a:lnTo>
                  <a:lnTo>
                    <a:pt x="147" y="48"/>
                  </a:lnTo>
                  <a:lnTo>
                    <a:pt x="149" y="52"/>
                  </a:lnTo>
                  <a:lnTo>
                    <a:pt x="157" y="55"/>
                  </a:lnTo>
                  <a:lnTo>
                    <a:pt x="169" y="66"/>
                  </a:lnTo>
                  <a:lnTo>
                    <a:pt x="168" y="68"/>
                  </a:lnTo>
                  <a:lnTo>
                    <a:pt x="156" y="68"/>
                  </a:lnTo>
                  <a:lnTo>
                    <a:pt x="155" y="71"/>
                  </a:lnTo>
                  <a:lnTo>
                    <a:pt x="166" y="84"/>
                  </a:lnTo>
                  <a:lnTo>
                    <a:pt x="165" y="91"/>
                  </a:lnTo>
                  <a:lnTo>
                    <a:pt x="156" y="90"/>
                  </a:lnTo>
                  <a:lnTo>
                    <a:pt x="155" y="93"/>
                  </a:lnTo>
                  <a:lnTo>
                    <a:pt x="144" y="95"/>
                  </a:lnTo>
                  <a:lnTo>
                    <a:pt x="148" y="102"/>
                  </a:lnTo>
                  <a:lnTo>
                    <a:pt x="140" y="103"/>
                  </a:lnTo>
                  <a:lnTo>
                    <a:pt x="133" y="109"/>
                  </a:lnTo>
                  <a:lnTo>
                    <a:pt x="131" y="115"/>
                  </a:lnTo>
                  <a:lnTo>
                    <a:pt x="132" y="120"/>
                  </a:lnTo>
                  <a:lnTo>
                    <a:pt x="126" y="121"/>
                  </a:lnTo>
                  <a:lnTo>
                    <a:pt x="125" y="122"/>
                  </a:lnTo>
                  <a:lnTo>
                    <a:pt x="126" y="133"/>
                  </a:lnTo>
                  <a:lnTo>
                    <a:pt x="131" y="139"/>
                  </a:lnTo>
                  <a:lnTo>
                    <a:pt x="130" y="141"/>
                  </a:lnTo>
                  <a:lnTo>
                    <a:pt x="126" y="145"/>
                  </a:lnTo>
                  <a:lnTo>
                    <a:pt x="120" y="142"/>
                  </a:lnTo>
                  <a:lnTo>
                    <a:pt x="99" y="129"/>
                  </a:lnTo>
                  <a:lnTo>
                    <a:pt x="97" y="126"/>
                  </a:lnTo>
                  <a:lnTo>
                    <a:pt x="91" y="127"/>
                  </a:lnTo>
                  <a:lnTo>
                    <a:pt x="87" y="124"/>
                  </a:lnTo>
                  <a:lnTo>
                    <a:pt x="88" y="119"/>
                  </a:lnTo>
                  <a:lnTo>
                    <a:pt x="78" y="110"/>
                  </a:lnTo>
                  <a:lnTo>
                    <a:pt x="73" y="105"/>
                  </a:lnTo>
                  <a:lnTo>
                    <a:pt x="72" y="98"/>
                  </a:lnTo>
                  <a:lnTo>
                    <a:pt x="63" y="93"/>
                  </a:lnTo>
                  <a:lnTo>
                    <a:pt x="46" y="79"/>
                  </a:lnTo>
                  <a:lnTo>
                    <a:pt x="40" y="73"/>
                  </a:lnTo>
                  <a:lnTo>
                    <a:pt x="31" y="65"/>
                  </a:lnTo>
                  <a:lnTo>
                    <a:pt x="23" y="56"/>
                  </a:lnTo>
                  <a:lnTo>
                    <a:pt x="19" y="42"/>
                  </a:lnTo>
                  <a:lnTo>
                    <a:pt x="6" y="31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5"/>
                  </a:lnTo>
                  <a:lnTo>
                    <a:pt x="5" y="3"/>
                  </a:lnTo>
                  <a:lnTo>
                    <a:pt x="11" y="5"/>
                  </a:lnTo>
                  <a:lnTo>
                    <a:pt x="17" y="11"/>
                  </a:lnTo>
                  <a:lnTo>
                    <a:pt x="23" y="14"/>
                  </a:lnTo>
                  <a:lnTo>
                    <a:pt x="32" y="3"/>
                  </a:lnTo>
                  <a:lnTo>
                    <a:pt x="44" y="4"/>
                  </a:lnTo>
                  <a:lnTo>
                    <a:pt x="49" y="0"/>
                  </a:lnTo>
                  <a:lnTo>
                    <a:pt x="58" y="5"/>
                  </a:lnTo>
                  <a:lnTo>
                    <a:pt x="67" y="5"/>
                  </a:lnTo>
                  <a:lnTo>
                    <a:pt x="76" y="8"/>
                  </a:lnTo>
                  <a:lnTo>
                    <a:pt x="82" y="6"/>
                  </a:lnTo>
                  <a:lnTo>
                    <a:pt x="87" y="11"/>
                  </a:lnTo>
                  <a:lnTo>
                    <a:pt x="95" y="7"/>
                  </a:lnTo>
                  <a:lnTo>
                    <a:pt x="101" y="8"/>
                  </a:lnTo>
                  <a:lnTo>
                    <a:pt x="107" y="7"/>
                  </a:lnTo>
                  <a:lnTo>
                    <a:pt x="117" y="10"/>
                  </a:lnTo>
                  <a:lnTo>
                    <a:pt x="124" y="11"/>
                  </a:lnTo>
                  <a:lnTo>
                    <a:pt x="128" y="13"/>
                  </a:lnTo>
                  <a:lnTo>
                    <a:pt x="132" y="21"/>
                  </a:lnTo>
                  <a:lnTo>
                    <a:pt x="14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3F3A6687-CF14-92D3-6E72-94B9390CF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024" y="4224200"/>
              <a:ext cx="747819" cy="496568"/>
            </a:xfrm>
            <a:custGeom>
              <a:avLst/>
              <a:gdLst>
                <a:gd name="T0" fmla="*/ 178 w 378"/>
                <a:gd name="T1" fmla="*/ 3 h 251"/>
                <a:gd name="T2" fmla="*/ 200 w 378"/>
                <a:gd name="T3" fmla="*/ 7 h 251"/>
                <a:gd name="T4" fmla="*/ 219 w 378"/>
                <a:gd name="T5" fmla="*/ 18 h 251"/>
                <a:gd name="T6" fmla="*/ 242 w 378"/>
                <a:gd name="T7" fmla="*/ 15 h 251"/>
                <a:gd name="T8" fmla="*/ 271 w 378"/>
                <a:gd name="T9" fmla="*/ 24 h 251"/>
                <a:gd name="T10" fmla="*/ 282 w 378"/>
                <a:gd name="T11" fmla="*/ 44 h 251"/>
                <a:gd name="T12" fmla="*/ 286 w 378"/>
                <a:gd name="T13" fmla="*/ 63 h 251"/>
                <a:gd name="T14" fmla="*/ 302 w 378"/>
                <a:gd name="T15" fmla="*/ 78 h 251"/>
                <a:gd name="T16" fmla="*/ 311 w 378"/>
                <a:gd name="T17" fmla="*/ 94 h 251"/>
                <a:gd name="T18" fmla="*/ 336 w 378"/>
                <a:gd name="T19" fmla="*/ 109 h 251"/>
                <a:gd name="T20" fmla="*/ 364 w 378"/>
                <a:gd name="T21" fmla="*/ 125 h 251"/>
                <a:gd name="T22" fmla="*/ 376 w 378"/>
                <a:gd name="T23" fmla="*/ 137 h 251"/>
                <a:gd name="T24" fmla="*/ 368 w 378"/>
                <a:gd name="T25" fmla="*/ 150 h 251"/>
                <a:gd name="T26" fmla="*/ 337 w 378"/>
                <a:gd name="T27" fmla="*/ 150 h 251"/>
                <a:gd name="T28" fmla="*/ 336 w 378"/>
                <a:gd name="T29" fmla="*/ 171 h 251"/>
                <a:gd name="T30" fmla="*/ 341 w 378"/>
                <a:gd name="T31" fmla="*/ 185 h 251"/>
                <a:gd name="T32" fmla="*/ 353 w 378"/>
                <a:gd name="T33" fmla="*/ 207 h 251"/>
                <a:gd name="T34" fmla="*/ 324 w 378"/>
                <a:gd name="T35" fmla="*/ 208 h 251"/>
                <a:gd name="T36" fmla="*/ 311 w 378"/>
                <a:gd name="T37" fmla="*/ 222 h 251"/>
                <a:gd name="T38" fmla="*/ 311 w 378"/>
                <a:gd name="T39" fmla="*/ 251 h 251"/>
                <a:gd name="T40" fmla="*/ 292 w 378"/>
                <a:gd name="T41" fmla="*/ 240 h 251"/>
                <a:gd name="T42" fmla="*/ 258 w 378"/>
                <a:gd name="T43" fmla="*/ 242 h 251"/>
                <a:gd name="T44" fmla="*/ 235 w 378"/>
                <a:gd name="T45" fmla="*/ 242 h 251"/>
                <a:gd name="T46" fmla="*/ 211 w 378"/>
                <a:gd name="T47" fmla="*/ 233 h 251"/>
                <a:gd name="T48" fmla="*/ 193 w 378"/>
                <a:gd name="T49" fmla="*/ 239 h 251"/>
                <a:gd name="T50" fmla="*/ 176 w 378"/>
                <a:gd name="T51" fmla="*/ 234 h 251"/>
                <a:gd name="T52" fmla="*/ 159 w 378"/>
                <a:gd name="T53" fmla="*/ 225 h 251"/>
                <a:gd name="T54" fmla="*/ 88 w 378"/>
                <a:gd name="T55" fmla="*/ 216 h 251"/>
                <a:gd name="T56" fmla="*/ 52 w 378"/>
                <a:gd name="T57" fmla="*/ 219 h 251"/>
                <a:gd name="T58" fmla="*/ 37 w 378"/>
                <a:gd name="T59" fmla="*/ 234 h 251"/>
                <a:gd name="T60" fmla="*/ 23 w 378"/>
                <a:gd name="T61" fmla="*/ 233 h 251"/>
                <a:gd name="T62" fmla="*/ 19 w 378"/>
                <a:gd name="T63" fmla="*/ 228 h 251"/>
                <a:gd name="T64" fmla="*/ 22 w 378"/>
                <a:gd name="T65" fmla="*/ 211 h 251"/>
                <a:gd name="T66" fmla="*/ 1 w 378"/>
                <a:gd name="T67" fmla="*/ 199 h 251"/>
                <a:gd name="T68" fmla="*/ 11 w 378"/>
                <a:gd name="T69" fmla="*/ 184 h 251"/>
                <a:gd name="T70" fmla="*/ 24 w 378"/>
                <a:gd name="T71" fmla="*/ 159 h 251"/>
                <a:gd name="T72" fmla="*/ 0 w 378"/>
                <a:gd name="T73" fmla="*/ 112 h 251"/>
                <a:gd name="T74" fmla="*/ 29 w 378"/>
                <a:gd name="T75" fmla="*/ 112 h 251"/>
                <a:gd name="T76" fmla="*/ 52 w 378"/>
                <a:gd name="T77" fmla="*/ 111 h 251"/>
                <a:gd name="T78" fmla="*/ 67 w 378"/>
                <a:gd name="T79" fmla="*/ 98 h 251"/>
                <a:gd name="T80" fmla="*/ 83 w 378"/>
                <a:gd name="T81" fmla="*/ 102 h 251"/>
                <a:gd name="T82" fmla="*/ 86 w 378"/>
                <a:gd name="T83" fmla="*/ 94 h 251"/>
                <a:gd name="T84" fmla="*/ 86 w 378"/>
                <a:gd name="T85" fmla="*/ 81 h 251"/>
                <a:gd name="T86" fmla="*/ 97 w 378"/>
                <a:gd name="T87" fmla="*/ 60 h 251"/>
                <a:gd name="T88" fmla="*/ 116 w 378"/>
                <a:gd name="T89" fmla="*/ 51 h 251"/>
                <a:gd name="T90" fmla="*/ 108 w 378"/>
                <a:gd name="T91" fmla="*/ 41 h 251"/>
                <a:gd name="T92" fmla="*/ 119 w 378"/>
                <a:gd name="T93" fmla="*/ 22 h 251"/>
                <a:gd name="T94" fmla="*/ 137 w 378"/>
                <a:gd name="T95" fmla="*/ 17 h 251"/>
                <a:gd name="T96" fmla="*/ 158 w 378"/>
                <a:gd name="T97" fmla="*/ 3 h 251"/>
                <a:gd name="T98" fmla="*/ 167 w 378"/>
                <a:gd name="T9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251">
                  <a:moveTo>
                    <a:pt x="167" y="0"/>
                  </a:moveTo>
                  <a:lnTo>
                    <a:pt x="174" y="4"/>
                  </a:lnTo>
                  <a:lnTo>
                    <a:pt x="178" y="3"/>
                  </a:lnTo>
                  <a:lnTo>
                    <a:pt x="185" y="2"/>
                  </a:lnTo>
                  <a:lnTo>
                    <a:pt x="195" y="10"/>
                  </a:lnTo>
                  <a:lnTo>
                    <a:pt x="200" y="7"/>
                  </a:lnTo>
                  <a:lnTo>
                    <a:pt x="205" y="6"/>
                  </a:lnTo>
                  <a:lnTo>
                    <a:pt x="218" y="10"/>
                  </a:lnTo>
                  <a:lnTo>
                    <a:pt x="219" y="18"/>
                  </a:lnTo>
                  <a:lnTo>
                    <a:pt x="224" y="23"/>
                  </a:lnTo>
                  <a:lnTo>
                    <a:pt x="232" y="19"/>
                  </a:lnTo>
                  <a:lnTo>
                    <a:pt x="242" y="15"/>
                  </a:lnTo>
                  <a:lnTo>
                    <a:pt x="253" y="15"/>
                  </a:lnTo>
                  <a:lnTo>
                    <a:pt x="262" y="18"/>
                  </a:lnTo>
                  <a:lnTo>
                    <a:pt x="271" y="24"/>
                  </a:lnTo>
                  <a:lnTo>
                    <a:pt x="283" y="29"/>
                  </a:lnTo>
                  <a:lnTo>
                    <a:pt x="284" y="38"/>
                  </a:lnTo>
                  <a:lnTo>
                    <a:pt x="282" y="44"/>
                  </a:lnTo>
                  <a:lnTo>
                    <a:pt x="289" y="51"/>
                  </a:lnTo>
                  <a:lnTo>
                    <a:pt x="291" y="56"/>
                  </a:lnTo>
                  <a:lnTo>
                    <a:pt x="286" y="63"/>
                  </a:lnTo>
                  <a:lnTo>
                    <a:pt x="286" y="69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0" y="84"/>
                  </a:lnTo>
                  <a:lnTo>
                    <a:pt x="305" y="86"/>
                  </a:lnTo>
                  <a:lnTo>
                    <a:pt x="311" y="94"/>
                  </a:lnTo>
                  <a:lnTo>
                    <a:pt x="317" y="100"/>
                  </a:lnTo>
                  <a:lnTo>
                    <a:pt x="334" y="106"/>
                  </a:lnTo>
                  <a:lnTo>
                    <a:pt x="336" y="109"/>
                  </a:lnTo>
                  <a:lnTo>
                    <a:pt x="335" y="119"/>
                  </a:lnTo>
                  <a:lnTo>
                    <a:pt x="353" y="120"/>
                  </a:lnTo>
                  <a:lnTo>
                    <a:pt x="364" y="125"/>
                  </a:lnTo>
                  <a:lnTo>
                    <a:pt x="364" y="129"/>
                  </a:lnTo>
                  <a:lnTo>
                    <a:pt x="367" y="132"/>
                  </a:lnTo>
                  <a:lnTo>
                    <a:pt x="376" y="137"/>
                  </a:lnTo>
                  <a:lnTo>
                    <a:pt x="378" y="143"/>
                  </a:lnTo>
                  <a:lnTo>
                    <a:pt x="369" y="147"/>
                  </a:lnTo>
                  <a:lnTo>
                    <a:pt x="368" y="150"/>
                  </a:lnTo>
                  <a:lnTo>
                    <a:pt x="358" y="156"/>
                  </a:lnTo>
                  <a:lnTo>
                    <a:pt x="346" y="156"/>
                  </a:lnTo>
                  <a:lnTo>
                    <a:pt x="337" y="150"/>
                  </a:lnTo>
                  <a:lnTo>
                    <a:pt x="328" y="150"/>
                  </a:lnTo>
                  <a:lnTo>
                    <a:pt x="323" y="160"/>
                  </a:lnTo>
                  <a:lnTo>
                    <a:pt x="336" y="171"/>
                  </a:lnTo>
                  <a:lnTo>
                    <a:pt x="338" y="174"/>
                  </a:lnTo>
                  <a:lnTo>
                    <a:pt x="337" y="180"/>
                  </a:lnTo>
                  <a:lnTo>
                    <a:pt x="341" y="185"/>
                  </a:lnTo>
                  <a:lnTo>
                    <a:pt x="342" y="196"/>
                  </a:lnTo>
                  <a:lnTo>
                    <a:pt x="349" y="201"/>
                  </a:lnTo>
                  <a:lnTo>
                    <a:pt x="353" y="207"/>
                  </a:lnTo>
                  <a:lnTo>
                    <a:pt x="336" y="207"/>
                  </a:lnTo>
                  <a:lnTo>
                    <a:pt x="330" y="210"/>
                  </a:lnTo>
                  <a:lnTo>
                    <a:pt x="324" y="208"/>
                  </a:lnTo>
                  <a:lnTo>
                    <a:pt x="321" y="210"/>
                  </a:lnTo>
                  <a:lnTo>
                    <a:pt x="313" y="218"/>
                  </a:lnTo>
                  <a:lnTo>
                    <a:pt x="311" y="222"/>
                  </a:lnTo>
                  <a:lnTo>
                    <a:pt x="307" y="234"/>
                  </a:lnTo>
                  <a:lnTo>
                    <a:pt x="313" y="246"/>
                  </a:lnTo>
                  <a:lnTo>
                    <a:pt x="311" y="251"/>
                  </a:lnTo>
                  <a:lnTo>
                    <a:pt x="301" y="248"/>
                  </a:lnTo>
                  <a:lnTo>
                    <a:pt x="299" y="243"/>
                  </a:lnTo>
                  <a:lnTo>
                    <a:pt x="292" y="240"/>
                  </a:lnTo>
                  <a:lnTo>
                    <a:pt x="268" y="242"/>
                  </a:lnTo>
                  <a:lnTo>
                    <a:pt x="261" y="244"/>
                  </a:lnTo>
                  <a:lnTo>
                    <a:pt x="258" y="242"/>
                  </a:lnTo>
                  <a:lnTo>
                    <a:pt x="249" y="232"/>
                  </a:lnTo>
                  <a:lnTo>
                    <a:pt x="236" y="238"/>
                  </a:lnTo>
                  <a:lnTo>
                    <a:pt x="235" y="242"/>
                  </a:lnTo>
                  <a:lnTo>
                    <a:pt x="231" y="241"/>
                  </a:lnTo>
                  <a:lnTo>
                    <a:pt x="228" y="236"/>
                  </a:lnTo>
                  <a:lnTo>
                    <a:pt x="211" y="233"/>
                  </a:lnTo>
                  <a:lnTo>
                    <a:pt x="204" y="236"/>
                  </a:lnTo>
                  <a:lnTo>
                    <a:pt x="198" y="234"/>
                  </a:lnTo>
                  <a:lnTo>
                    <a:pt x="193" y="239"/>
                  </a:lnTo>
                  <a:lnTo>
                    <a:pt x="191" y="235"/>
                  </a:lnTo>
                  <a:lnTo>
                    <a:pt x="186" y="233"/>
                  </a:lnTo>
                  <a:lnTo>
                    <a:pt x="176" y="234"/>
                  </a:lnTo>
                  <a:lnTo>
                    <a:pt x="173" y="232"/>
                  </a:lnTo>
                  <a:lnTo>
                    <a:pt x="167" y="225"/>
                  </a:lnTo>
                  <a:lnTo>
                    <a:pt x="159" y="225"/>
                  </a:lnTo>
                  <a:lnTo>
                    <a:pt x="138" y="222"/>
                  </a:lnTo>
                  <a:lnTo>
                    <a:pt x="116" y="217"/>
                  </a:lnTo>
                  <a:lnTo>
                    <a:pt x="88" y="216"/>
                  </a:lnTo>
                  <a:lnTo>
                    <a:pt x="80" y="216"/>
                  </a:lnTo>
                  <a:lnTo>
                    <a:pt x="73" y="218"/>
                  </a:lnTo>
                  <a:lnTo>
                    <a:pt x="52" y="219"/>
                  </a:lnTo>
                  <a:lnTo>
                    <a:pt x="49" y="224"/>
                  </a:lnTo>
                  <a:lnTo>
                    <a:pt x="43" y="230"/>
                  </a:lnTo>
                  <a:lnTo>
                    <a:pt x="37" y="234"/>
                  </a:lnTo>
                  <a:lnTo>
                    <a:pt x="33" y="232"/>
                  </a:lnTo>
                  <a:lnTo>
                    <a:pt x="27" y="231"/>
                  </a:lnTo>
                  <a:lnTo>
                    <a:pt x="23" y="233"/>
                  </a:lnTo>
                  <a:lnTo>
                    <a:pt x="24" y="237"/>
                  </a:lnTo>
                  <a:lnTo>
                    <a:pt x="20" y="232"/>
                  </a:lnTo>
                  <a:lnTo>
                    <a:pt x="19" y="228"/>
                  </a:lnTo>
                  <a:lnTo>
                    <a:pt x="23" y="223"/>
                  </a:lnTo>
                  <a:lnTo>
                    <a:pt x="21" y="218"/>
                  </a:lnTo>
                  <a:lnTo>
                    <a:pt x="22" y="211"/>
                  </a:lnTo>
                  <a:lnTo>
                    <a:pt x="19" y="207"/>
                  </a:lnTo>
                  <a:lnTo>
                    <a:pt x="12" y="204"/>
                  </a:lnTo>
                  <a:lnTo>
                    <a:pt x="1" y="199"/>
                  </a:lnTo>
                  <a:lnTo>
                    <a:pt x="1" y="195"/>
                  </a:lnTo>
                  <a:lnTo>
                    <a:pt x="8" y="186"/>
                  </a:lnTo>
                  <a:lnTo>
                    <a:pt x="11" y="184"/>
                  </a:lnTo>
                  <a:lnTo>
                    <a:pt x="24" y="178"/>
                  </a:lnTo>
                  <a:lnTo>
                    <a:pt x="27" y="173"/>
                  </a:lnTo>
                  <a:lnTo>
                    <a:pt x="24" y="159"/>
                  </a:lnTo>
                  <a:lnTo>
                    <a:pt x="17" y="147"/>
                  </a:lnTo>
                  <a:lnTo>
                    <a:pt x="8" y="130"/>
                  </a:lnTo>
                  <a:lnTo>
                    <a:pt x="0" y="112"/>
                  </a:lnTo>
                  <a:lnTo>
                    <a:pt x="11" y="113"/>
                  </a:lnTo>
                  <a:lnTo>
                    <a:pt x="16" y="112"/>
                  </a:lnTo>
                  <a:lnTo>
                    <a:pt x="29" y="112"/>
                  </a:lnTo>
                  <a:lnTo>
                    <a:pt x="35" y="115"/>
                  </a:lnTo>
                  <a:lnTo>
                    <a:pt x="46" y="110"/>
                  </a:lnTo>
                  <a:lnTo>
                    <a:pt x="52" y="111"/>
                  </a:lnTo>
                  <a:lnTo>
                    <a:pt x="55" y="101"/>
                  </a:lnTo>
                  <a:lnTo>
                    <a:pt x="61" y="102"/>
                  </a:lnTo>
                  <a:lnTo>
                    <a:pt x="67" y="98"/>
                  </a:lnTo>
                  <a:lnTo>
                    <a:pt x="74" y="96"/>
                  </a:lnTo>
                  <a:lnTo>
                    <a:pt x="77" y="94"/>
                  </a:lnTo>
                  <a:lnTo>
                    <a:pt x="83" y="102"/>
                  </a:lnTo>
                  <a:lnTo>
                    <a:pt x="90" y="101"/>
                  </a:lnTo>
                  <a:lnTo>
                    <a:pt x="90" y="98"/>
                  </a:lnTo>
                  <a:lnTo>
                    <a:pt x="86" y="94"/>
                  </a:lnTo>
                  <a:lnTo>
                    <a:pt x="80" y="93"/>
                  </a:lnTo>
                  <a:lnTo>
                    <a:pt x="82" y="86"/>
                  </a:lnTo>
                  <a:lnTo>
                    <a:pt x="86" y="81"/>
                  </a:lnTo>
                  <a:lnTo>
                    <a:pt x="84" y="72"/>
                  </a:lnTo>
                  <a:lnTo>
                    <a:pt x="88" y="62"/>
                  </a:lnTo>
                  <a:lnTo>
                    <a:pt x="97" y="60"/>
                  </a:lnTo>
                  <a:lnTo>
                    <a:pt x="99" y="58"/>
                  </a:lnTo>
                  <a:lnTo>
                    <a:pt x="103" y="51"/>
                  </a:lnTo>
                  <a:lnTo>
                    <a:pt x="116" y="51"/>
                  </a:lnTo>
                  <a:lnTo>
                    <a:pt x="117" y="48"/>
                  </a:lnTo>
                  <a:lnTo>
                    <a:pt x="121" y="44"/>
                  </a:lnTo>
                  <a:lnTo>
                    <a:pt x="108" y="41"/>
                  </a:lnTo>
                  <a:lnTo>
                    <a:pt x="111" y="30"/>
                  </a:lnTo>
                  <a:lnTo>
                    <a:pt x="111" y="24"/>
                  </a:lnTo>
                  <a:lnTo>
                    <a:pt x="119" y="22"/>
                  </a:lnTo>
                  <a:lnTo>
                    <a:pt x="124" y="17"/>
                  </a:lnTo>
                  <a:lnTo>
                    <a:pt x="127" y="15"/>
                  </a:lnTo>
                  <a:lnTo>
                    <a:pt x="137" y="17"/>
                  </a:lnTo>
                  <a:lnTo>
                    <a:pt x="149" y="17"/>
                  </a:lnTo>
                  <a:lnTo>
                    <a:pt x="149" y="12"/>
                  </a:lnTo>
                  <a:lnTo>
                    <a:pt x="158" y="3"/>
                  </a:lnTo>
                  <a:lnTo>
                    <a:pt x="163" y="1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AB154B25-7976-B892-F013-3BEB962C2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7979" y="5082806"/>
              <a:ext cx="373910" cy="203771"/>
            </a:xfrm>
            <a:custGeom>
              <a:avLst/>
              <a:gdLst>
                <a:gd name="T0" fmla="*/ 136 w 189"/>
                <a:gd name="T1" fmla="*/ 9 h 103"/>
                <a:gd name="T2" fmla="*/ 149 w 189"/>
                <a:gd name="T3" fmla="*/ 13 h 103"/>
                <a:gd name="T4" fmla="*/ 148 w 189"/>
                <a:gd name="T5" fmla="*/ 26 h 103"/>
                <a:gd name="T6" fmla="*/ 147 w 189"/>
                <a:gd name="T7" fmla="*/ 38 h 103"/>
                <a:gd name="T8" fmla="*/ 163 w 189"/>
                <a:gd name="T9" fmla="*/ 40 h 103"/>
                <a:gd name="T10" fmla="*/ 169 w 189"/>
                <a:gd name="T11" fmla="*/ 46 h 103"/>
                <a:gd name="T12" fmla="*/ 184 w 189"/>
                <a:gd name="T13" fmla="*/ 41 h 103"/>
                <a:gd name="T14" fmla="*/ 189 w 189"/>
                <a:gd name="T15" fmla="*/ 48 h 103"/>
                <a:gd name="T16" fmla="*/ 189 w 189"/>
                <a:gd name="T17" fmla="*/ 64 h 103"/>
                <a:gd name="T18" fmla="*/ 178 w 189"/>
                <a:gd name="T19" fmla="*/ 61 h 103"/>
                <a:gd name="T20" fmla="*/ 172 w 189"/>
                <a:gd name="T21" fmla="*/ 68 h 103"/>
                <a:gd name="T22" fmla="*/ 173 w 189"/>
                <a:gd name="T23" fmla="*/ 81 h 103"/>
                <a:gd name="T24" fmla="*/ 165 w 189"/>
                <a:gd name="T25" fmla="*/ 74 h 103"/>
                <a:gd name="T26" fmla="*/ 149 w 189"/>
                <a:gd name="T27" fmla="*/ 75 h 103"/>
                <a:gd name="T28" fmla="*/ 140 w 189"/>
                <a:gd name="T29" fmla="*/ 69 h 103"/>
                <a:gd name="T30" fmla="*/ 138 w 189"/>
                <a:gd name="T31" fmla="*/ 82 h 103"/>
                <a:gd name="T32" fmla="*/ 129 w 189"/>
                <a:gd name="T33" fmla="*/ 94 h 103"/>
                <a:gd name="T34" fmla="*/ 127 w 189"/>
                <a:gd name="T35" fmla="*/ 103 h 103"/>
                <a:gd name="T36" fmla="*/ 120 w 189"/>
                <a:gd name="T37" fmla="*/ 93 h 103"/>
                <a:gd name="T38" fmla="*/ 114 w 189"/>
                <a:gd name="T39" fmla="*/ 87 h 103"/>
                <a:gd name="T40" fmla="*/ 105 w 189"/>
                <a:gd name="T41" fmla="*/ 72 h 103"/>
                <a:gd name="T42" fmla="*/ 90 w 189"/>
                <a:gd name="T43" fmla="*/ 80 h 103"/>
                <a:gd name="T44" fmla="*/ 86 w 189"/>
                <a:gd name="T45" fmla="*/ 93 h 103"/>
                <a:gd name="T46" fmla="*/ 67 w 189"/>
                <a:gd name="T47" fmla="*/ 94 h 103"/>
                <a:gd name="T48" fmla="*/ 50 w 189"/>
                <a:gd name="T49" fmla="*/ 100 h 103"/>
                <a:gd name="T50" fmla="*/ 42 w 189"/>
                <a:gd name="T51" fmla="*/ 93 h 103"/>
                <a:gd name="T52" fmla="*/ 36 w 189"/>
                <a:gd name="T53" fmla="*/ 79 h 103"/>
                <a:gd name="T54" fmla="*/ 26 w 189"/>
                <a:gd name="T55" fmla="*/ 70 h 103"/>
                <a:gd name="T56" fmla="*/ 11 w 189"/>
                <a:gd name="T57" fmla="*/ 75 h 103"/>
                <a:gd name="T58" fmla="*/ 5 w 189"/>
                <a:gd name="T59" fmla="*/ 86 h 103"/>
                <a:gd name="T60" fmla="*/ 0 w 189"/>
                <a:gd name="T61" fmla="*/ 82 h 103"/>
                <a:gd name="T62" fmla="*/ 6 w 189"/>
                <a:gd name="T63" fmla="*/ 74 h 103"/>
                <a:gd name="T64" fmla="*/ 7 w 189"/>
                <a:gd name="T65" fmla="*/ 61 h 103"/>
                <a:gd name="T66" fmla="*/ 19 w 189"/>
                <a:gd name="T67" fmla="*/ 44 h 103"/>
                <a:gd name="T68" fmla="*/ 40 w 189"/>
                <a:gd name="T69" fmla="*/ 26 h 103"/>
                <a:gd name="T70" fmla="*/ 37 w 189"/>
                <a:gd name="T71" fmla="*/ 19 h 103"/>
                <a:gd name="T72" fmla="*/ 47 w 189"/>
                <a:gd name="T73" fmla="*/ 15 h 103"/>
                <a:gd name="T74" fmla="*/ 59 w 189"/>
                <a:gd name="T75" fmla="*/ 17 h 103"/>
                <a:gd name="T76" fmla="*/ 67 w 189"/>
                <a:gd name="T77" fmla="*/ 9 h 103"/>
                <a:gd name="T78" fmla="*/ 80 w 189"/>
                <a:gd name="T79" fmla="*/ 11 h 103"/>
                <a:gd name="T80" fmla="*/ 101 w 189"/>
                <a:gd name="T81" fmla="*/ 9 h 103"/>
                <a:gd name="T82" fmla="*/ 104 w 189"/>
                <a:gd name="T83" fmla="*/ 0 h 103"/>
                <a:gd name="T84" fmla="*/ 114 w 189"/>
                <a:gd name="T85" fmla="*/ 3 h 103"/>
                <a:gd name="T86" fmla="*/ 121 w 189"/>
                <a:gd name="T87" fmla="*/ 6 h 103"/>
                <a:gd name="T88" fmla="*/ 133 w 189"/>
                <a:gd name="T89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" h="103">
                  <a:moveTo>
                    <a:pt x="133" y="5"/>
                  </a:moveTo>
                  <a:lnTo>
                    <a:pt x="136" y="9"/>
                  </a:lnTo>
                  <a:lnTo>
                    <a:pt x="145" y="13"/>
                  </a:lnTo>
                  <a:lnTo>
                    <a:pt x="149" y="13"/>
                  </a:lnTo>
                  <a:lnTo>
                    <a:pt x="152" y="16"/>
                  </a:lnTo>
                  <a:lnTo>
                    <a:pt x="148" y="26"/>
                  </a:lnTo>
                  <a:lnTo>
                    <a:pt x="146" y="31"/>
                  </a:lnTo>
                  <a:lnTo>
                    <a:pt x="147" y="38"/>
                  </a:lnTo>
                  <a:lnTo>
                    <a:pt x="152" y="38"/>
                  </a:lnTo>
                  <a:lnTo>
                    <a:pt x="163" y="40"/>
                  </a:lnTo>
                  <a:lnTo>
                    <a:pt x="164" y="44"/>
                  </a:lnTo>
                  <a:lnTo>
                    <a:pt x="169" y="46"/>
                  </a:lnTo>
                  <a:lnTo>
                    <a:pt x="177" y="48"/>
                  </a:lnTo>
                  <a:lnTo>
                    <a:pt x="184" y="41"/>
                  </a:lnTo>
                  <a:lnTo>
                    <a:pt x="187" y="43"/>
                  </a:lnTo>
                  <a:lnTo>
                    <a:pt x="189" y="48"/>
                  </a:lnTo>
                  <a:lnTo>
                    <a:pt x="187" y="58"/>
                  </a:lnTo>
                  <a:lnTo>
                    <a:pt x="189" y="64"/>
                  </a:lnTo>
                  <a:lnTo>
                    <a:pt x="182" y="63"/>
                  </a:lnTo>
                  <a:lnTo>
                    <a:pt x="178" y="61"/>
                  </a:lnTo>
                  <a:lnTo>
                    <a:pt x="174" y="62"/>
                  </a:lnTo>
                  <a:lnTo>
                    <a:pt x="172" y="68"/>
                  </a:lnTo>
                  <a:lnTo>
                    <a:pt x="177" y="80"/>
                  </a:lnTo>
                  <a:lnTo>
                    <a:pt x="173" y="81"/>
                  </a:lnTo>
                  <a:lnTo>
                    <a:pt x="168" y="75"/>
                  </a:lnTo>
                  <a:lnTo>
                    <a:pt x="165" y="74"/>
                  </a:lnTo>
                  <a:lnTo>
                    <a:pt x="156" y="78"/>
                  </a:lnTo>
                  <a:lnTo>
                    <a:pt x="149" y="75"/>
                  </a:lnTo>
                  <a:lnTo>
                    <a:pt x="146" y="68"/>
                  </a:lnTo>
                  <a:lnTo>
                    <a:pt x="140" y="69"/>
                  </a:lnTo>
                  <a:lnTo>
                    <a:pt x="140" y="78"/>
                  </a:lnTo>
                  <a:lnTo>
                    <a:pt x="138" y="82"/>
                  </a:lnTo>
                  <a:lnTo>
                    <a:pt x="130" y="91"/>
                  </a:lnTo>
                  <a:lnTo>
                    <a:pt x="129" y="94"/>
                  </a:lnTo>
                  <a:lnTo>
                    <a:pt x="132" y="100"/>
                  </a:lnTo>
                  <a:lnTo>
                    <a:pt x="127" y="103"/>
                  </a:lnTo>
                  <a:lnTo>
                    <a:pt x="124" y="98"/>
                  </a:lnTo>
                  <a:lnTo>
                    <a:pt x="120" y="93"/>
                  </a:lnTo>
                  <a:lnTo>
                    <a:pt x="121" y="89"/>
                  </a:lnTo>
                  <a:lnTo>
                    <a:pt x="114" y="87"/>
                  </a:lnTo>
                  <a:lnTo>
                    <a:pt x="105" y="81"/>
                  </a:lnTo>
                  <a:lnTo>
                    <a:pt x="105" y="72"/>
                  </a:lnTo>
                  <a:lnTo>
                    <a:pt x="102" y="70"/>
                  </a:lnTo>
                  <a:lnTo>
                    <a:pt x="90" y="80"/>
                  </a:lnTo>
                  <a:lnTo>
                    <a:pt x="91" y="85"/>
                  </a:lnTo>
                  <a:lnTo>
                    <a:pt x="86" y="93"/>
                  </a:lnTo>
                  <a:lnTo>
                    <a:pt x="77" y="98"/>
                  </a:lnTo>
                  <a:lnTo>
                    <a:pt x="67" y="94"/>
                  </a:lnTo>
                  <a:lnTo>
                    <a:pt x="58" y="98"/>
                  </a:lnTo>
                  <a:lnTo>
                    <a:pt x="50" y="100"/>
                  </a:lnTo>
                  <a:lnTo>
                    <a:pt x="45" y="98"/>
                  </a:lnTo>
                  <a:lnTo>
                    <a:pt x="42" y="93"/>
                  </a:lnTo>
                  <a:lnTo>
                    <a:pt x="34" y="85"/>
                  </a:lnTo>
                  <a:lnTo>
                    <a:pt x="36" y="79"/>
                  </a:lnTo>
                  <a:lnTo>
                    <a:pt x="33" y="71"/>
                  </a:lnTo>
                  <a:lnTo>
                    <a:pt x="26" y="70"/>
                  </a:lnTo>
                  <a:lnTo>
                    <a:pt x="19" y="70"/>
                  </a:lnTo>
                  <a:lnTo>
                    <a:pt x="11" y="75"/>
                  </a:lnTo>
                  <a:lnTo>
                    <a:pt x="13" y="81"/>
                  </a:lnTo>
                  <a:lnTo>
                    <a:pt x="5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5" y="79"/>
                  </a:lnTo>
                  <a:lnTo>
                    <a:pt x="6" y="74"/>
                  </a:lnTo>
                  <a:lnTo>
                    <a:pt x="3" y="71"/>
                  </a:lnTo>
                  <a:lnTo>
                    <a:pt x="7" y="61"/>
                  </a:lnTo>
                  <a:lnTo>
                    <a:pt x="17" y="53"/>
                  </a:lnTo>
                  <a:lnTo>
                    <a:pt x="19" y="44"/>
                  </a:lnTo>
                  <a:lnTo>
                    <a:pt x="27" y="40"/>
                  </a:lnTo>
                  <a:lnTo>
                    <a:pt x="40" y="26"/>
                  </a:lnTo>
                  <a:lnTo>
                    <a:pt x="41" y="24"/>
                  </a:lnTo>
                  <a:lnTo>
                    <a:pt x="37" y="19"/>
                  </a:lnTo>
                  <a:lnTo>
                    <a:pt x="43" y="15"/>
                  </a:lnTo>
                  <a:lnTo>
                    <a:pt x="47" y="15"/>
                  </a:lnTo>
                  <a:lnTo>
                    <a:pt x="50" y="18"/>
                  </a:lnTo>
                  <a:lnTo>
                    <a:pt x="59" y="17"/>
                  </a:lnTo>
                  <a:lnTo>
                    <a:pt x="62" y="12"/>
                  </a:lnTo>
                  <a:lnTo>
                    <a:pt x="67" y="9"/>
                  </a:lnTo>
                  <a:lnTo>
                    <a:pt x="71" y="10"/>
                  </a:lnTo>
                  <a:lnTo>
                    <a:pt x="80" y="11"/>
                  </a:lnTo>
                  <a:lnTo>
                    <a:pt x="91" y="8"/>
                  </a:lnTo>
                  <a:lnTo>
                    <a:pt x="101" y="9"/>
                  </a:lnTo>
                  <a:lnTo>
                    <a:pt x="100" y="4"/>
                  </a:lnTo>
                  <a:lnTo>
                    <a:pt x="104" y="0"/>
                  </a:lnTo>
                  <a:lnTo>
                    <a:pt x="108" y="0"/>
                  </a:lnTo>
                  <a:lnTo>
                    <a:pt x="114" y="3"/>
                  </a:lnTo>
                  <a:lnTo>
                    <a:pt x="116" y="3"/>
                  </a:lnTo>
                  <a:lnTo>
                    <a:pt x="121" y="6"/>
                  </a:lnTo>
                  <a:lnTo>
                    <a:pt x="133" y="5"/>
                  </a:lnTo>
                  <a:lnTo>
                    <a:pt x="133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A80FE417-2E11-A5E6-A759-39D876AB0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4655" y="4742529"/>
              <a:ext cx="561853" cy="255209"/>
            </a:xfrm>
            <a:custGeom>
              <a:avLst/>
              <a:gdLst>
                <a:gd name="T0" fmla="*/ 118 w 284"/>
                <a:gd name="T1" fmla="*/ 8 h 129"/>
                <a:gd name="T2" fmla="*/ 129 w 284"/>
                <a:gd name="T3" fmla="*/ 5 h 129"/>
                <a:gd name="T4" fmla="*/ 133 w 284"/>
                <a:gd name="T5" fmla="*/ 12 h 129"/>
                <a:gd name="T6" fmla="*/ 158 w 284"/>
                <a:gd name="T7" fmla="*/ 20 h 129"/>
                <a:gd name="T8" fmla="*/ 172 w 284"/>
                <a:gd name="T9" fmla="*/ 20 h 129"/>
                <a:gd name="T10" fmla="*/ 176 w 284"/>
                <a:gd name="T11" fmla="*/ 29 h 129"/>
                <a:gd name="T12" fmla="*/ 176 w 284"/>
                <a:gd name="T13" fmla="*/ 36 h 129"/>
                <a:gd name="T14" fmla="*/ 188 w 284"/>
                <a:gd name="T15" fmla="*/ 49 h 129"/>
                <a:gd name="T16" fmla="*/ 204 w 284"/>
                <a:gd name="T17" fmla="*/ 41 h 129"/>
                <a:gd name="T18" fmla="*/ 202 w 284"/>
                <a:gd name="T19" fmla="*/ 33 h 129"/>
                <a:gd name="T20" fmla="*/ 221 w 284"/>
                <a:gd name="T21" fmla="*/ 42 h 129"/>
                <a:gd name="T22" fmla="*/ 233 w 284"/>
                <a:gd name="T23" fmla="*/ 44 h 129"/>
                <a:gd name="T24" fmla="*/ 238 w 284"/>
                <a:gd name="T25" fmla="*/ 55 h 129"/>
                <a:gd name="T26" fmla="*/ 248 w 284"/>
                <a:gd name="T27" fmla="*/ 53 h 129"/>
                <a:gd name="T28" fmla="*/ 262 w 284"/>
                <a:gd name="T29" fmla="*/ 58 h 129"/>
                <a:gd name="T30" fmla="*/ 273 w 284"/>
                <a:gd name="T31" fmla="*/ 67 h 129"/>
                <a:gd name="T32" fmla="*/ 284 w 284"/>
                <a:gd name="T33" fmla="*/ 80 h 129"/>
                <a:gd name="T34" fmla="*/ 268 w 284"/>
                <a:gd name="T35" fmla="*/ 86 h 129"/>
                <a:gd name="T36" fmla="*/ 257 w 284"/>
                <a:gd name="T37" fmla="*/ 93 h 129"/>
                <a:gd name="T38" fmla="*/ 250 w 284"/>
                <a:gd name="T39" fmla="*/ 106 h 129"/>
                <a:gd name="T40" fmla="*/ 237 w 284"/>
                <a:gd name="T41" fmla="*/ 116 h 129"/>
                <a:gd name="T42" fmla="*/ 219 w 284"/>
                <a:gd name="T43" fmla="*/ 115 h 129"/>
                <a:gd name="T44" fmla="*/ 210 w 284"/>
                <a:gd name="T45" fmla="*/ 129 h 129"/>
                <a:gd name="T46" fmla="*/ 189 w 284"/>
                <a:gd name="T47" fmla="*/ 117 h 129"/>
                <a:gd name="T48" fmla="*/ 172 w 284"/>
                <a:gd name="T49" fmla="*/ 120 h 129"/>
                <a:gd name="T50" fmla="*/ 156 w 284"/>
                <a:gd name="T51" fmla="*/ 115 h 129"/>
                <a:gd name="T52" fmla="*/ 135 w 284"/>
                <a:gd name="T53" fmla="*/ 110 h 129"/>
                <a:gd name="T54" fmla="*/ 125 w 284"/>
                <a:gd name="T55" fmla="*/ 108 h 129"/>
                <a:gd name="T56" fmla="*/ 120 w 284"/>
                <a:gd name="T57" fmla="*/ 119 h 129"/>
                <a:gd name="T58" fmla="*/ 115 w 284"/>
                <a:gd name="T59" fmla="*/ 129 h 129"/>
                <a:gd name="T60" fmla="*/ 102 w 284"/>
                <a:gd name="T61" fmla="*/ 129 h 129"/>
                <a:gd name="T62" fmla="*/ 86 w 284"/>
                <a:gd name="T63" fmla="*/ 123 h 129"/>
                <a:gd name="T64" fmla="*/ 76 w 284"/>
                <a:gd name="T65" fmla="*/ 117 h 129"/>
                <a:gd name="T66" fmla="*/ 62 w 284"/>
                <a:gd name="T67" fmla="*/ 110 h 129"/>
                <a:gd name="T68" fmla="*/ 49 w 284"/>
                <a:gd name="T69" fmla="*/ 98 h 129"/>
                <a:gd name="T70" fmla="*/ 34 w 284"/>
                <a:gd name="T71" fmla="*/ 90 h 129"/>
                <a:gd name="T72" fmla="*/ 19 w 284"/>
                <a:gd name="T73" fmla="*/ 73 h 129"/>
                <a:gd name="T74" fmla="*/ 19 w 284"/>
                <a:gd name="T75" fmla="*/ 62 h 129"/>
                <a:gd name="T76" fmla="*/ 9 w 284"/>
                <a:gd name="T77" fmla="*/ 53 h 129"/>
                <a:gd name="T78" fmla="*/ 2 w 284"/>
                <a:gd name="T79" fmla="*/ 38 h 129"/>
                <a:gd name="T80" fmla="*/ 15 w 284"/>
                <a:gd name="T81" fmla="*/ 36 h 129"/>
                <a:gd name="T82" fmla="*/ 28 w 284"/>
                <a:gd name="T83" fmla="*/ 32 h 129"/>
                <a:gd name="T84" fmla="*/ 38 w 284"/>
                <a:gd name="T85" fmla="*/ 29 h 129"/>
                <a:gd name="T86" fmla="*/ 47 w 284"/>
                <a:gd name="T87" fmla="*/ 24 h 129"/>
                <a:gd name="T88" fmla="*/ 56 w 284"/>
                <a:gd name="T89" fmla="*/ 23 h 129"/>
                <a:gd name="T90" fmla="*/ 74 w 284"/>
                <a:gd name="T91" fmla="*/ 15 h 129"/>
                <a:gd name="T92" fmla="*/ 92 w 284"/>
                <a:gd name="T93" fmla="*/ 8 h 129"/>
                <a:gd name="T94" fmla="*/ 90 w 284"/>
                <a:gd name="T95" fmla="*/ 0 h 129"/>
                <a:gd name="T96" fmla="*/ 102 w 284"/>
                <a:gd name="T97" fmla="*/ 7 h 129"/>
                <a:gd name="T98" fmla="*/ 107 w 284"/>
                <a:gd name="T99" fmla="*/ 12 h 129"/>
                <a:gd name="T100" fmla="*/ 111 w 284"/>
                <a:gd name="T101" fmla="*/ 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129">
                  <a:moveTo>
                    <a:pt x="111" y="10"/>
                  </a:moveTo>
                  <a:lnTo>
                    <a:pt x="118" y="8"/>
                  </a:lnTo>
                  <a:lnTo>
                    <a:pt x="118" y="2"/>
                  </a:lnTo>
                  <a:lnTo>
                    <a:pt x="129" y="5"/>
                  </a:lnTo>
                  <a:lnTo>
                    <a:pt x="130" y="8"/>
                  </a:lnTo>
                  <a:lnTo>
                    <a:pt x="133" y="12"/>
                  </a:lnTo>
                  <a:lnTo>
                    <a:pt x="149" y="16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72" y="20"/>
                  </a:lnTo>
                  <a:lnTo>
                    <a:pt x="178" y="24"/>
                  </a:lnTo>
                  <a:lnTo>
                    <a:pt x="176" y="29"/>
                  </a:lnTo>
                  <a:lnTo>
                    <a:pt x="170" y="32"/>
                  </a:lnTo>
                  <a:lnTo>
                    <a:pt x="176" y="36"/>
                  </a:lnTo>
                  <a:lnTo>
                    <a:pt x="183" y="42"/>
                  </a:lnTo>
                  <a:lnTo>
                    <a:pt x="188" y="49"/>
                  </a:lnTo>
                  <a:lnTo>
                    <a:pt x="192" y="49"/>
                  </a:lnTo>
                  <a:lnTo>
                    <a:pt x="204" y="41"/>
                  </a:lnTo>
                  <a:lnTo>
                    <a:pt x="198" y="33"/>
                  </a:lnTo>
                  <a:lnTo>
                    <a:pt x="202" y="33"/>
                  </a:lnTo>
                  <a:lnTo>
                    <a:pt x="210" y="35"/>
                  </a:lnTo>
                  <a:lnTo>
                    <a:pt x="221" y="42"/>
                  </a:lnTo>
                  <a:lnTo>
                    <a:pt x="233" y="39"/>
                  </a:lnTo>
                  <a:lnTo>
                    <a:pt x="233" y="44"/>
                  </a:lnTo>
                  <a:lnTo>
                    <a:pt x="229" y="46"/>
                  </a:lnTo>
                  <a:lnTo>
                    <a:pt x="238" y="55"/>
                  </a:lnTo>
                  <a:lnTo>
                    <a:pt x="242" y="56"/>
                  </a:lnTo>
                  <a:lnTo>
                    <a:pt x="248" y="53"/>
                  </a:lnTo>
                  <a:lnTo>
                    <a:pt x="260" y="59"/>
                  </a:lnTo>
                  <a:lnTo>
                    <a:pt x="262" y="58"/>
                  </a:lnTo>
                  <a:lnTo>
                    <a:pt x="271" y="61"/>
                  </a:lnTo>
                  <a:lnTo>
                    <a:pt x="273" y="67"/>
                  </a:lnTo>
                  <a:lnTo>
                    <a:pt x="282" y="75"/>
                  </a:lnTo>
                  <a:lnTo>
                    <a:pt x="284" y="80"/>
                  </a:lnTo>
                  <a:lnTo>
                    <a:pt x="275" y="81"/>
                  </a:lnTo>
                  <a:lnTo>
                    <a:pt x="268" y="86"/>
                  </a:lnTo>
                  <a:lnTo>
                    <a:pt x="265" y="89"/>
                  </a:lnTo>
                  <a:lnTo>
                    <a:pt x="257" y="93"/>
                  </a:lnTo>
                  <a:lnTo>
                    <a:pt x="255" y="104"/>
                  </a:lnTo>
                  <a:lnTo>
                    <a:pt x="250" y="106"/>
                  </a:lnTo>
                  <a:lnTo>
                    <a:pt x="242" y="113"/>
                  </a:lnTo>
                  <a:lnTo>
                    <a:pt x="237" y="116"/>
                  </a:lnTo>
                  <a:lnTo>
                    <a:pt x="231" y="117"/>
                  </a:lnTo>
                  <a:lnTo>
                    <a:pt x="219" y="115"/>
                  </a:lnTo>
                  <a:lnTo>
                    <a:pt x="214" y="118"/>
                  </a:lnTo>
                  <a:lnTo>
                    <a:pt x="210" y="129"/>
                  </a:lnTo>
                  <a:lnTo>
                    <a:pt x="206" y="123"/>
                  </a:lnTo>
                  <a:lnTo>
                    <a:pt x="189" y="117"/>
                  </a:lnTo>
                  <a:lnTo>
                    <a:pt x="185" y="121"/>
                  </a:lnTo>
                  <a:lnTo>
                    <a:pt x="172" y="120"/>
                  </a:lnTo>
                  <a:lnTo>
                    <a:pt x="162" y="114"/>
                  </a:lnTo>
                  <a:lnTo>
                    <a:pt x="156" y="115"/>
                  </a:lnTo>
                  <a:lnTo>
                    <a:pt x="140" y="109"/>
                  </a:lnTo>
                  <a:lnTo>
                    <a:pt x="135" y="110"/>
                  </a:lnTo>
                  <a:lnTo>
                    <a:pt x="130" y="107"/>
                  </a:lnTo>
                  <a:lnTo>
                    <a:pt x="125" y="108"/>
                  </a:lnTo>
                  <a:lnTo>
                    <a:pt x="125" y="119"/>
                  </a:lnTo>
                  <a:lnTo>
                    <a:pt x="120" y="119"/>
                  </a:lnTo>
                  <a:lnTo>
                    <a:pt x="116" y="124"/>
                  </a:lnTo>
                  <a:lnTo>
                    <a:pt x="115" y="129"/>
                  </a:lnTo>
                  <a:lnTo>
                    <a:pt x="106" y="127"/>
                  </a:lnTo>
                  <a:lnTo>
                    <a:pt x="102" y="129"/>
                  </a:lnTo>
                  <a:lnTo>
                    <a:pt x="88" y="128"/>
                  </a:lnTo>
                  <a:lnTo>
                    <a:pt x="86" y="123"/>
                  </a:lnTo>
                  <a:lnTo>
                    <a:pt x="78" y="119"/>
                  </a:lnTo>
                  <a:lnTo>
                    <a:pt x="76" y="117"/>
                  </a:lnTo>
                  <a:lnTo>
                    <a:pt x="66" y="110"/>
                  </a:lnTo>
                  <a:lnTo>
                    <a:pt x="62" y="110"/>
                  </a:lnTo>
                  <a:lnTo>
                    <a:pt x="57" y="104"/>
                  </a:lnTo>
                  <a:lnTo>
                    <a:pt x="49" y="98"/>
                  </a:lnTo>
                  <a:lnTo>
                    <a:pt x="38" y="90"/>
                  </a:lnTo>
                  <a:lnTo>
                    <a:pt x="34" y="90"/>
                  </a:lnTo>
                  <a:lnTo>
                    <a:pt x="26" y="83"/>
                  </a:lnTo>
                  <a:lnTo>
                    <a:pt x="19" y="73"/>
                  </a:lnTo>
                  <a:lnTo>
                    <a:pt x="15" y="68"/>
                  </a:lnTo>
                  <a:lnTo>
                    <a:pt x="19" y="62"/>
                  </a:lnTo>
                  <a:lnTo>
                    <a:pt x="17" y="57"/>
                  </a:lnTo>
                  <a:lnTo>
                    <a:pt x="9" y="53"/>
                  </a:lnTo>
                  <a:lnTo>
                    <a:pt x="0" y="41"/>
                  </a:lnTo>
                  <a:lnTo>
                    <a:pt x="2" y="38"/>
                  </a:lnTo>
                  <a:lnTo>
                    <a:pt x="9" y="45"/>
                  </a:lnTo>
                  <a:lnTo>
                    <a:pt x="15" y="36"/>
                  </a:lnTo>
                  <a:lnTo>
                    <a:pt x="19" y="34"/>
                  </a:lnTo>
                  <a:lnTo>
                    <a:pt x="28" y="32"/>
                  </a:lnTo>
                  <a:lnTo>
                    <a:pt x="35" y="34"/>
                  </a:lnTo>
                  <a:lnTo>
                    <a:pt x="38" y="29"/>
                  </a:lnTo>
                  <a:lnTo>
                    <a:pt x="45" y="28"/>
                  </a:lnTo>
                  <a:lnTo>
                    <a:pt x="47" y="24"/>
                  </a:lnTo>
                  <a:lnTo>
                    <a:pt x="52" y="22"/>
                  </a:lnTo>
                  <a:lnTo>
                    <a:pt x="56" y="23"/>
                  </a:lnTo>
                  <a:lnTo>
                    <a:pt x="58" y="18"/>
                  </a:lnTo>
                  <a:lnTo>
                    <a:pt x="74" y="15"/>
                  </a:lnTo>
                  <a:lnTo>
                    <a:pt x="86" y="10"/>
                  </a:lnTo>
                  <a:lnTo>
                    <a:pt x="92" y="8"/>
                  </a:lnTo>
                  <a:lnTo>
                    <a:pt x="87" y="3"/>
                  </a:lnTo>
                  <a:lnTo>
                    <a:pt x="90" y="0"/>
                  </a:lnTo>
                  <a:lnTo>
                    <a:pt x="97" y="2"/>
                  </a:lnTo>
                  <a:lnTo>
                    <a:pt x="102" y="7"/>
                  </a:lnTo>
                  <a:lnTo>
                    <a:pt x="102" y="10"/>
                  </a:lnTo>
                  <a:lnTo>
                    <a:pt x="107" y="12"/>
                  </a:lnTo>
                  <a:lnTo>
                    <a:pt x="111" y="10"/>
                  </a:lnTo>
                  <a:lnTo>
                    <a:pt x="11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19D6AC50-9BC2-31FF-E50D-609E46A24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6218" y="4348836"/>
              <a:ext cx="741884" cy="783429"/>
            </a:xfrm>
            <a:custGeom>
              <a:avLst/>
              <a:gdLst>
                <a:gd name="T0" fmla="*/ 313 w 375"/>
                <a:gd name="T1" fmla="*/ 43 h 396"/>
                <a:gd name="T2" fmla="*/ 209 w 375"/>
                <a:gd name="T3" fmla="*/ 25 h 396"/>
                <a:gd name="T4" fmla="*/ 207 w 375"/>
                <a:gd name="T5" fmla="*/ 20 h 396"/>
                <a:gd name="T6" fmla="*/ 302 w 375"/>
                <a:gd name="T7" fmla="*/ 29 h 396"/>
                <a:gd name="T8" fmla="*/ 285 w 375"/>
                <a:gd name="T9" fmla="*/ 26 h 396"/>
                <a:gd name="T10" fmla="*/ 297 w 375"/>
                <a:gd name="T11" fmla="*/ 14 h 396"/>
                <a:gd name="T12" fmla="*/ 307 w 375"/>
                <a:gd name="T13" fmla="*/ 26 h 396"/>
                <a:gd name="T14" fmla="*/ 158 w 375"/>
                <a:gd name="T15" fmla="*/ 17 h 396"/>
                <a:gd name="T16" fmla="*/ 172 w 375"/>
                <a:gd name="T17" fmla="*/ 24 h 396"/>
                <a:gd name="T18" fmla="*/ 199 w 375"/>
                <a:gd name="T19" fmla="*/ 37 h 396"/>
                <a:gd name="T20" fmla="*/ 216 w 375"/>
                <a:gd name="T21" fmla="*/ 49 h 396"/>
                <a:gd name="T22" fmla="*/ 261 w 375"/>
                <a:gd name="T23" fmla="*/ 22 h 396"/>
                <a:gd name="T24" fmla="*/ 308 w 375"/>
                <a:gd name="T25" fmla="*/ 38 h 396"/>
                <a:gd name="T26" fmla="*/ 332 w 375"/>
                <a:gd name="T27" fmla="*/ 60 h 396"/>
                <a:gd name="T28" fmla="*/ 333 w 375"/>
                <a:gd name="T29" fmla="*/ 99 h 396"/>
                <a:gd name="T30" fmla="*/ 352 w 375"/>
                <a:gd name="T31" fmla="*/ 122 h 396"/>
                <a:gd name="T32" fmla="*/ 357 w 375"/>
                <a:gd name="T33" fmla="*/ 155 h 396"/>
                <a:gd name="T34" fmla="*/ 369 w 375"/>
                <a:gd name="T35" fmla="*/ 178 h 396"/>
                <a:gd name="T36" fmla="*/ 364 w 375"/>
                <a:gd name="T37" fmla="*/ 211 h 396"/>
                <a:gd name="T38" fmla="*/ 347 w 375"/>
                <a:gd name="T39" fmla="*/ 199 h 396"/>
                <a:gd name="T40" fmla="*/ 331 w 375"/>
                <a:gd name="T41" fmla="*/ 214 h 396"/>
                <a:gd name="T42" fmla="*/ 304 w 375"/>
                <a:gd name="T43" fmla="*/ 223 h 396"/>
                <a:gd name="T44" fmla="*/ 285 w 375"/>
                <a:gd name="T45" fmla="*/ 231 h 396"/>
                <a:gd name="T46" fmla="*/ 259 w 375"/>
                <a:gd name="T47" fmla="*/ 237 h 396"/>
                <a:gd name="T48" fmla="*/ 276 w 375"/>
                <a:gd name="T49" fmla="*/ 261 h 396"/>
                <a:gd name="T50" fmla="*/ 291 w 375"/>
                <a:gd name="T51" fmla="*/ 289 h 396"/>
                <a:gd name="T52" fmla="*/ 319 w 375"/>
                <a:gd name="T53" fmla="*/ 309 h 396"/>
                <a:gd name="T54" fmla="*/ 334 w 375"/>
                <a:gd name="T55" fmla="*/ 328 h 396"/>
                <a:gd name="T56" fmla="*/ 316 w 375"/>
                <a:gd name="T57" fmla="*/ 341 h 396"/>
                <a:gd name="T58" fmla="*/ 302 w 375"/>
                <a:gd name="T59" fmla="*/ 365 h 396"/>
                <a:gd name="T60" fmla="*/ 307 w 375"/>
                <a:gd name="T61" fmla="*/ 381 h 396"/>
                <a:gd name="T62" fmla="*/ 295 w 375"/>
                <a:gd name="T63" fmla="*/ 378 h 396"/>
                <a:gd name="T64" fmla="*/ 271 w 375"/>
                <a:gd name="T65" fmla="*/ 374 h 396"/>
                <a:gd name="T66" fmla="*/ 233 w 375"/>
                <a:gd name="T67" fmla="*/ 389 h 396"/>
                <a:gd name="T68" fmla="*/ 197 w 375"/>
                <a:gd name="T69" fmla="*/ 383 h 396"/>
                <a:gd name="T70" fmla="*/ 188 w 375"/>
                <a:gd name="T71" fmla="*/ 392 h 396"/>
                <a:gd name="T72" fmla="*/ 166 w 375"/>
                <a:gd name="T73" fmla="*/ 383 h 396"/>
                <a:gd name="T74" fmla="*/ 132 w 375"/>
                <a:gd name="T75" fmla="*/ 377 h 396"/>
                <a:gd name="T76" fmla="*/ 115 w 375"/>
                <a:gd name="T77" fmla="*/ 371 h 396"/>
                <a:gd name="T78" fmla="*/ 91 w 375"/>
                <a:gd name="T79" fmla="*/ 382 h 396"/>
                <a:gd name="T80" fmla="*/ 75 w 375"/>
                <a:gd name="T81" fmla="*/ 371 h 396"/>
                <a:gd name="T82" fmla="*/ 80 w 375"/>
                <a:gd name="T83" fmla="*/ 344 h 396"/>
                <a:gd name="T84" fmla="*/ 91 w 375"/>
                <a:gd name="T85" fmla="*/ 305 h 396"/>
                <a:gd name="T86" fmla="*/ 51 w 375"/>
                <a:gd name="T87" fmla="*/ 300 h 396"/>
                <a:gd name="T88" fmla="*/ 26 w 375"/>
                <a:gd name="T89" fmla="*/ 283 h 396"/>
                <a:gd name="T90" fmla="*/ 26 w 375"/>
                <a:gd name="T91" fmla="*/ 264 h 396"/>
                <a:gd name="T92" fmla="*/ 13 w 375"/>
                <a:gd name="T93" fmla="*/ 241 h 396"/>
                <a:gd name="T94" fmla="*/ 14 w 375"/>
                <a:gd name="T95" fmla="*/ 223 h 396"/>
                <a:gd name="T96" fmla="*/ 1 w 375"/>
                <a:gd name="T97" fmla="*/ 199 h 396"/>
                <a:gd name="T98" fmla="*/ 11 w 375"/>
                <a:gd name="T99" fmla="*/ 176 h 396"/>
                <a:gd name="T100" fmla="*/ 17 w 375"/>
                <a:gd name="T101" fmla="*/ 159 h 396"/>
                <a:gd name="T102" fmla="*/ 32 w 375"/>
                <a:gd name="T103" fmla="*/ 144 h 396"/>
                <a:gd name="T104" fmla="*/ 32 w 375"/>
                <a:gd name="T105" fmla="*/ 125 h 396"/>
                <a:gd name="T106" fmla="*/ 46 w 375"/>
                <a:gd name="T107" fmla="*/ 104 h 396"/>
                <a:gd name="T108" fmla="*/ 44 w 375"/>
                <a:gd name="T109" fmla="*/ 69 h 396"/>
                <a:gd name="T110" fmla="*/ 80 w 375"/>
                <a:gd name="T111" fmla="*/ 62 h 396"/>
                <a:gd name="T112" fmla="*/ 94 w 375"/>
                <a:gd name="T113" fmla="*/ 67 h 396"/>
                <a:gd name="T114" fmla="*/ 101 w 375"/>
                <a:gd name="T115" fmla="*/ 57 h 396"/>
                <a:gd name="T116" fmla="*/ 128 w 375"/>
                <a:gd name="T117" fmla="*/ 52 h 396"/>
                <a:gd name="T118" fmla="*/ 109 w 375"/>
                <a:gd name="T119" fmla="*/ 30 h 396"/>
                <a:gd name="T120" fmla="*/ 116 w 375"/>
                <a:gd name="T121" fmla="*/ 18 h 396"/>
                <a:gd name="T122" fmla="*/ 131 w 375"/>
                <a:gd name="T123" fmla="*/ 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5" h="396">
                  <a:moveTo>
                    <a:pt x="330" y="53"/>
                  </a:moveTo>
                  <a:lnTo>
                    <a:pt x="318" y="52"/>
                  </a:lnTo>
                  <a:lnTo>
                    <a:pt x="317" y="47"/>
                  </a:lnTo>
                  <a:lnTo>
                    <a:pt x="313" y="43"/>
                  </a:lnTo>
                  <a:lnTo>
                    <a:pt x="313" y="40"/>
                  </a:lnTo>
                  <a:lnTo>
                    <a:pt x="329" y="49"/>
                  </a:lnTo>
                  <a:lnTo>
                    <a:pt x="330" y="53"/>
                  </a:lnTo>
                  <a:close/>
                  <a:moveTo>
                    <a:pt x="209" y="25"/>
                  </a:moveTo>
                  <a:lnTo>
                    <a:pt x="203" y="25"/>
                  </a:lnTo>
                  <a:lnTo>
                    <a:pt x="199" y="23"/>
                  </a:lnTo>
                  <a:lnTo>
                    <a:pt x="201" y="19"/>
                  </a:lnTo>
                  <a:lnTo>
                    <a:pt x="207" y="20"/>
                  </a:lnTo>
                  <a:lnTo>
                    <a:pt x="209" y="25"/>
                  </a:lnTo>
                  <a:lnTo>
                    <a:pt x="209" y="25"/>
                  </a:lnTo>
                  <a:close/>
                  <a:moveTo>
                    <a:pt x="307" y="26"/>
                  </a:moveTo>
                  <a:lnTo>
                    <a:pt x="302" y="29"/>
                  </a:lnTo>
                  <a:lnTo>
                    <a:pt x="298" y="29"/>
                  </a:lnTo>
                  <a:lnTo>
                    <a:pt x="294" y="33"/>
                  </a:lnTo>
                  <a:lnTo>
                    <a:pt x="287" y="30"/>
                  </a:lnTo>
                  <a:lnTo>
                    <a:pt x="285" y="26"/>
                  </a:lnTo>
                  <a:lnTo>
                    <a:pt x="285" y="18"/>
                  </a:lnTo>
                  <a:lnTo>
                    <a:pt x="287" y="13"/>
                  </a:lnTo>
                  <a:lnTo>
                    <a:pt x="294" y="11"/>
                  </a:lnTo>
                  <a:lnTo>
                    <a:pt x="297" y="14"/>
                  </a:lnTo>
                  <a:lnTo>
                    <a:pt x="303" y="17"/>
                  </a:lnTo>
                  <a:lnTo>
                    <a:pt x="301" y="23"/>
                  </a:lnTo>
                  <a:lnTo>
                    <a:pt x="307" y="26"/>
                  </a:lnTo>
                  <a:lnTo>
                    <a:pt x="307" y="26"/>
                  </a:lnTo>
                  <a:close/>
                  <a:moveTo>
                    <a:pt x="146" y="4"/>
                  </a:moveTo>
                  <a:lnTo>
                    <a:pt x="152" y="6"/>
                  </a:lnTo>
                  <a:lnTo>
                    <a:pt x="158" y="12"/>
                  </a:lnTo>
                  <a:lnTo>
                    <a:pt x="158" y="17"/>
                  </a:lnTo>
                  <a:lnTo>
                    <a:pt x="152" y="22"/>
                  </a:lnTo>
                  <a:lnTo>
                    <a:pt x="163" y="21"/>
                  </a:lnTo>
                  <a:lnTo>
                    <a:pt x="166" y="25"/>
                  </a:lnTo>
                  <a:lnTo>
                    <a:pt x="172" y="24"/>
                  </a:lnTo>
                  <a:lnTo>
                    <a:pt x="188" y="30"/>
                  </a:lnTo>
                  <a:lnTo>
                    <a:pt x="199" y="27"/>
                  </a:lnTo>
                  <a:lnTo>
                    <a:pt x="201" y="31"/>
                  </a:lnTo>
                  <a:lnTo>
                    <a:pt x="199" y="37"/>
                  </a:lnTo>
                  <a:lnTo>
                    <a:pt x="192" y="43"/>
                  </a:lnTo>
                  <a:lnTo>
                    <a:pt x="196" y="47"/>
                  </a:lnTo>
                  <a:lnTo>
                    <a:pt x="204" y="46"/>
                  </a:lnTo>
                  <a:lnTo>
                    <a:pt x="216" y="49"/>
                  </a:lnTo>
                  <a:lnTo>
                    <a:pt x="227" y="40"/>
                  </a:lnTo>
                  <a:lnTo>
                    <a:pt x="232" y="38"/>
                  </a:lnTo>
                  <a:lnTo>
                    <a:pt x="244" y="37"/>
                  </a:lnTo>
                  <a:lnTo>
                    <a:pt x="261" y="22"/>
                  </a:lnTo>
                  <a:lnTo>
                    <a:pt x="280" y="25"/>
                  </a:lnTo>
                  <a:lnTo>
                    <a:pt x="285" y="31"/>
                  </a:lnTo>
                  <a:lnTo>
                    <a:pt x="297" y="39"/>
                  </a:lnTo>
                  <a:lnTo>
                    <a:pt x="308" y="38"/>
                  </a:lnTo>
                  <a:lnTo>
                    <a:pt x="313" y="45"/>
                  </a:lnTo>
                  <a:lnTo>
                    <a:pt x="316" y="54"/>
                  </a:lnTo>
                  <a:lnTo>
                    <a:pt x="322" y="58"/>
                  </a:lnTo>
                  <a:lnTo>
                    <a:pt x="332" y="60"/>
                  </a:lnTo>
                  <a:lnTo>
                    <a:pt x="334" y="69"/>
                  </a:lnTo>
                  <a:lnTo>
                    <a:pt x="340" y="83"/>
                  </a:lnTo>
                  <a:lnTo>
                    <a:pt x="339" y="93"/>
                  </a:lnTo>
                  <a:lnTo>
                    <a:pt x="333" y="99"/>
                  </a:lnTo>
                  <a:lnTo>
                    <a:pt x="331" y="104"/>
                  </a:lnTo>
                  <a:lnTo>
                    <a:pt x="336" y="109"/>
                  </a:lnTo>
                  <a:lnTo>
                    <a:pt x="347" y="116"/>
                  </a:lnTo>
                  <a:lnTo>
                    <a:pt x="352" y="122"/>
                  </a:lnTo>
                  <a:lnTo>
                    <a:pt x="351" y="131"/>
                  </a:lnTo>
                  <a:lnTo>
                    <a:pt x="357" y="139"/>
                  </a:lnTo>
                  <a:lnTo>
                    <a:pt x="360" y="145"/>
                  </a:lnTo>
                  <a:lnTo>
                    <a:pt x="357" y="155"/>
                  </a:lnTo>
                  <a:lnTo>
                    <a:pt x="355" y="158"/>
                  </a:lnTo>
                  <a:lnTo>
                    <a:pt x="361" y="169"/>
                  </a:lnTo>
                  <a:lnTo>
                    <a:pt x="361" y="174"/>
                  </a:lnTo>
                  <a:lnTo>
                    <a:pt x="369" y="178"/>
                  </a:lnTo>
                  <a:lnTo>
                    <a:pt x="375" y="188"/>
                  </a:lnTo>
                  <a:lnTo>
                    <a:pt x="373" y="197"/>
                  </a:lnTo>
                  <a:lnTo>
                    <a:pt x="368" y="209"/>
                  </a:lnTo>
                  <a:lnTo>
                    <a:pt x="364" y="211"/>
                  </a:lnTo>
                  <a:lnTo>
                    <a:pt x="359" y="209"/>
                  </a:lnTo>
                  <a:lnTo>
                    <a:pt x="359" y="206"/>
                  </a:lnTo>
                  <a:lnTo>
                    <a:pt x="354" y="201"/>
                  </a:lnTo>
                  <a:lnTo>
                    <a:pt x="347" y="199"/>
                  </a:lnTo>
                  <a:lnTo>
                    <a:pt x="344" y="202"/>
                  </a:lnTo>
                  <a:lnTo>
                    <a:pt x="349" y="207"/>
                  </a:lnTo>
                  <a:lnTo>
                    <a:pt x="343" y="209"/>
                  </a:lnTo>
                  <a:lnTo>
                    <a:pt x="331" y="214"/>
                  </a:lnTo>
                  <a:lnTo>
                    <a:pt x="315" y="217"/>
                  </a:lnTo>
                  <a:lnTo>
                    <a:pt x="313" y="222"/>
                  </a:lnTo>
                  <a:lnTo>
                    <a:pt x="309" y="221"/>
                  </a:lnTo>
                  <a:lnTo>
                    <a:pt x="304" y="223"/>
                  </a:lnTo>
                  <a:lnTo>
                    <a:pt x="302" y="227"/>
                  </a:lnTo>
                  <a:lnTo>
                    <a:pt x="295" y="228"/>
                  </a:lnTo>
                  <a:lnTo>
                    <a:pt x="292" y="233"/>
                  </a:lnTo>
                  <a:lnTo>
                    <a:pt x="285" y="231"/>
                  </a:lnTo>
                  <a:lnTo>
                    <a:pt x="276" y="233"/>
                  </a:lnTo>
                  <a:lnTo>
                    <a:pt x="272" y="235"/>
                  </a:lnTo>
                  <a:lnTo>
                    <a:pt x="266" y="244"/>
                  </a:lnTo>
                  <a:lnTo>
                    <a:pt x="259" y="237"/>
                  </a:lnTo>
                  <a:lnTo>
                    <a:pt x="257" y="240"/>
                  </a:lnTo>
                  <a:lnTo>
                    <a:pt x="266" y="252"/>
                  </a:lnTo>
                  <a:lnTo>
                    <a:pt x="274" y="256"/>
                  </a:lnTo>
                  <a:lnTo>
                    <a:pt x="276" y="261"/>
                  </a:lnTo>
                  <a:lnTo>
                    <a:pt x="272" y="267"/>
                  </a:lnTo>
                  <a:lnTo>
                    <a:pt x="276" y="272"/>
                  </a:lnTo>
                  <a:lnTo>
                    <a:pt x="283" y="282"/>
                  </a:lnTo>
                  <a:lnTo>
                    <a:pt x="291" y="289"/>
                  </a:lnTo>
                  <a:lnTo>
                    <a:pt x="295" y="289"/>
                  </a:lnTo>
                  <a:lnTo>
                    <a:pt x="306" y="297"/>
                  </a:lnTo>
                  <a:lnTo>
                    <a:pt x="314" y="303"/>
                  </a:lnTo>
                  <a:lnTo>
                    <a:pt x="319" y="309"/>
                  </a:lnTo>
                  <a:lnTo>
                    <a:pt x="323" y="309"/>
                  </a:lnTo>
                  <a:lnTo>
                    <a:pt x="333" y="316"/>
                  </a:lnTo>
                  <a:lnTo>
                    <a:pt x="335" y="318"/>
                  </a:lnTo>
                  <a:lnTo>
                    <a:pt x="334" y="328"/>
                  </a:lnTo>
                  <a:lnTo>
                    <a:pt x="330" y="331"/>
                  </a:lnTo>
                  <a:lnTo>
                    <a:pt x="322" y="328"/>
                  </a:lnTo>
                  <a:lnTo>
                    <a:pt x="319" y="338"/>
                  </a:lnTo>
                  <a:lnTo>
                    <a:pt x="316" y="341"/>
                  </a:lnTo>
                  <a:lnTo>
                    <a:pt x="306" y="344"/>
                  </a:lnTo>
                  <a:lnTo>
                    <a:pt x="295" y="350"/>
                  </a:lnTo>
                  <a:lnTo>
                    <a:pt x="294" y="355"/>
                  </a:lnTo>
                  <a:lnTo>
                    <a:pt x="302" y="365"/>
                  </a:lnTo>
                  <a:lnTo>
                    <a:pt x="302" y="369"/>
                  </a:lnTo>
                  <a:lnTo>
                    <a:pt x="301" y="373"/>
                  </a:lnTo>
                  <a:lnTo>
                    <a:pt x="306" y="374"/>
                  </a:lnTo>
                  <a:lnTo>
                    <a:pt x="307" y="381"/>
                  </a:lnTo>
                  <a:lnTo>
                    <a:pt x="306" y="386"/>
                  </a:lnTo>
                  <a:lnTo>
                    <a:pt x="301" y="384"/>
                  </a:lnTo>
                  <a:lnTo>
                    <a:pt x="296" y="382"/>
                  </a:lnTo>
                  <a:lnTo>
                    <a:pt x="295" y="378"/>
                  </a:lnTo>
                  <a:lnTo>
                    <a:pt x="292" y="376"/>
                  </a:lnTo>
                  <a:lnTo>
                    <a:pt x="283" y="378"/>
                  </a:lnTo>
                  <a:lnTo>
                    <a:pt x="278" y="375"/>
                  </a:lnTo>
                  <a:lnTo>
                    <a:pt x="271" y="374"/>
                  </a:lnTo>
                  <a:lnTo>
                    <a:pt x="270" y="379"/>
                  </a:lnTo>
                  <a:lnTo>
                    <a:pt x="251" y="381"/>
                  </a:lnTo>
                  <a:lnTo>
                    <a:pt x="238" y="386"/>
                  </a:lnTo>
                  <a:lnTo>
                    <a:pt x="233" y="389"/>
                  </a:lnTo>
                  <a:lnTo>
                    <a:pt x="220" y="390"/>
                  </a:lnTo>
                  <a:lnTo>
                    <a:pt x="216" y="384"/>
                  </a:lnTo>
                  <a:lnTo>
                    <a:pt x="207" y="383"/>
                  </a:lnTo>
                  <a:lnTo>
                    <a:pt x="197" y="383"/>
                  </a:lnTo>
                  <a:lnTo>
                    <a:pt x="196" y="390"/>
                  </a:lnTo>
                  <a:lnTo>
                    <a:pt x="193" y="395"/>
                  </a:lnTo>
                  <a:lnTo>
                    <a:pt x="187" y="396"/>
                  </a:lnTo>
                  <a:lnTo>
                    <a:pt x="188" y="392"/>
                  </a:lnTo>
                  <a:lnTo>
                    <a:pt x="183" y="391"/>
                  </a:lnTo>
                  <a:lnTo>
                    <a:pt x="180" y="386"/>
                  </a:lnTo>
                  <a:lnTo>
                    <a:pt x="168" y="381"/>
                  </a:lnTo>
                  <a:lnTo>
                    <a:pt x="166" y="383"/>
                  </a:lnTo>
                  <a:lnTo>
                    <a:pt x="158" y="378"/>
                  </a:lnTo>
                  <a:lnTo>
                    <a:pt x="140" y="371"/>
                  </a:lnTo>
                  <a:lnTo>
                    <a:pt x="144" y="376"/>
                  </a:lnTo>
                  <a:lnTo>
                    <a:pt x="132" y="377"/>
                  </a:lnTo>
                  <a:lnTo>
                    <a:pt x="127" y="374"/>
                  </a:lnTo>
                  <a:lnTo>
                    <a:pt x="125" y="374"/>
                  </a:lnTo>
                  <a:lnTo>
                    <a:pt x="119" y="371"/>
                  </a:lnTo>
                  <a:lnTo>
                    <a:pt x="115" y="371"/>
                  </a:lnTo>
                  <a:lnTo>
                    <a:pt x="111" y="375"/>
                  </a:lnTo>
                  <a:lnTo>
                    <a:pt x="112" y="380"/>
                  </a:lnTo>
                  <a:lnTo>
                    <a:pt x="102" y="379"/>
                  </a:lnTo>
                  <a:lnTo>
                    <a:pt x="91" y="382"/>
                  </a:lnTo>
                  <a:lnTo>
                    <a:pt x="82" y="381"/>
                  </a:lnTo>
                  <a:lnTo>
                    <a:pt x="78" y="380"/>
                  </a:lnTo>
                  <a:lnTo>
                    <a:pt x="75" y="376"/>
                  </a:lnTo>
                  <a:lnTo>
                    <a:pt x="75" y="371"/>
                  </a:lnTo>
                  <a:lnTo>
                    <a:pt x="76" y="364"/>
                  </a:lnTo>
                  <a:lnTo>
                    <a:pt x="76" y="355"/>
                  </a:lnTo>
                  <a:lnTo>
                    <a:pt x="76" y="350"/>
                  </a:lnTo>
                  <a:lnTo>
                    <a:pt x="80" y="344"/>
                  </a:lnTo>
                  <a:lnTo>
                    <a:pt x="85" y="325"/>
                  </a:lnTo>
                  <a:lnTo>
                    <a:pt x="97" y="312"/>
                  </a:lnTo>
                  <a:lnTo>
                    <a:pt x="97" y="308"/>
                  </a:lnTo>
                  <a:lnTo>
                    <a:pt x="91" y="305"/>
                  </a:lnTo>
                  <a:lnTo>
                    <a:pt x="75" y="303"/>
                  </a:lnTo>
                  <a:lnTo>
                    <a:pt x="68" y="298"/>
                  </a:lnTo>
                  <a:lnTo>
                    <a:pt x="57" y="300"/>
                  </a:lnTo>
                  <a:lnTo>
                    <a:pt x="51" y="300"/>
                  </a:lnTo>
                  <a:lnTo>
                    <a:pt x="49" y="297"/>
                  </a:lnTo>
                  <a:lnTo>
                    <a:pt x="44" y="295"/>
                  </a:lnTo>
                  <a:lnTo>
                    <a:pt x="38" y="297"/>
                  </a:lnTo>
                  <a:lnTo>
                    <a:pt x="26" y="283"/>
                  </a:lnTo>
                  <a:lnTo>
                    <a:pt x="21" y="283"/>
                  </a:lnTo>
                  <a:lnTo>
                    <a:pt x="23" y="272"/>
                  </a:lnTo>
                  <a:lnTo>
                    <a:pt x="26" y="269"/>
                  </a:lnTo>
                  <a:lnTo>
                    <a:pt x="26" y="264"/>
                  </a:lnTo>
                  <a:lnTo>
                    <a:pt x="17" y="260"/>
                  </a:lnTo>
                  <a:lnTo>
                    <a:pt x="12" y="255"/>
                  </a:lnTo>
                  <a:lnTo>
                    <a:pt x="11" y="248"/>
                  </a:lnTo>
                  <a:lnTo>
                    <a:pt x="13" y="241"/>
                  </a:lnTo>
                  <a:lnTo>
                    <a:pt x="20" y="237"/>
                  </a:lnTo>
                  <a:lnTo>
                    <a:pt x="19" y="230"/>
                  </a:lnTo>
                  <a:lnTo>
                    <a:pt x="13" y="228"/>
                  </a:lnTo>
                  <a:lnTo>
                    <a:pt x="14" y="223"/>
                  </a:lnTo>
                  <a:lnTo>
                    <a:pt x="4" y="215"/>
                  </a:lnTo>
                  <a:lnTo>
                    <a:pt x="7" y="206"/>
                  </a:lnTo>
                  <a:lnTo>
                    <a:pt x="0" y="202"/>
                  </a:lnTo>
                  <a:lnTo>
                    <a:pt x="1" y="199"/>
                  </a:lnTo>
                  <a:lnTo>
                    <a:pt x="9" y="194"/>
                  </a:lnTo>
                  <a:lnTo>
                    <a:pt x="7" y="190"/>
                  </a:lnTo>
                  <a:lnTo>
                    <a:pt x="11" y="180"/>
                  </a:lnTo>
                  <a:lnTo>
                    <a:pt x="11" y="176"/>
                  </a:lnTo>
                  <a:lnTo>
                    <a:pt x="1" y="162"/>
                  </a:lnTo>
                  <a:lnTo>
                    <a:pt x="3" y="158"/>
                  </a:lnTo>
                  <a:lnTo>
                    <a:pt x="9" y="155"/>
                  </a:lnTo>
                  <a:lnTo>
                    <a:pt x="17" y="159"/>
                  </a:lnTo>
                  <a:lnTo>
                    <a:pt x="32" y="154"/>
                  </a:lnTo>
                  <a:lnTo>
                    <a:pt x="35" y="150"/>
                  </a:lnTo>
                  <a:lnTo>
                    <a:pt x="32" y="148"/>
                  </a:lnTo>
                  <a:lnTo>
                    <a:pt x="32" y="144"/>
                  </a:lnTo>
                  <a:lnTo>
                    <a:pt x="42" y="139"/>
                  </a:lnTo>
                  <a:lnTo>
                    <a:pt x="44" y="130"/>
                  </a:lnTo>
                  <a:lnTo>
                    <a:pt x="41" y="126"/>
                  </a:lnTo>
                  <a:lnTo>
                    <a:pt x="32" y="125"/>
                  </a:lnTo>
                  <a:lnTo>
                    <a:pt x="30" y="122"/>
                  </a:lnTo>
                  <a:lnTo>
                    <a:pt x="32" y="117"/>
                  </a:lnTo>
                  <a:lnTo>
                    <a:pt x="42" y="117"/>
                  </a:lnTo>
                  <a:lnTo>
                    <a:pt x="46" y="104"/>
                  </a:lnTo>
                  <a:lnTo>
                    <a:pt x="49" y="98"/>
                  </a:lnTo>
                  <a:lnTo>
                    <a:pt x="48" y="83"/>
                  </a:lnTo>
                  <a:lnTo>
                    <a:pt x="42" y="78"/>
                  </a:lnTo>
                  <a:lnTo>
                    <a:pt x="44" y="69"/>
                  </a:lnTo>
                  <a:lnTo>
                    <a:pt x="48" y="64"/>
                  </a:lnTo>
                  <a:lnTo>
                    <a:pt x="51" y="62"/>
                  </a:lnTo>
                  <a:lnTo>
                    <a:pt x="64" y="62"/>
                  </a:lnTo>
                  <a:lnTo>
                    <a:pt x="80" y="62"/>
                  </a:lnTo>
                  <a:lnTo>
                    <a:pt x="87" y="69"/>
                  </a:lnTo>
                  <a:lnTo>
                    <a:pt x="85" y="74"/>
                  </a:lnTo>
                  <a:lnTo>
                    <a:pt x="90" y="74"/>
                  </a:lnTo>
                  <a:lnTo>
                    <a:pt x="94" y="67"/>
                  </a:lnTo>
                  <a:lnTo>
                    <a:pt x="98" y="69"/>
                  </a:lnTo>
                  <a:lnTo>
                    <a:pt x="102" y="69"/>
                  </a:lnTo>
                  <a:lnTo>
                    <a:pt x="101" y="63"/>
                  </a:lnTo>
                  <a:lnTo>
                    <a:pt x="101" y="57"/>
                  </a:lnTo>
                  <a:lnTo>
                    <a:pt x="104" y="53"/>
                  </a:lnTo>
                  <a:lnTo>
                    <a:pt x="115" y="55"/>
                  </a:lnTo>
                  <a:lnTo>
                    <a:pt x="128" y="54"/>
                  </a:lnTo>
                  <a:lnTo>
                    <a:pt x="128" y="52"/>
                  </a:lnTo>
                  <a:lnTo>
                    <a:pt x="119" y="50"/>
                  </a:lnTo>
                  <a:lnTo>
                    <a:pt x="115" y="46"/>
                  </a:lnTo>
                  <a:lnTo>
                    <a:pt x="114" y="33"/>
                  </a:lnTo>
                  <a:lnTo>
                    <a:pt x="109" y="30"/>
                  </a:lnTo>
                  <a:lnTo>
                    <a:pt x="104" y="31"/>
                  </a:lnTo>
                  <a:lnTo>
                    <a:pt x="104" y="26"/>
                  </a:lnTo>
                  <a:lnTo>
                    <a:pt x="116" y="22"/>
                  </a:lnTo>
                  <a:lnTo>
                    <a:pt x="116" y="18"/>
                  </a:lnTo>
                  <a:lnTo>
                    <a:pt x="104" y="6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31" y="5"/>
                  </a:lnTo>
                  <a:lnTo>
                    <a:pt x="141" y="2"/>
                  </a:lnTo>
                  <a:lnTo>
                    <a:pt x="146" y="4"/>
                  </a:lnTo>
                  <a:lnTo>
                    <a:pt x="146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2A9E214C-6E34-62C8-B03A-213F9DA0C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0529" y="4065931"/>
              <a:ext cx="557896" cy="310603"/>
            </a:xfrm>
            <a:custGeom>
              <a:avLst/>
              <a:gdLst>
                <a:gd name="T0" fmla="*/ 148 w 282"/>
                <a:gd name="T1" fmla="*/ 148 h 157"/>
                <a:gd name="T2" fmla="*/ 120 w 282"/>
                <a:gd name="T3" fmla="*/ 149 h 157"/>
                <a:gd name="T4" fmla="*/ 133 w 282"/>
                <a:gd name="T5" fmla="*/ 143 h 157"/>
                <a:gd name="T6" fmla="*/ 173 w 282"/>
                <a:gd name="T7" fmla="*/ 140 h 157"/>
                <a:gd name="T8" fmla="*/ 170 w 282"/>
                <a:gd name="T9" fmla="*/ 136 h 157"/>
                <a:gd name="T10" fmla="*/ 81 w 282"/>
                <a:gd name="T11" fmla="*/ 143 h 157"/>
                <a:gd name="T12" fmla="*/ 69 w 282"/>
                <a:gd name="T13" fmla="*/ 135 h 157"/>
                <a:gd name="T14" fmla="*/ 81 w 282"/>
                <a:gd name="T15" fmla="*/ 143 h 157"/>
                <a:gd name="T16" fmla="*/ 112 w 282"/>
                <a:gd name="T17" fmla="*/ 136 h 157"/>
                <a:gd name="T18" fmla="*/ 281 w 282"/>
                <a:gd name="T19" fmla="*/ 137 h 157"/>
                <a:gd name="T20" fmla="*/ 265 w 282"/>
                <a:gd name="T21" fmla="*/ 126 h 157"/>
                <a:gd name="T22" fmla="*/ 281 w 282"/>
                <a:gd name="T23" fmla="*/ 137 h 157"/>
                <a:gd name="T24" fmla="*/ 110 w 282"/>
                <a:gd name="T25" fmla="*/ 122 h 157"/>
                <a:gd name="T26" fmla="*/ 96 w 282"/>
                <a:gd name="T27" fmla="*/ 136 h 157"/>
                <a:gd name="T28" fmla="*/ 71 w 282"/>
                <a:gd name="T29" fmla="*/ 112 h 157"/>
                <a:gd name="T30" fmla="*/ 102 w 282"/>
                <a:gd name="T31" fmla="*/ 107 h 157"/>
                <a:gd name="T32" fmla="*/ 176 w 282"/>
                <a:gd name="T33" fmla="*/ 106 h 157"/>
                <a:gd name="T34" fmla="*/ 182 w 282"/>
                <a:gd name="T35" fmla="*/ 107 h 157"/>
                <a:gd name="T36" fmla="*/ 97 w 282"/>
                <a:gd name="T37" fmla="*/ 87 h 157"/>
                <a:gd name="T38" fmla="*/ 178 w 282"/>
                <a:gd name="T39" fmla="*/ 98 h 157"/>
                <a:gd name="T40" fmla="*/ 168 w 282"/>
                <a:gd name="T41" fmla="*/ 108 h 157"/>
                <a:gd name="T42" fmla="*/ 173 w 282"/>
                <a:gd name="T43" fmla="*/ 124 h 157"/>
                <a:gd name="T44" fmla="*/ 160 w 282"/>
                <a:gd name="T45" fmla="*/ 148 h 157"/>
                <a:gd name="T46" fmla="*/ 148 w 282"/>
                <a:gd name="T47" fmla="*/ 139 h 157"/>
                <a:gd name="T48" fmla="*/ 129 w 282"/>
                <a:gd name="T49" fmla="*/ 128 h 157"/>
                <a:gd name="T50" fmla="*/ 121 w 282"/>
                <a:gd name="T51" fmla="*/ 107 h 157"/>
                <a:gd name="T52" fmla="*/ 128 w 282"/>
                <a:gd name="T53" fmla="*/ 100 h 157"/>
                <a:gd name="T54" fmla="*/ 140 w 282"/>
                <a:gd name="T55" fmla="*/ 89 h 157"/>
                <a:gd name="T56" fmla="*/ 148 w 282"/>
                <a:gd name="T57" fmla="*/ 102 h 157"/>
                <a:gd name="T58" fmla="*/ 162 w 282"/>
                <a:gd name="T59" fmla="*/ 81 h 157"/>
                <a:gd name="T60" fmla="*/ 175 w 282"/>
                <a:gd name="T61" fmla="*/ 91 h 157"/>
                <a:gd name="T62" fmla="*/ 68 w 282"/>
                <a:gd name="T63" fmla="*/ 147 h 157"/>
                <a:gd name="T64" fmla="*/ 35 w 282"/>
                <a:gd name="T65" fmla="*/ 143 h 157"/>
                <a:gd name="T66" fmla="*/ 21 w 282"/>
                <a:gd name="T67" fmla="*/ 131 h 157"/>
                <a:gd name="T68" fmla="*/ 10 w 282"/>
                <a:gd name="T69" fmla="*/ 112 h 157"/>
                <a:gd name="T70" fmla="*/ 0 w 282"/>
                <a:gd name="T71" fmla="*/ 80 h 157"/>
                <a:gd name="T72" fmla="*/ 16 w 282"/>
                <a:gd name="T73" fmla="*/ 59 h 157"/>
                <a:gd name="T74" fmla="*/ 29 w 282"/>
                <a:gd name="T75" fmla="*/ 50 h 157"/>
                <a:gd name="T76" fmla="*/ 41 w 282"/>
                <a:gd name="T77" fmla="*/ 36 h 157"/>
                <a:gd name="T78" fmla="*/ 28 w 282"/>
                <a:gd name="T79" fmla="*/ 42 h 157"/>
                <a:gd name="T80" fmla="*/ 12 w 282"/>
                <a:gd name="T81" fmla="*/ 54 h 157"/>
                <a:gd name="T82" fmla="*/ 10 w 282"/>
                <a:gd name="T83" fmla="*/ 38 h 157"/>
                <a:gd name="T84" fmla="*/ 29 w 282"/>
                <a:gd name="T85" fmla="*/ 29 h 157"/>
                <a:gd name="T86" fmla="*/ 62 w 282"/>
                <a:gd name="T87" fmla="*/ 13 h 157"/>
                <a:gd name="T88" fmla="*/ 90 w 282"/>
                <a:gd name="T89" fmla="*/ 0 h 157"/>
                <a:gd name="T90" fmla="*/ 91 w 282"/>
                <a:gd name="T91" fmla="*/ 25 h 157"/>
                <a:gd name="T92" fmla="*/ 84 w 282"/>
                <a:gd name="T93" fmla="*/ 56 h 157"/>
                <a:gd name="T94" fmla="*/ 110 w 282"/>
                <a:gd name="T95" fmla="*/ 64 h 157"/>
                <a:gd name="T96" fmla="*/ 95 w 282"/>
                <a:gd name="T97" fmla="*/ 77 h 157"/>
                <a:gd name="T98" fmla="*/ 83 w 282"/>
                <a:gd name="T99" fmla="*/ 93 h 157"/>
                <a:gd name="T100" fmla="*/ 76 w 282"/>
                <a:gd name="T101" fmla="*/ 100 h 157"/>
                <a:gd name="T102" fmla="*/ 64 w 282"/>
                <a:gd name="T103" fmla="*/ 124 h 157"/>
                <a:gd name="T104" fmla="*/ 56 w 282"/>
                <a:gd name="T105" fmla="*/ 136 h 157"/>
                <a:gd name="T106" fmla="*/ 68 w 282"/>
                <a:gd name="T107" fmla="*/ 14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2" h="157">
                  <a:moveTo>
                    <a:pt x="133" y="143"/>
                  </a:moveTo>
                  <a:lnTo>
                    <a:pt x="140" y="147"/>
                  </a:lnTo>
                  <a:lnTo>
                    <a:pt x="148" y="148"/>
                  </a:lnTo>
                  <a:lnTo>
                    <a:pt x="150" y="155"/>
                  </a:lnTo>
                  <a:lnTo>
                    <a:pt x="138" y="157"/>
                  </a:lnTo>
                  <a:lnTo>
                    <a:pt x="120" y="149"/>
                  </a:lnTo>
                  <a:lnTo>
                    <a:pt x="121" y="141"/>
                  </a:lnTo>
                  <a:lnTo>
                    <a:pt x="129" y="140"/>
                  </a:lnTo>
                  <a:lnTo>
                    <a:pt x="133" y="143"/>
                  </a:lnTo>
                  <a:lnTo>
                    <a:pt x="133" y="143"/>
                  </a:lnTo>
                  <a:close/>
                  <a:moveTo>
                    <a:pt x="180" y="140"/>
                  </a:moveTo>
                  <a:lnTo>
                    <a:pt x="173" y="140"/>
                  </a:lnTo>
                  <a:lnTo>
                    <a:pt x="166" y="143"/>
                  </a:lnTo>
                  <a:lnTo>
                    <a:pt x="165" y="139"/>
                  </a:lnTo>
                  <a:lnTo>
                    <a:pt x="170" y="136"/>
                  </a:lnTo>
                  <a:lnTo>
                    <a:pt x="174" y="137"/>
                  </a:lnTo>
                  <a:lnTo>
                    <a:pt x="180" y="140"/>
                  </a:lnTo>
                  <a:close/>
                  <a:moveTo>
                    <a:pt x="81" y="143"/>
                  </a:moveTo>
                  <a:lnTo>
                    <a:pt x="77" y="144"/>
                  </a:lnTo>
                  <a:lnTo>
                    <a:pt x="71" y="143"/>
                  </a:lnTo>
                  <a:lnTo>
                    <a:pt x="69" y="135"/>
                  </a:lnTo>
                  <a:lnTo>
                    <a:pt x="78" y="138"/>
                  </a:lnTo>
                  <a:lnTo>
                    <a:pt x="81" y="143"/>
                  </a:lnTo>
                  <a:lnTo>
                    <a:pt x="81" y="143"/>
                  </a:lnTo>
                  <a:close/>
                  <a:moveTo>
                    <a:pt x="109" y="150"/>
                  </a:moveTo>
                  <a:lnTo>
                    <a:pt x="104" y="145"/>
                  </a:lnTo>
                  <a:lnTo>
                    <a:pt x="112" y="136"/>
                  </a:lnTo>
                  <a:lnTo>
                    <a:pt x="115" y="135"/>
                  </a:lnTo>
                  <a:lnTo>
                    <a:pt x="109" y="150"/>
                  </a:lnTo>
                  <a:close/>
                  <a:moveTo>
                    <a:pt x="281" y="137"/>
                  </a:moveTo>
                  <a:lnTo>
                    <a:pt x="273" y="137"/>
                  </a:lnTo>
                  <a:lnTo>
                    <a:pt x="265" y="133"/>
                  </a:lnTo>
                  <a:lnTo>
                    <a:pt x="265" y="126"/>
                  </a:lnTo>
                  <a:lnTo>
                    <a:pt x="266" y="123"/>
                  </a:lnTo>
                  <a:lnTo>
                    <a:pt x="282" y="130"/>
                  </a:lnTo>
                  <a:lnTo>
                    <a:pt x="281" y="137"/>
                  </a:lnTo>
                  <a:lnTo>
                    <a:pt x="281" y="137"/>
                  </a:lnTo>
                  <a:close/>
                  <a:moveTo>
                    <a:pt x="102" y="107"/>
                  </a:moveTo>
                  <a:lnTo>
                    <a:pt x="110" y="122"/>
                  </a:lnTo>
                  <a:lnTo>
                    <a:pt x="109" y="131"/>
                  </a:lnTo>
                  <a:lnTo>
                    <a:pt x="103" y="136"/>
                  </a:lnTo>
                  <a:lnTo>
                    <a:pt x="96" y="136"/>
                  </a:lnTo>
                  <a:lnTo>
                    <a:pt x="77" y="130"/>
                  </a:lnTo>
                  <a:lnTo>
                    <a:pt x="71" y="119"/>
                  </a:lnTo>
                  <a:lnTo>
                    <a:pt x="71" y="112"/>
                  </a:lnTo>
                  <a:lnTo>
                    <a:pt x="87" y="107"/>
                  </a:lnTo>
                  <a:lnTo>
                    <a:pt x="97" y="110"/>
                  </a:lnTo>
                  <a:lnTo>
                    <a:pt x="102" y="107"/>
                  </a:lnTo>
                  <a:close/>
                  <a:moveTo>
                    <a:pt x="182" y="107"/>
                  </a:moveTo>
                  <a:lnTo>
                    <a:pt x="179" y="110"/>
                  </a:lnTo>
                  <a:lnTo>
                    <a:pt x="176" y="106"/>
                  </a:lnTo>
                  <a:lnTo>
                    <a:pt x="179" y="104"/>
                  </a:lnTo>
                  <a:lnTo>
                    <a:pt x="182" y="107"/>
                  </a:lnTo>
                  <a:lnTo>
                    <a:pt x="182" y="107"/>
                  </a:lnTo>
                  <a:close/>
                  <a:moveTo>
                    <a:pt x="99" y="98"/>
                  </a:moveTo>
                  <a:lnTo>
                    <a:pt x="97" y="98"/>
                  </a:lnTo>
                  <a:lnTo>
                    <a:pt x="97" y="87"/>
                  </a:lnTo>
                  <a:lnTo>
                    <a:pt x="102" y="93"/>
                  </a:lnTo>
                  <a:lnTo>
                    <a:pt x="99" y="98"/>
                  </a:lnTo>
                  <a:close/>
                  <a:moveTo>
                    <a:pt x="178" y="98"/>
                  </a:moveTo>
                  <a:lnTo>
                    <a:pt x="178" y="103"/>
                  </a:lnTo>
                  <a:lnTo>
                    <a:pt x="175" y="106"/>
                  </a:lnTo>
                  <a:lnTo>
                    <a:pt x="168" y="108"/>
                  </a:lnTo>
                  <a:lnTo>
                    <a:pt x="165" y="114"/>
                  </a:lnTo>
                  <a:lnTo>
                    <a:pt x="172" y="118"/>
                  </a:lnTo>
                  <a:lnTo>
                    <a:pt x="173" y="124"/>
                  </a:lnTo>
                  <a:lnTo>
                    <a:pt x="170" y="126"/>
                  </a:lnTo>
                  <a:lnTo>
                    <a:pt x="160" y="128"/>
                  </a:lnTo>
                  <a:lnTo>
                    <a:pt x="160" y="148"/>
                  </a:lnTo>
                  <a:lnTo>
                    <a:pt x="154" y="149"/>
                  </a:lnTo>
                  <a:lnTo>
                    <a:pt x="148" y="143"/>
                  </a:lnTo>
                  <a:lnTo>
                    <a:pt x="148" y="139"/>
                  </a:lnTo>
                  <a:lnTo>
                    <a:pt x="143" y="129"/>
                  </a:lnTo>
                  <a:lnTo>
                    <a:pt x="136" y="127"/>
                  </a:lnTo>
                  <a:lnTo>
                    <a:pt x="129" y="128"/>
                  </a:lnTo>
                  <a:lnTo>
                    <a:pt x="123" y="121"/>
                  </a:lnTo>
                  <a:lnTo>
                    <a:pt x="124" y="114"/>
                  </a:lnTo>
                  <a:lnTo>
                    <a:pt x="121" y="107"/>
                  </a:lnTo>
                  <a:lnTo>
                    <a:pt x="116" y="106"/>
                  </a:lnTo>
                  <a:lnTo>
                    <a:pt x="117" y="100"/>
                  </a:lnTo>
                  <a:lnTo>
                    <a:pt x="128" y="100"/>
                  </a:lnTo>
                  <a:lnTo>
                    <a:pt x="133" y="93"/>
                  </a:lnTo>
                  <a:lnTo>
                    <a:pt x="133" y="90"/>
                  </a:lnTo>
                  <a:lnTo>
                    <a:pt x="140" y="89"/>
                  </a:lnTo>
                  <a:lnTo>
                    <a:pt x="142" y="92"/>
                  </a:lnTo>
                  <a:lnTo>
                    <a:pt x="142" y="100"/>
                  </a:lnTo>
                  <a:lnTo>
                    <a:pt x="148" y="102"/>
                  </a:lnTo>
                  <a:lnTo>
                    <a:pt x="152" y="93"/>
                  </a:lnTo>
                  <a:lnTo>
                    <a:pt x="148" y="88"/>
                  </a:lnTo>
                  <a:lnTo>
                    <a:pt x="162" y="81"/>
                  </a:lnTo>
                  <a:lnTo>
                    <a:pt x="166" y="81"/>
                  </a:lnTo>
                  <a:lnTo>
                    <a:pt x="176" y="84"/>
                  </a:lnTo>
                  <a:lnTo>
                    <a:pt x="175" y="91"/>
                  </a:lnTo>
                  <a:lnTo>
                    <a:pt x="178" y="98"/>
                  </a:lnTo>
                  <a:lnTo>
                    <a:pt x="178" y="98"/>
                  </a:lnTo>
                  <a:close/>
                  <a:moveTo>
                    <a:pt x="68" y="147"/>
                  </a:moveTo>
                  <a:lnTo>
                    <a:pt x="63" y="145"/>
                  </a:lnTo>
                  <a:lnTo>
                    <a:pt x="53" y="148"/>
                  </a:lnTo>
                  <a:lnTo>
                    <a:pt x="35" y="143"/>
                  </a:lnTo>
                  <a:lnTo>
                    <a:pt x="25" y="143"/>
                  </a:lnTo>
                  <a:lnTo>
                    <a:pt x="23" y="136"/>
                  </a:lnTo>
                  <a:lnTo>
                    <a:pt x="21" y="131"/>
                  </a:lnTo>
                  <a:lnTo>
                    <a:pt x="24" y="130"/>
                  </a:lnTo>
                  <a:lnTo>
                    <a:pt x="22" y="117"/>
                  </a:lnTo>
                  <a:lnTo>
                    <a:pt x="10" y="112"/>
                  </a:lnTo>
                  <a:lnTo>
                    <a:pt x="2" y="107"/>
                  </a:lnTo>
                  <a:lnTo>
                    <a:pt x="4" y="88"/>
                  </a:lnTo>
                  <a:lnTo>
                    <a:pt x="0" y="80"/>
                  </a:lnTo>
                  <a:lnTo>
                    <a:pt x="0" y="56"/>
                  </a:lnTo>
                  <a:lnTo>
                    <a:pt x="5" y="56"/>
                  </a:lnTo>
                  <a:lnTo>
                    <a:pt x="16" y="59"/>
                  </a:lnTo>
                  <a:lnTo>
                    <a:pt x="21" y="62"/>
                  </a:lnTo>
                  <a:lnTo>
                    <a:pt x="23" y="56"/>
                  </a:lnTo>
                  <a:lnTo>
                    <a:pt x="29" y="50"/>
                  </a:lnTo>
                  <a:lnTo>
                    <a:pt x="35" y="47"/>
                  </a:lnTo>
                  <a:lnTo>
                    <a:pt x="41" y="51"/>
                  </a:lnTo>
                  <a:lnTo>
                    <a:pt x="41" y="36"/>
                  </a:lnTo>
                  <a:lnTo>
                    <a:pt x="36" y="34"/>
                  </a:lnTo>
                  <a:lnTo>
                    <a:pt x="32" y="36"/>
                  </a:lnTo>
                  <a:lnTo>
                    <a:pt x="28" y="42"/>
                  </a:lnTo>
                  <a:lnTo>
                    <a:pt x="24" y="50"/>
                  </a:lnTo>
                  <a:lnTo>
                    <a:pt x="17" y="51"/>
                  </a:lnTo>
                  <a:lnTo>
                    <a:pt x="12" y="54"/>
                  </a:lnTo>
                  <a:lnTo>
                    <a:pt x="4" y="49"/>
                  </a:lnTo>
                  <a:lnTo>
                    <a:pt x="4" y="44"/>
                  </a:lnTo>
                  <a:lnTo>
                    <a:pt x="10" y="38"/>
                  </a:lnTo>
                  <a:lnTo>
                    <a:pt x="16" y="31"/>
                  </a:lnTo>
                  <a:lnTo>
                    <a:pt x="24" y="31"/>
                  </a:lnTo>
                  <a:lnTo>
                    <a:pt x="29" y="29"/>
                  </a:lnTo>
                  <a:lnTo>
                    <a:pt x="43" y="29"/>
                  </a:lnTo>
                  <a:lnTo>
                    <a:pt x="53" y="25"/>
                  </a:lnTo>
                  <a:lnTo>
                    <a:pt x="62" y="13"/>
                  </a:lnTo>
                  <a:lnTo>
                    <a:pt x="67" y="7"/>
                  </a:lnTo>
                  <a:lnTo>
                    <a:pt x="79" y="6"/>
                  </a:lnTo>
                  <a:lnTo>
                    <a:pt x="90" y="0"/>
                  </a:lnTo>
                  <a:lnTo>
                    <a:pt x="86" y="8"/>
                  </a:lnTo>
                  <a:lnTo>
                    <a:pt x="91" y="14"/>
                  </a:lnTo>
                  <a:lnTo>
                    <a:pt x="91" y="25"/>
                  </a:lnTo>
                  <a:lnTo>
                    <a:pt x="88" y="28"/>
                  </a:lnTo>
                  <a:lnTo>
                    <a:pt x="83" y="37"/>
                  </a:lnTo>
                  <a:lnTo>
                    <a:pt x="84" y="56"/>
                  </a:lnTo>
                  <a:lnTo>
                    <a:pt x="92" y="61"/>
                  </a:lnTo>
                  <a:lnTo>
                    <a:pt x="106" y="61"/>
                  </a:lnTo>
                  <a:lnTo>
                    <a:pt x="110" y="64"/>
                  </a:lnTo>
                  <a:lnTo>
                    <a:pt x="107" y="72"/>
                  </a:lnTo>
                  <a:lnTo>
                    <a:pt x="98" y="77"/>
                  </a:lnTo>
                  <a:lnTo>
                    <a:pt x="95" y="77"/>
                  </a:lnTo>
                  <a:lnTo>
                    <a:pt x="91" y="73"/>
                  </a:lnTo>
                  <a:lnTo>
                    <a:pt x="86" y="76"/>
                  </a:lnTo>
                  <a:lnTo>
                    <a:pt x="83" y="93"/>
                  </a:lnTo>
                  <a:lnTo>
                    <a:pt x="76" y="93"/>
                  </a:lnTo>
                  <a:lnTo>
                    <a:pt x="72" y="95"/>
                  </a:lnTo>
                  <a:lnTo>
                    <a:pt x="76" y="100"/>
                  </a:lnTo>
                  <a:lnTo>
                    <a:pt x="72" y="102"/>
                  </a:lnTo>
                  <a:lnTo>
                    <a:pt x="60" y="112"/>
                  </a:lnTo>
                  <a:lnTo>
                    <a:pt x="64" y="124"/>
                  </a:lnTo>
                  <a:lnTo>
                    <a:pt x="63" y="128"/>
                  </a:lnTo>
                  <a:lnTo>
                    <a:pt x="58" y="132"/>
                  </a:lnTo>
                  <a:lnTo>
                    <a:pt x="56" y="136"/>
                  </a:lnTo>
                  <a:lnTo>
                    <a:pt x="64" y="137"/>
                  </a:lnTo>
                  <a:lnTo>
                    <a:pt x="68" y="147"/>
                  </a:lnTo>
                  <a:lnTo>
                    <a:pt x="68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D4AD2A4A-337D-462B-ABE5-EFD19C13AA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166" y="3876009"/>
              <a:ext cx="464914" cy="209706"/>
            </a:xfrm>
            <a:custGeom>
              <a:avLst/>
              <a:gdLst>
                <a:gd name="T0" fmla="*/ 42 w 235"/>
                <a:gd name="T1" fmla="*/ 52 h 106"/>
                <a:gd name="T2" fmla="*/ 49 w 235"/>
                <a:gd name="T3" fmla="*/ 60 h 106"/>
                <a:gd name="T4" fmla="*/ 35 w 235"/>
                <a:gd name="T5" fmla="*/ 71 h 106"/>
                <a:gd name="T6" fmla="*/ 22 w 235"/>
                <a:gd name="T7" fmla="*/ 71 h 106"/>
                <a:gd name="T8" fmla="*/ 16 w 235"/>
                <a:gd name="T9" fmla="*/ 84 h 106"/>
                <a:gd name="T10" fmla="*/ 9 w 235"/>
                <a:gd name="T11" fmla="*/ 83 h 106"/>
                <a:gd name="T12" fmla="*/ 10 w 235"/>
                <a:gd name="T13" fmla="*/ 72 h 106"/>
                <a:gd name="T14" fmla="*/ 6 w 235"/>
                <a:gd name="T15" fmla="*/ 63 h 106"/>
                <a:gd name="T16" fmla="*/ 5 w 235"/>
                <a:gd name="T17" fmla="*/ 57 h 106"/>
                <a:gd name="T18" fmla="*/ 16 w 235"/>
                <a:gd name="T19" fmla="*/ 57 h 106"/>
                <a:gd name="T20" fmla="*/ 29 w 235"/>
                <a:gd name="T21" fmla="*/ 51 h 106"/>
                <a:gd name="T22" fmla="*/ 57 w 235"/>
                <a:gd name="T23" fmla="*/ 54 h 106"/>
                <a:gd name="T24" fmla="*/ 46 w 235"/>
                <a:gd name="T25" fmla="*/ 52 h 106"/>
                <a:gd name="T26" fmla="*/ 56 w 235"/>
                <a:gd name="T27" fmla="*/ 50 h 106"/>
                <a:gd name="T28" fmla="*/ 39 w 235"/>
                <a:gd name="T29" fmla="*/ 41 h 106"/>
                <a:gd name="T30" fmla="*/ 33 w 235"/>
                <a:gd name="T31" fmla="*/ 41 h 106"/>
                <a:gd name="T32" fmla="*/ 25 w 235"/>
                <a:gd name="T33" fmla="*/ 47 h 106"/>
                <a:gd name="T34" fmla="*/ 9 w 235"/>
                <a:gd name="T35" fmla="*/ 37 h 106"/>
                <a:gd name="T36" fmla="*/ 20 w 235"/>
                <a:gd name="T37" fmla="*/ 34 h 106"/>
                <a:gd name="T38" fmla="*/ 29 w 235"/>
                <a:gd name="T39" fmla="*/ 28 h 106"/>
                <a:gd name="T40" fmla="*/ 37 w 235"/>
                <a:gd name="T41" fmla="*/ 33 h 106"/>
                <a:gd name="T42" fmla="*/ 39 w 235"/>
                <a:gd name="T43" fmla="*/ 41 h 106"/>
                <a:gd name="T44" fmla="*/ 222 w 235"/>
                <a:gd name="T45" fmla="*/ 106 h 106"/>
                <a:gd name="T46" fmla="*/ 204 w 235"/>
                <a:gd name="T47" fmla="*/ 102 h 106"/>
                <a:gd name="T48" fmla="*/ 180 w 235"/>
                <a:gd name="T49" fmla="*/ 102 h 106"/>
                <a:gd name="T50" fmla="*/ 166 w 235"/>
                <a:gd name="T51" fmla="*/ 90 h 106"/>
                <a:gd name="T52" fmla="*/ 139 w 235"/>
                <a:gd name="T53" fmla="*/ 80 h 106"/>
                <a:gd name="T54" fmla="*/ 130 w 235"/>
                <a:gd name="T55" fmla="*/ 79 h 106"/>
                <a:gd name="T56" fmla="*/ 104 w 235"/>
                <a:gd name="T57" fmla="*/ 77 h 106"/>
                <a:gd name="T58" fmla="*/ 97 w 235"/>
                <a:gd name="T59" fmla="*/ 63 h 106"/>
                <a:gd name="T60" fmla="*/ 89 w 235"/>
                <a:gd name="T61" fmla="*/ 69 h 106"/>
                <a:gd name="T62" fmla="*/ 71 w 235"/>
                <a:gd name="T63" fmla="*/ 57 h 106"/>
                <a:gd name="T64" fmla="*/ 63 w 235"/>
                <a:gd name="T65" fmla="*/ 49 h 106"/>
                <a:gd name="T66" fmla="*/ 58 w 235"/>
                <a:gd name="T67" fmla="*/ 36 h 106"/>
                <a:gd name="T68" fmla="*/ 58 w 235"/>
                <a:gd name="T69" fmla="*/ 22 h 106"/>
                <a:gd name="T70" fmla="*/ 79 w 235"/>
                <a:gd name="T71" fmla="*/ 17 h 106"/>
                <a:gd name="T72" fmla="*/ 89 w 235"/>
                <a:gd name="T73" fmla="*/ 9 h 106"/>
                <a:gd name="T74" fmla="*/ 108 w 235"/>
                <a:gd name="T75" fmla="*/ 6 h 106"/>
                <a:gd name="T76" fmla="*/ 131 w 235"/>
                <a:gd name="T77" fmla="*/ 0 h 106"/>
                <a:gd name="T78" fmla="*/ 168 w 235"/>
                <a:gd name="T79" fmla="*/ 4 h 106"/>
                <a:gd name="T80" fmla="*/ 184 w 235"/>
                <a:gd name="T81" fmla="*/ 9 h 106"/>
                <a:gd name="T82" fmla="*/ 203 w 235"/>
                <a:gd name="T83" fmla="*/ 10 h 106"/>
                <a:gd name="T84" fmla="*/ 229 w 235"/>
                <a:gd name="T85" fmla="*/ 8 h 106"/>
                <a:gd name="T86" fmla="*/ 230 w 235"/>
                <a:gd name="T87" fmla="*/ 17 h 106"/>
                <a:gd name="T88" fmla="*/ 223 w 235"/>
                <a:gd name="T89" fmla="*/ 29 h 106"/>
                <a:gd name="T90" fmla="*/ 215 w 235"/>
                <a:gd name="T91" fmla="*/ 32 h 106"/>
                <a:gd name="T92" fmla="*/ 199 w 235"/>
                <a:gd name="T93" fmla="*/ 34 h 106"/>
                <a:gd name="T94" fmla="*/ 195 w 235"/>
                <a:gd name="T95" fmla="*/ 41 h 106"/>
                <a:gd name="T96" fmla="*/ 209 w 235"/>
                <a:gd name="T97" fmla="*/ 59 h 106"/>
                <a:gd name="T98" fmla="*/ 220 w 235"/>
                <a:gd name="T99" fmla="*/ 72 h 106"/>
                <a:gd name="T100" fmla="*/ 235 w 235"/>
                <a:gd name="T101" fmla="*/ 90 h 106"/>
                <a:gd name="T102" fmla="*/ 223 w 235"/>
                <a:gd name="T103" fmla="*/ 99 h 106"/>
                <a:gd name="T104" fmla="*/ 222 w 235"/>
                <a:gd name="T10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5" h="106">
                  <a:moveTo>
                    <a:pt x="29" y="51"/>
                  </a:moveTo>
                  <a:lnTo>
                    <a:pt x="42" y="52"/>
                  </a:lnTo>
                  <a:lnTo>
                    <a:pt x="56" y="58"/>
                  </a:lnTo>
                  <a:lnTo>
                    <a:pt x="49" y="60"/>
                  </a:lnTo>
                  <a:lnTo>
                    <a:pt x="37" y="69"/>
                  </a:lnTo>
                  <a:lnTo>
                    <a:pt x="35" y="71"/>
                  </a:lnTo>
                  <a:lnTo>
                    <a:pt x="27" y="71"/>
                  </a:lnTo>
                  <a:lnTo>
                    <a:pt x="22" y="71"/>
                  </a:lnTo>
                  <a:lnTo>
                    <a:pt x="18" y="74"/>
                  </a:lnTo>
                  <a:lnTo>
                    <a:pt x="16" y="84"/>
                  </a:lnTo>
                  <a:lnTo>
                    <a:pt x="10" y="85"/>
                  </a:lnTo>
                  <a:lnTo>
                    <a:pt x="9" y="83"/>
                  </a:lnTo>
                  <a:lnTo>
                    <a:pt x="15" y="76"/>
                  </a:lnTo>
                  <a:lnTo>
                    <a:pt x="10" y="72"/>
                  </a:lnTo>
                  <a:lnTo>
                    <a:pt x="3" y="69"/>
                  </a:lnTo>
                  <a:lnTo>
                    <a:pt x="6" y="63"/>
                  </a:lnTo>
                  <a:lnTo>
                    <a:pt x="0" y="57"/>
                  </a:lnTo>
                  <a:lnTo>
                    <a:pt x="5" y="57"/>
                  </a:lnTo>
                  <a:lnTo>
                    <a:pt x="9" y="59"/>
                  </a:lnTo>
                  <a:lnTo>
                    <a:pt x="16" y="57"/>
                  </a:lnTo>
                  <a:lnTo>
                    <a:pt x="17" y="53"/>
                  </a:lnTo>
                  <a:lnTo>
                    <a:pt x="29" y="51"/>
                  </a:lnTo>
                  <a:lnTo>
                    <a:pt x="29" y="51"/>
                  </a:lnTo>
                  <a:close/>
                  <a:moveTo>
                    <a:pt x="57" y="54"/>
                  </a:moveTo>
                  <a:lnTo>
                    <a:pt x="54" y="55"/>
                  </a:lnTo>
                  <a:lnTo>
                    <a:pt x="46" y="52"/>
                  </a:lnTo>
                  <a:lnTo>
                    <a:pt x="49" y="48"/>
                  </a:lnTo>
                  <a:lnTo>
                    <a:pt x="56" y="50"/>
                  </a:lnTo>
                  <a:lnTo>
                    <a:pt x="57" y="54"/>
                  </a:lnTo>
                  <a:close/>
                  <a:moveTo>
                    <a:pt x="39" y="41"/>
                  </a:moveTo>
                  <a:lnTo>
                    <a:pt x="35" y="43"/>
                  </a:lnTo>
                  <a:lnTo>
                    <a:pt x="33" y="41"/>
                  </a:lnTo>
                  <a:lnTo>
                    <a:pt x="29" y="47"/>
                  </a:lnTo>
                  <a:lnTo>
                    <a:pt x="25" y="47"/>
                  </a:lnTo>
                  <a:lnTo>
                    <a:pt x="18" y="39"/>
                  </a:lnTo>
                  <a:lnTo>
                    <a:pt x="9" y="37"/>
                  </a:lnTo>
                  <a:lnTo>
                    <a:pt x="4" y="34"/>
                  </a:lnTo>
                  <a:lnTo>
                    <a:pt x="20" y="34"/>
                  </a:lnTo>
                  <a:lnTo>
                    <a:pt x="23" y="28"/>
                  </a:lnTo>
                  <a:lnTo>
                    <a:pt x="29" y="28"/>
                  </a:lnTo>
                  <a:lnTo>
                    <a:pt x="29" y="31"/>
                  </a:lnTo>
                  <a:lnTo>
                    <a:pt x="37" y="33"/>
                  </a:lnTo>
                  <a:lnTo>
                    <a:pt x="40" y="36"/>
                  </a:lnTo>
                  <a:lnTo>
                    <a:pt x="39" y="41"/>
                  </a:lnTo>
                  <a:lnTo>
                    <a:pt x="39" y="41"/>
                  </a:lnTo>
                  <a:close/>
                  <a:moveTo>
                    <a:pt x="222" y="106"/>
                  </a:moveTo>
                  <a:lnTo>
                    <a:pt x="216" y="105"/>
                  </a:lnTo>
                  <a:lnTo>
                    <a:pt x="204" y="102"/>
                  </a:lnTo>
                  <a:lnTo>
                    <a:pt x="190" y="106"/>
                  </a:lnTo>
                  <a:lnTo>
                    <a:pt x="180" y="102"/>
                  </a:lnTo>
                  <a:lnTo>
                    <a:pt x="168" y="93"/>
                  </a:lnTo>
                  <a:lnTo>
                    <a:pt x="166" y="90"/>
                  </a:lnTo>
                  <a:lnTo>
                    <a:pt x="158" y="89"/>
                  </a:lnTo>
                  <a:lnTo>
                    <a:pt x="139" y="80"/>
                  </a:lnTo>
                  <a:lnTo>
                    <a:pt x="135" y="83"/>
                  </a:lnTo>
                  <a:lnTo>
                    <a:pt x="130" y="79"/>
                  </a:lnTo>
                  <a:lnTo>
                    <a:pt x="101" y="89"/>
                  </a:lnTo>
                  <a:lnTo>
                    <a:pt x="104" y="77"/>
                  </a:lnTo>
                  <a:lnTo>
                    <a:pt x="104" y="65"/>
                  </a:lnTo>
                  <a:lnTo>
                    <a:pt x="97" y="63"/>
                  </a:lnTo>
                  <a:lnTo>
                    <a:pt x="94" y="67"/>
                  </a:lnTo>
                  <a:lnTo>
                    <a:pt x="89" y="69"/>
                  </a:lnTo>
                  <a:lnTo>
                    <a:pt x="75" y="64"/>
                  </a:lnTo>
                  <a:lnTo>
                    <a:pt x="71" y="57"/>
                  </a:lnTo>
                  <a:lnTo>
                    <a:pt x="66" y="53"/>
                  </a:lnTo>
                  <a:lnTo>
                    <a:pt x="63" y="49"/>
                  </a:lnTo>
                  <a:lnTo>
                    <a:pt x="63" y="43"/>
                  </a:lnTo>
                  <a:lnTo>
                    <a:pt x="58" y="36"/>
                  </a:lnTo>
                  <a:lnTo>
                    <a:pt x="60" y="32"/>
                  </a:lnTo>
                  <a:lnTo>
                    <a:pt x="58" y="22"/>
                  </a:lnTo>
                  <a:lnTo>
                    <a:pt x="68" y="18"/>
                  </a:lnTo>
                  <a:lnTo>
                    <a:pt x="79" y="17"/>
                  </a:lnTo>
                  <a:lnTo>
                    <a:pt x="82" y="13"/>
                  </a:lnTo>
                  <a:lnTo>
                    <a:pt x="89" y="9"/>
                  </a:lnTo>
                  <a:lnTo>
                    <a:pt x="98" y="10"/>
                  </a:lnTo>
                  <a:lnTo>
                    <a:pt x="108" y="6"/>
                  </a:lnTo>
                  <a:lnTo>
                    <a:pt x="129" y="6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8" y="4"/>
                  </a:lnTo>
                  <a:lnTo>
                    <a:pt x="174" y="4"/>
                  </a:lnTo>
                  <a:lnTo>
                    <a:pt x="184" y="9"/>
                  </a:lnTo>
                  <a:lnTo>
                    <a:pt x="189" y="10"/>
                  </a:lnTo>
                  <a:lnTo>
                    <a:pt x="203" y="10"/>
                  </a:lnTo>
                  <a:lnTo>
                    <a:pt x="224" y="11"/>
                  </a:lnTo>
                  <a:lnTo>
                    <a:pt x="229" y="8"/>
                  </a:lnTo>
                  <a:lnTo>
                    <a:pt x="234" y="12"/>
                  </a:lnTo>
                  <a:lnTo>
                    <a:pt x="230" y="17"/>
                  </a:lnTo>
                  <a:lnTo>
                    <a:pt x="226" y="18"/>
                  </a:lnTo>
                  <a:lnTo>
                    <a:pt x="223" y="29"/>
                  </a:lnTo>
                  <a:lnTo>
                    <a:pt x="220" y="33"/>
                  </a:lnTo>
                  <a:lnTo>
                    <a:pt x="215" y="32"/>
                  </a:lnTo>
                  <a:lnTo>
                    <a:pt x="206" y="33"/>
                  </a:lnTo>
                  <a:lnTo>
                    <a:pt x="199" y="34"/>
                  </a:lnTo>
                  <a:lnTo>
                    <a:pt x="194" y="38"/>
                  </a:lnTo>
                  <a:lnTo>
                    <a:pt x="195" y="41"/>
                  </a:lnTo>
                  <a:lnTo>
                    <a:pt x="204" y="50"/>
                  </a:lnTo>
                  <a:lnTo>
                    <a:pt x="209" y="59"/>
                  </a:lnTo>
                  <a:lnTo>
                    <a:pt x="217" y="67"/>
                  </a:lnTo>
                  <a:lnTo>
                    <a:pt x="220" y="72"/>
                  </a:lnTo>
                  <a:lnTo>
                    <a:pt x="229" y="81"/>
                  </a:lnTo>
                  <a:lnTo>
                    <a:pt x="235" y="90"/>
                  </a:lnTo>
                  <a:lnTo>
                    <a:pt x="227" y="92"/>
                  </a:lnTo>
                  <a:lnTo>
                    <a:pt x="223" y="99"/>
                  </a:lnTo>
                  <a:lnTo>
                    <a:pt x="222" y="106"/>
                  </a:lnTo>
                  <a:lnTo>
                    <a:pt x="222" y="1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35BEB009-0879-37B1-DF2A-C028EF2DA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1979" y="2894745"/>
              <a:ext cx="898174" cy="963460"/>
            </a:xfrm>
            <a:custGeom>
              <a:avLst/>
              <a:gdLst>
                <a:gd name="T0" fmla="*/ 124 w 454"/>
                <a:gd name="T1" fmla="*/ 464 h 487"/>
                <a:gd name="T2" fmla="*/ 114 w 454"/>
                <a:gd name="T3" fmla="*/ 460 h 487"/>
                <a:gd name="T4" fmla="*/ 98 w 454"/>
                <a:gd name="T5" fmla="*/ 452 h 487"/>
                <a:gd name="T6" fmla="*/ 186 w 454"/>
                <a:gd name="T7" fmla="*/ 236 h 487"/>
                <a:gd name="T8" fmla="*/ 183 w 454"/>
                <a:gd name="T9" fmla="*/ 231 h 487"/>
                <a:gd name="T10" fmla="*/ 283 w 454"/>
                <a:gd name="T11" fmla="*/ 55 h 487"/>
                <a:gd name="T12" fmla="*/ 290 w 454"/>
                <a:gd name="T13" fmla="*/ 86 h 487"/>
                <a:gd name="T14" fmla="*/ 341 w 454"/>
                <a:gd name="T15" fmla="*/ 109 h 487"/>
                <a:gd name="T16" fmla="*/ 318 w 454"/>
                <a:gd name="T17" fmla="*/ 142 h 487"/>
                <a:gd name="T18" fmla="*/ 346 w 454"/>
                <a:gd name="T19" fmla="*/ 175 h 487"/>
                <a:gd name="T20" fmla="*/ 356 w 454"/>
                <a:gd name="T21" fmla="*/ 205 h 487"/>
                <a:gd name="T22" fmla="*/ 358 w 454"/>
                <a:gd name="T23" fmla="*/ 225 h 487"/>
                <a:gd name="T24" fmla="*/ 359 w 454"/>
                <a:gd name="T25" fmla="*/ 237 h 487"/>
                <a:gd name="T26" fmla="*/ 382 w 454"/>
                <a:gd name="T27" fmla="*/ 252 h 487"/>
                <a:gd name="T28" fmla="*/ 403 w 454"/>
                <a:gd name="T29" fmla="*/ 277 h 487"/>
                <a:gd name="T30" fmla="*/ 390 w 454"/>
                <a:gd name="T31" fmla="*/ 298 h 487"/>
                <a:gd name="T32" fmla="*/ 445 w 454"/>
                <a:gd name="T33" fmla="*/ 328 h 487"/>
                <a:gd name="T34" fmla="*/ 446 w 454"/>
                <a:gd name="T35" fmla="*/ 357 h 487"/>
                <a:gd name="T36" fmla="*/ 401 w 454"/>
                <a:gd name="T37" fmla="*/ 402 h 487"/>
                <a:gd name="T38" fmla="*/ 367 w 454"/>
                <a:gd name="T39" fmla="*/ 429 h 487"/>
                <a:gd name="T40" fmla="*/ 319 w 454"/>
                <a:gd name="T41" fmla="*/ 451 h 487"/>
                <a:gd name="T42" fmla="*/ 293 w 454"/>
                <a:gd name="T43" fmla="*/ 458 h 487"/>
                <a:gd name="T44" fmla="*/ 273 w 454"/>
                <a:gd name="T45" fmla="*/ 455 h 487"/>
                <a:gd name="T46" fmla="*/ 253 w 454"/>
                <a:gd name="T47" fmla="*/ 465 h 487"/>
                <a:gd name="T48" fmla="*/ 217 w 454"/>
                <a:gd name="T49" fmla="*/ 477 h 487"/>
                <a:gd name="T50" fmla="*/ 171 w 454"/>
                <a:gd name="T51" fmla="*/ 486 h 487"/>
                <a:gd name="T52" fmla="*/ 157 w 454"/>
                <a:gd name="T53" fmla="*/ 468 h 487"/>
                <a:gd name="T54" fmla="*/ 141 w 454"/>
                <a:gd name="T55" fmla="*/ 477 h 487"/>
                <a:gd name="T56" fmla="*/ 117 w 454"/>
                <a:gd name="T57" fmla="*/ 454 h 487"/>
                <a:gd name="T58" fmla="*/ 97 w 454"/>
                <a:gd name="T59" fmla="*/ 449 h 487"/>
                <a:gd name="T60" fmla="*/ 95 w 454"/>
                <a:gd name="T61" fmla="*/ 409 h 487"/>
                <a:gd name="T62" fmla="*/ 85 w 454"/>
                <a:gd name="T63" fmla="*/ 384 h 487"/>
                <a:gd name="T64" fmla="*/ 73 w 454"/>
                <a:gd name="T65" fmla="*/ 360 h 487"/>
                <a:gd name="T66" fmla="*/ 79 w 454"/>
                <a:gd name="T67" fmla="*/ 330 h 487"/>
                <a:gd name="T68" fmla="*/ 94 w 454"/>
                <a:gd name="T69" fmla="*/ 321 h 487"/>
                <a:gd name="T70" fmla="*/ 110 w 454"/>
                <a:gd name="T71" fmla="*/ 308 h 487"/>
                <a:gd name="T72" fmla="*/ 130 w 454"/>
                <a:gd name="T73" fmla="*/ 292 h 487"/>
                <a:gd name="T74" fmla="*/ 151 w 454"/>
                <a:gd name="T75" fmla="*/ 277 h 487"/>
                <a:gd name="T76" fmla="*/ 178 w 454"/>
                <a:gd name="T77" fmla="*/ 245 h 487"/>
                <a:gd name="T78" fmla="*/ 205 w 454"/>
                <a:gd name="T79" fmla="*/ 235 h 487"/>
                <a:gd name="T80" fmla="*/ 195 w 454"/>
                <a:gd name="T81" fmla="*/ 209 h 487"/>
                <a:gd name="T82" fmla="*/ 153 w 454"/>
                <a:gd name="T83" fmla="*/ 197 h 487"/>
                <a:gd name="T84" fmla="*/ 131 w 454"/>
                <a:gd name="T85" fmla="*/ 170 h 487"/>
                <a:gd name="T86" fmla="*/ 138 w 454"/>
                <a:gd name="T87" fmla="*/ 150 h 487"/>
                <a:gd name="T88" fmla="*/ 122 w 454"/>
                <a:gd name="T89" fmla="*/ 128 h 487"/>
                <a:gd name="T90" fmla="*/ 115 w 454"/>
                <a:gd name="T91" fmla="*/ 114 h 487"/>
                <a:gd name="T92" fmla="*/ 109 w 454"/>
                <a:gd name="T93" fmla="*/ 94 h 487"/>
                <a:gd name="T94" fmla="*/ 81 w 454"/>
                <a:gd name="T95" fmla="*/ 77 h 487"/>
                <a:gd name="T96" fmla="*/ 12 w 454"/>
                <a:gd name="T97" fmla="*/ 53 h 487"/>
                <a:gd name="T98" fmla="*/ 9 w 454"/>
                <a:gd name="T99" fmla="*/ 46 h 487"/>
                <a:gd name="T100" fmla="*/ 21 w 454"/>
                <a:gd name="T101" fmla="*/ 36 h 487"/>
                <a:gd name="T102" fmla="*/ 89 w 454"/>
                <a:gd name="T103" fmla="*/ 64 h 487"/>
                <a:gd name="T104" fmla="*/ 115 w 454"/>
                <a:gd name="T105" fmla="*/ 58 h 487"/>
                <a:gd name="T106" fmla="*/ 155 w 454"/>
                <a:gd name="T107" fmla="*/ 67 h 487"/>
                <a:gd name="T108" fmla="*/ 174 w 454"/>
                <a:gd name="T109" fmla="*/ 54 h 487"/>
                <a:gd name="T110" fmla="*/ 181 w 454"/>
                <a:gd name="T111" fmla="*/ 19 h 487"/>
                <a:gd name="T112" fmla="*/ 216 w 454"/>
                <a:gd name="T113" fmla="*/ 8 h 487"/>
                <a:gd name="T114" fmla="*/ 247 w 454"/>
                <a:gd name="T115" fmla="*/ 4 h 487"/>
                <a:gd name="T116" fmla="*/ 298 w 454"/>
                <a:gd name="T117" fmla="*/ 28 h 487"/>
                <a:gd name="T118" fmla="*/ 290 w 454"/>
                <a:gd name="T119" fmla="*/ 4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87">
                  <a:moveTo>
                    <a:pt x="128" y="460"/>
                  </a:moveTo>
                  <a:lnTo>
                    <a:pt x="134" y="461"/>
                  </a:lnTo>
                  <a:lnTo>
                    <a:pt x="133" y="470"/>
                  </a:lnTo>
                  <a:lnTo>
                    <a:pt x="124" y="464"/>
                  </a:lnTo>
                  <a:lnTo>
                    <a:pt x="128" y="460"/>
                  </a:lnTo>
                  <a:lnTo>
                    <a:pt x="128" y="460"/>
                  </a:lnTo>
                  <a:close/>
                  <a:moveTo>
                    <a:pt x="121" y="462"/>
                  </a:moveTo>
                  <a:lnTo>
                    <a:pt x="114" y="460"/>
                  </a:lnTo>
                  <a:lnTo>
                    <a:pt x="117" y="456"/>
                  </a:lnTo>
                  <a:lnTo>
                    <a:pt x="121" y="462"/>
                  </a:lnTo>
                  <a:lnTo>
                    <a:pt x="121" y="462"/>
                  </a:lnTo>
                  <a:close/>
                  <a:moveTo>
                    <a:pt x="98" y="452"/>
                  </a:moveTo>
                  <a:lnTo>
                    <a:pt x="93" y="455"/>
                  </a:lnTo>
                  <a:lnTo>
                    <a:pt x="92" y="449"/>
                  </a:lnTo>
                  <a:lnTo>
                    <a:pt x="98" y="452"/>
                  </a:lnTo>
                  <a:close/>
                  <a:moveTo>
                    <a:pt x="186" y="236"/>
                  </a:moveTo>
                  <a:lnTo>
                    <a:pt x="181" y="238"/>
                  </a:lnTo>
                  <a:lnTo>
                    <a:pt x="177" y="236"/>
                  </a:lnTo>
                  <a:lnTo>
                    <a:pt x="176" y="233"/>
                  </a:lnTo>
                  <a:lnTo>
                    <a:pt x="183" y="231"/>
                  </a:lnTo>
                  <a:lnTo>
                    <a:pt x="186" y="236"/>
                  </a:lnTo>
                  <a:close/>
                  <a:moveTo>
                    <a:pt x="290" y="47"/>
                  </a:moveTo>
                  <a:lnTo>
                    <a:pt x="278" y="52"/>
                  </a:lnTo>
                  <a:lnTo>
                    <a:pt x="283" y="55"/>
                  </a:lnTo>
                  <a:lnTo>
                    <a:pt x="286" y="59"/>
                  </a:lnTo>
                  <a:lnTo>
                    <a:pt x="279" y="70"/>
                  </a:lnTo>
                  <a:lnTo>
                    <a:pt x="279" y="72"/>
                  </a:lnTo>
                  <a:lnTo>
                    <a:pt x="290" y="86"/>
                  </a:lnTo>
                  <a:lnTo>
                    <a:pt x="315" y="91"/>
                  </a:lnTo>
                  <a:lnTo>
                    <a:pt x="322" y="98"/>
                  </a:lnTo>
                  <a:lnTo>
                    <a:pt x="335" y="106"/>
                  </a:lnTo>
                  <a:lnTo>
                    <a:pt x="341" y="109"/>
                  </a:lnTo>
                  <a:lnTo>
                    <a:pt x="341" y="116"/>
                  </a:lnTo>
                  <a:lnTo>
                    <a:pt x="331" y="126"/>
                  </a:lnTo>
                  <a:lnTo>
                    <a:pt x="322" y="136"/>
                  </a:lnTo>
                  <a:lnTo>
                    <a:pt x="318" y="142"/>
                  </a:lnTo>
                  <a:lnTo>
                    <a:pt x="320" y="148"/>
                  </a:lnTo>
                  <a:lnTo>
                    <a:pt x="328" y="155"/>
                  </a:lnTo>
                  <a:lnTo>
                    <a:pt x="336" y="163"/>
                  </a:lnTo>
                  <a:lnTo>
                    <a:pt x="346" y="175"/>
                  </a:lnTo>
                  <a:lnTo>
                    <a:pt x="357" y="184"/>
                  </a:lnTo>
                  <a:lnTo>
                    <a:pt x="367" y="198"/>
                  </a:lnTo>
                  <a:lnTo>
                    <a:pt x="369" y="203"/>
                  </a:lnTo>
                  <a:lnTo>
                    <a:pt x="356" y="205"/>
                  </a:lnTo>
                  <a:lnTo>
                    <a:pt x="360" y="208"/>
                  </a:lnTo>
                  <a:lnTo>
                    <a:pt x="359" y="213"/>
                  </a:lnTo>
                  <a:lnTo>
                    <a:pt x="359" y="220"/>
                  </a:lnTo>
                  <a:lnTo>
                    <a:pt x="358" y="225"/>
                  </a:lnTo>
                  <a:lnTo>
                    <a:pt x="364" y="226"/>
                  </a:lnTo>
                  <a:lnTo>
                    <a:pt x="365" y="230"/>
                  </a:lnTo>
                  <a:lnTo>
                    <a:pt x="359" y="233"/>
                  </a:lnTo>
                  <a:lnTo>
                    <a:pt x="359" y="237"/>
                  </a:lnTo>
                  <a:lnTo>
                    <a:pt x="364" y="243"/>
                  </a:lnTo>
                  <a:lnTo>
                    <a:pt x="367" y="245"/>
                  </a:lnTo>
                  <a:lnTo>
                    <a:pt x="378" y="246"/>
                  </a:lnTo>
                  <a:lnTo>
                    <a:pt x="382" y="252"/>
                  </a:lnTo>
                  <a:lnTo>
                    <a:pt x="378" y="258"/>
                  </a:lnTo>
                  <a:lnTo>
                    <a:pt x="384" y="265"/>
                  </a:lnTo>
                  <a:lnTo>
                    <a:pt x="400" y="272"/>
                  </a:lnTo>
                  <a:lnTo>
                    <a:pt x="403" y="277"/>
                  </a:lnTo>
                  <a:lnTo>
                    <a:pt x="403" y="283"/>
                  </a:lnTo>
                  <a:lnTo>
                    <a:pt x="395" y="293"/>
                  </a:lnTo>
                  <a:lnTo>
                    <a:pt x="388" y="295"/>
                  </a:lnTo>
                  <a:lnTo>
                    <a:pt x="390" y="298"/>
                  </a:lnTo>
                  <a:lnTo>
                    <a:pt x="406" y="307"/>
                  </a:lnTo>
                  <a:lnTo>
                    <a:pt x="428" y="317"/>
                  </a:lnTo>
                  <a:lnTo>
                    <a:pt x="438" y="321"/>
                  </a:lnTo>
                  <a:lnTo>
                    <a:pt x="445" y="328"/>
                  </a:lnTo>
                  <a:lnTo>
                    <a:pt x="453" y="333"/>
                  </a:lnTo>
                  <a:lnTo>
                    <a:pt x="454" y="337"/>
                  </a:lnTo>
                  <a:lnTo>
                    <a:pt x="448" y="352"/>
                  </a:lnTo>
                  <a:lnTo>
                    <a:pt x="446" y="357"/>
                  </a:lnTo>
                  <a:lnTo>
                    <a:pt x="439" y="364"/>
                  </a:lnTo>
                  <a:lnTo>
                    <a:pt x="427" y="374"/>
                  </a:lnTo>
                  <a:lnTo>
                    <a:pt x="419" y="382"/>
                  </a:lnTo>
                  <a:lnTo>
                    <a:pt x="401" y="402"/>
                  </a:lnTo>
                  <a:lnTo>
                    <a:pt x="394" y="407"/>
                  </a:lnTo>
                  <a:lnTo>
                    <a:pt x="387" y="415"/>
                  </a:lnTo>
                  <a:lnTo>
                    <a:pt x="370" y="426"/>
                  </a:lnTo>
                  <a:lnTo>
                    <a:pt x="367" y="429"/>
                  </a:lnTo>
                  <a:lnTo>
                    <a:pt x="359" y="434"/>
                  </a:lnTo>
                  <a:lnTo>
                    <a:pt x="340" y="452"/>
                  </a:lnTo>
                  <a:lnTo>
                    <a:pt x="328" y="456"/>
                  </a:lnTo>
                  <a:lnTo>
                    <a:pt x="319" y="451"/>
                  </a:lnTo>
                  <a:lnTo>
                    <a:pt x="312" y="452"/>
                  </a:lnTo>
                  <a:lnTo>
                    <a:pt x="309" y="455"/>
                  </a:lnTo>
                  <a:lnTo>
                    <a:pt x="300" y="456"/>
                  </a:lnTo>
                  <a:lnTo>
                    <a:pt x="293" y="458"/>
                  </a:lnTo>
                  <a:lnTo>
                    <a:pt x="290" y="456"/>
                  </a:lnTo>
                  <a:lnTo>
                    <a:pt x="287" y="457"/>
                  </a:lnTo>
                  <a:lnTo>
                    <a:pt x="280" y="458"/>
                  </a:lnTo>
                  <a:lnTo>
                    <a:pt x="273" y="455"/>
                  </a:lnTo>
                  <a:lnTo>
                    <a:pt x="274" y="460"/>
                  </a:lnTo>
                  <a:lnTo>
                    <a:pt x="263" y="465"/>
                  </a:lnTo>
                  <a:lnTo>
                    <a:pt x="260" y="462"/>
                  </a:lnTo>
                  <a:lnTo>
                    <a:pt x="253" y="465"/>
                  </a:lnTo>
                  <a:lnTo>
                    <a:pt x="246" y="466"/>
                  </a:lnTo>
                  <a:lnTo>
                    <a:pt x="242" y="469"/>
                  </a:lnTo>
                  <a:lnTo>
                    <a:pt x="222" y="473"/>
                  </a:lnTo>
                  <a:lnTo>
                    <a:pt x="217" y="477"/>
                  </a:lnTo>
                  <a:lnTo>
                    <a:pt x="213" y="476"/>
                  </a:lnTo>
                  <a:lnTo>
                    <a:pt x="190" y="480"/>
                  </a:lnTo>
                  <a:lnTo>
                    <a:pt x="179" y="479"/>
                  </a:lnTo>
                  <a:lnTo>
                    <a:pt x="171" y="486"/>
                  </a:lnTo>
                  <a:lnTo>
                    <a:pt x="164" y="487"/>
                  </a:lnTo>
                  <a:lnTo>
                    <a:pt x="169" y="477"/>
                  </a:lnTo>
                  <a:lnTo>
                    <a:pt x="161" y="474"/>
                  </a:lnTo>
                  <a:lnTo>
                    <a:pt x="157" y="468"/>
                  </a:lnTo>
                  <a:lnTo>
                    <a:pt x="154" y="469"/>
                  </a:lnTo>
                  <a:lnTo>
                    <a:pt x="153" y="475"/>
                  </a:lnTo>
                  <a:lnTo>
                    <a:pt x="148" y="477"/>
                  </a:lnTo>
                  <a:lnTo>
                    <a:pt x="141" y="477"/>
                  </a:lnTo>
                  <a:lnTo>
                    <a:pt x="140" y="469"/>
                  </a:lnTo>
                  <a:lnTo>
                    <a:pt x="143" y="461"/>
                  </a:lnTo>
                  <a:lnTo>
                    <a:pt x="130" y="458"/>
                  </a:lnTo>
                  <a:lnTo>
                    <a:pt x="117" y="454"/>
                  </a:lnTo>
                  <a:lnTo>
                    <a:pt x="114" y="453"/>
                  </a:lnTo>
                  <a:lnTo>
                    <a:pt x="112" y="449"/>
                  </a:lnTo>
                  <a:lnTo>
                    <a:pt x="105" y="452"/>
                  </a:lnTo>
                  <a:lnTo>
                    <a:pt x="97" y="449"/>
                  </a:lnTo>
                  <a:lnTo>
                    <a:pt x="91" y="431"/>
                  </a:lnTo>
                  <a:lnTo>
                    <a:pt x="91" y="426"/>
                  </a:lnTo>
                  <a:lnTo>
                    <a:pt x="95" y="420"/>
                  </a:lnTo>
                  <a:lnTo>
                    <a:pt x="95" y="409"/>
                  </a:lnTo>
                  <a:lnTo>
                    <a:pt x="92" y="402"/>
                  </a:lnTo>
                  <a:lnTo>
                    <a:pt x="96" y="400"/>
                  </a:lnTo>
                  <a:lnTo>
                    <a:pt x="93" y="394"/>
                  </a:lnTo>
                  <a:lnTo>
                    <a:pt x="85" y="384"/>
                  </a:lnTo>
                  <a:lnTo>
                    <a:pt x="80" y="381"/>
                  </a:lnTo>
                  <a:lnTo>
                    <a:pt x="82" y="369"/>
                  </a:lnTo>
                  <a:lnTo>
                    <a:pt x="79" y="363"/>
                  </a:lnTo>
                  <a:lnTo>
                    <a:pt x="73" y="360"/>
                  </a:lnTo>
                  <a:lnTo>
                    <a:pt x="69" y="350"/>
                  </a:lnTo>
                  <a:lnTo>
                    <a:pt x="71" y="341"/>
                  </a:lnTo>
                  <a:lnTo>
                    <a:pt x="79" y="334"/>
                  </a:lnTo>
                  <a:lnTo>
                    <a:pt x="79" y="330"/>
                  </a:lnTo>
                  <a:lnTo>
                    <a:pt x="83" y="326"/>
                  </a:lnTo>
                  <a:lnTo>
                    <a:pt x="81" y="321"/>
                  </a:lnTo>
                  <a:lnTo>
                    <a:pt x="90" y="320"/>
                  </a:lnTo>
                  <a:lnTo>
                    <a:pt x="94" y="321"/>
                  </a:lnTo>
                  <a:lnTo>
                    <a:pt x="102" y="320"/>
                  </a:lnTo>
                  <a:lnTo>
                    <a:pt x="109" y="316"/>
                  </a:lnTo>
                  <a:lnTo>
                    <a:pt x="105" y="310"/>
                  </a:lnTo>
                  <a:lnTo>
                    <a:pt x="110" y="308"/>
                  </a:lnTo>
                  <a:lnTo>
                    <a:pt x="114" y="303"/>
                  </a:lnTo>
                  <a:lnTo>
                    <a:pt x="114" y="300"/>
                  </a:lnTo>
                  <a:lnTo>
                    <a:pt x="121" y="298"/>
                  </a:lnTo>
                  <a:lnTo>
                    <a:pt x="130" y="292"/>
                  </a:lnTo>
                  <a:lnTo>
                    <a:pt x="138" y="288"/>
                  </a:lnTo>
                  <a:lnTo>
                    <a:pt x="146" y="282"/>
                  </a:lnTo>
                  <a:lnTo>
                    <a:pt x="150" y="281"/>
                  </a:lnTo>
                  <a:lnTo>
                    <a:pt x="151" y="277"/>
                  </a:lnTo>
                  <a:lnTo>
                    <a:pt x="159" y="270"/>
                  </a:lnTo>
                  <a:lnTo>
                    <a:pt x="162" y="264"/>
                  </a:lnTo>
                  <a:lnTo>
                    <a:pt x="170" y="258"/>
                  </a:lnTo>
                  <a:lnTo>
                    <a:pt x="178" y="245"/>
                  </a:lnTo>
                  <a:lnTo>
                    <a:pt x="190" y="241"/>
                  </a:lnTo>
                  <a:lnTo>
                    <a:pt x="203" y="242"/>
                  </a:lnTo>
                  <a:lnTo>
                    <a:pt x="202" y="236"/>
                  </a:lnTo>
                  <a:lnTo>
                    <a:pt x="205" y="235"/>
                  </a:lnTo>
                  <a:lnTo>
                    <a:pt x="203" y="231"/>
                  </a:lnTo>
                  <a:lnTo>
                    <a:pt x="200" y="228"/>
                  </a:lnTo>
                  <a:lnTo>
                    <a:pt x="200" y="213"/>
                  </a:lnTo>
                  <a:lnTo>
                    <a:pt x="195" y="209"/>
                  </a:lnTo>
                  <a:lnTo>
                    <a:pt x="179" y="204"/>
                  </a:lnTo>
                  <a:lnTo>
                    <a:pt x="174" y="203"/>
                  </a:lnTo>
                  <a:lnTo>
                    <a:pt x="170" y="200"/>
                  </a:lnTo>
                  <a:lnTo>
                    <a:pt x="153" y="197"/>
                  </a:lnTo>
                  <a:lnTo>
                    <a:pt x="148" y="189"/>
                  </a:lnTo>
                  <a:lnTo>
                    <a:pt x="141" y="181"/>
                  </a:lnTo>
                  <a:lnTo>
                    <a:pt x="135" y="179"/>
                  </a:lnTo>
                  <a:lnTo>
                    <a:pt x="131" y="170"/>
                  </a:lnTo>
                  <a:lnTo>
                    <a:pt x="131" y="165"/>
                  </a:lnTo>
                  <a:lnTo>
                    <a:pt x="136" y="161"/>
                  </a:lnTo>
                  <a:lnTo>
                    <a:pt x="136" y="155"/>
                  </a:lnTo>
                  <a:lnTo>
                    <a:pt x="138" y="150"/>
                  </a:lnTo>
                  <a:lnTo>
                    <a:pt x="136" y="146"/>
                  </a:lnTo>
                  <a:lnTo>
                    <a:pt x="125" y="138"/>
                  </a:lnTo>
                  <a:lnTo>
                    <a:pt x="122" y="133"/>
                  </a:lnTo>
                  <a:lnTo>
                    <a:pt x="122" y="128"/>
                  </a:lnTo>
                  <a:lnTo>
                    <a:pt x="126" y="126"/>
                  </a:lnTo>
                  <a:lnTo>
                    <a:pt x="124" y="122"/>
                  </a:lnTo>
                  <a:lnTo>
                    <a:pt x="114" y="120"/>
                  </a:lnTo>
                  <a:lnTo>
                    <a:pt x="115" y="114"/>
                  </a:lnTo>
                  <a:lnTo>
                    <a:pt x="113" y="109"/>
                  </a:lnTo>
                  <a:lnTo>
                    <a:pt x="111" y="100"/>
                  </a:lnTo>
                  <a:lnTo>
                    <a:pt x="115" y="97"/>
                  </a:lnTo>
                  <a:lnTo>
                    <a:pt x="109" y="94"/>
                  </a:lnTo>
                  <a:lnTo>
                    <a:pt x="103" y="89"/>
                  </a:lnTo>
                  <a:lnTo>
                    <a:pt x="97" y="88"/>
                  </a:lnTo>
                  <a:lnTo>
                    <a:pt x="93" y="83"/>
                  </a:lnTo>
                  <a:lnTo>
                    <a:pt x="81" y="77"/>
                  </a:lnTo>
                  <a:lnTo>
                    <a:pt x="53" y="71"/>
                  </a:lnTo>
                  <a:lnTo>
                    <a:pt x="38" y="65"/>
                  </a:lnTo>
                  <a:lnTo>
                    <a:pt x="21" y="57"/>
                  </a:lnTo>
                  <a:lnTo>
                    <a:pt x="12" y="53"/>
                  </a:lnTo>
                  <a:lnTo>
                    <a:pt x="10" y="50"/>
                  </a:lnTo>
                  <a:lnTo>
                    <a:pt x="0" y="47"/>
                  </a:lnTo>
                  <a:lnTo>
                    <a:pt x="2" y="46"/>
                  </a:lnTo>
                  <a:lnTo>
                    <a:pt x="9" y="46"/>
                  </a:lnTo>
                  <a:lnTo>
                    <a:pt x="15" y="47"/>
                  </a:lnTo>
                  <a:lnTo>
                    <a:pt x="17" y="45"/>
                  </a:lnTo>
                  <a:lnTo>
                    <a:pt x="14" y="40"/>
                  </a:lnTo>
                  <a:lnTo>
                    <a:pt x="21" y="36"/>
                  </a:lnTo>
                  <a:lnTo>
                    <a:pt x="33" y="36"/>
                  </a:lnTo>
                  <a:lnTo>
                    <a:pt x="60" y="55"/>
                  </a:lnTo>
                  <a:lnTo>
                    <a:pt x="65" y="61"/>
                  </a:lnTo>
                  <a:lnTo>
                    <a:pt x="89" y="64"/>
                  </a:lnTo>
                  <a:lnTo>
                    <a:pt x="91" y="66"/>
                  </a:lnTo>
                  <a:lnTo>
                    <a:pt x="98" y="65"/>
                  </a:lnTo>
                  <a:lnTo>
                    <a:pt x="110" y="62"/>
                  </a:lnTo>
                  <a:lnTo>
                    <a:pt x="115" y="58"/>
                  </a:lnTo>
                  <a:lnTo>
                    <a:pt x="120" y="58"/>
                  </a:lnTo>
                  <a:lnTo>
                    <a:pt x="133" y="62"/>
                  </a:lnTo>
                  <a:lnTo>
                    <a:pt x="146" y="65"/>
                  </a:lnTo>
                  <a:lnTo>
                    <a:pt x="155" y="67"/>
                  </a:lnTo>
                  <a:lnTo>
                    <a:pt x="159" y="66"/>
                  </a:lnTo>
                  <a:lnTo>
                    <a:pt x="161" y="60"/>
                  </a:lnTo>
                  <a:lnTo>
                    <a:pt x="166" y="55"/>
                  </a:lnTo>
                  <a:lnTo>
                    <a:pt x="174" y="54"/>
                  </a:lnTo>
                  <a:lnTo>
                    <a:pt x="179" y="49"/>
                  </a:lnTo>
                  <a:lnTo>
                    <a:pt x="177" y="38"/>
                  </a:lnTo>
                  <a:lnTo>
                    <a:pt x="178" y="32"/>
                  </a:lnTo>
                  <a:lnTo>
                    <a:pt x="181" y="19"/>
                  </a:lnTo>
                  <a:lnTo>
                    <a:pt x="190" y="13"/>
                  </a:lnTo>
                  <a:lnTo>
                    <a:pt x="196" y="7"/>
                  </a:lnTo>
                  <a:lnTo>
                    <a:pt x="203" y="6"/>
                  </a:lnTo>
                  <a:lnTo>
                    <a:pt x="216" y="8"/>
                  </a:lnTo>
                  <a:lnTo>
                    <a:pt x="219" y="7"/>
                  </a:lnTo>
                  <a:lnTo>
                    <a:pt x="231" y="2"/>
                  </a:lnTo>
                  <a:lnTo>
                    <a:pt x="241" y="0"/>
                  </a:lnTo>
                  <a:lnTo>
                    <a:pt x="247" y="4"/>
                  </a:lnTo>
                  <a:lnTo>
                    <a:pt x="262" y="11"/>
                  </a:lnTo>
                  <a:lnTo>
                    <a:pt x="277" y="16"/>
                  </a:lnTo>
                  <a:lnTo>
                    <a:pt x="289" y="18"/>
                  </a:lnTo>
                  <a:lnTo>
                    <a:pt x="298" y="28"/>
                  </a:lnTo>
                  <a:lnTo>
                    <a:pt x="296" y="31"/>
                  </a:lnTo>
                  <a:lnTo>
                    <a:pt x="284" y="41"/>
                  </a:lnTo>
                  <a:lnTo>
                    <a:pt x="284" y="43"/>
                  </a:lnTo>
                  <a:lnTo>
                    <a:pt x="290" y="47"/>
                  </a:lnTo>
                  <a:lnTo>
                    <a:pt x="29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937D1DC3-5B4B-73ED-8ACB-BBD703438A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2512" y="3777092"/>
              <a:ext cx="783429" cy="1072269"/>
            </a:xfrm>
            <a:custGeom>
              <a:avLst/>
              <a:gdLst>
                <a:gd name="T0" fmla="*/ 281 w 396"/>
                <a:gd name="T1" fmla="*/ 506 h 542"/>
                <a:gd name="T2" fmla="*/ 150 w 396"/>
                <a:gd name="T3" fmla="*/ 365 h 542"/>
                <a:gd name="T4" fmla="*/ 47 w 396"/>
                <a:gd name="T5" fmla="*/ 316 h 542"/>
                <a:gd name="T6" fmla="*/ 8 w 396"/>
                <a:gd name="T7" fmla="*/ 320 h 542"/>
                <a:gd name="T8" fmla="*/ 27 w 396"/>
                <a:gd name="T9" fmla="*/ 290 h 542"/>
                <a:gd name="T10" fmla="*/ 84 w 396"/>
                <a:gd name="T11" fmla="*/ 276 h 542"/>
                <a:gd name="T12" fmla="*/ 99 w 396"/>
                <a:gd name="T13" fmla="*/ 311 h 542"/>
                <a:gd name="T14" fmla="*/ 75 w 396"/>
                <a:gd name="T15" fmla="*/ 331 h 542"/>
                <a:gd name="T16" fmla="*/ 122 w 396"/>
                <a:gd name="T17" fmla="*/ 261 h 542"/>
                <a:gd name="T18" fmla="*/ 82 w 396"/>
                <a:gd name="T19" fmla="*/ 237 h 542"/>
                <a:gd name="T20" fmla="*/ 88 w 396"/>
                <a:gd name="T21" fmla="*/ 243 h 542"/>
                <a:gd name="T22" fmla="*/ 98 w 396"/>
                <a:gd name="T23" fmla="*/ 208 h 542"/>
                <a:gd name="T24" fmla="*/ 41 w 396"/>
                <a:gd name="T25" fmla="*/ 177 h 542"/>
                <a:gd name="T26" fmla="*/ 89 w 396"/>
                <a:gd name="T27" fmla="*/ 180 h 542"/>
                <a:gd name="T28" fmla="*/ 67 w 396"/>
                <a:gd name="T29" fmla="*/ 154 h 542"/>
                <a:gd name="T30" fmla="*/ 44 w 396"/>
                <a:gd name="T31" fmla="*/ 155 h 542"/>
                <a:gd name="T32" fmla="*/ 75 w 396"/>
                <a:gd name="T33" fmla="*/ 125 h 542"/>
                <a:gd name="T34" fmla="*/ 53 w 396"/>
                <a:gd name="T35" fmla="*/ 121 h 542"/>
                <a:gd name="T36" fmla="*/ 205 w 396"/>
                <a:gd name="T37" fmla="*/ 110 h 542"/>
                <a:gd name="T38" fmla="*/ 166 w 396"/>
                <a:gd name="T39" fmla="*/ 148 h 542"/>
                <a:gd name="T40" fmla="*/ 252 w 396"/>
                <a:gd name="T41" fmla="*/ 152 h 542"/>
                <a:gd name="T42" fmla="*/ 205 w 396"/>
                <a:gd name="T43" fmla="*/ 210 h 542"/>
                <a:gd name="T44" fmla="*/ 222 w 396"/>
                <a:gd name="T45" fmla="*/ 232 h 542"/>
                <a:gd name="T46" fmla="*/ 294 w 396"/>
                <a:gd name="T47" fmla="*/ 307 h 542"/>
                <a:gd name="T48" fmla="*/ 322 w 396"/>
                <a:gd name="T49" fmla="*/ 353 h 542"/>
                <a:gd name="T50" fmla="*/ 337 w 396"/>
                <a:gd name="T51" fmla="*/ 396 h 542"/>
                <a:gd name="T52" fmla="*/ 396 w 396"/>
                <a:gd name="T53" fmla="*/ 414 h 542"/>
                <a:gd name="T54" fmla="*/ 362 w 396"/>
                <a:gd name="T55" fmla="*/ 461 h 542"/>
                <a:gd name="T56" fmla="*/ 381 w 396"/>
                <a:gd name="T57" fmla="*/ 482 h 542"/>
                <a:gd name="T58" fmla="*/ 293 w 396"/>
                <a:gd name="T59" fmla="*/ 503 h 542"/>
                <a:gd name="T60" fmla="*/ 228 w 396"/>
                <a:gd name="T61" fmla="*/ 510 h 542"/>
                <a:gd name="T62" fmla="*/ 173 w 396"/>
                <a:gd name="T63" fmla="*/ 530 h 542"/>
                <a:gd name="T64" fmla="*/ 108 w 396"/>
                <a:gd name="T65" fmla="*/ 542 h 542"/>
                <a:gd name="T66" fmla="*/ 120 w 396"/>
                <a:gd name="T67" fmla="*/ 515 h 542"/>
                <a:gd name="T68" fmla="*/ 196 w 396"/>
                <a:gd name="T69" fmla="*/ 480 h 542"/>
                <a:gd name="T70" fmla="*/ 163 w 396"/>
                <a:gd name="T71" fmla="*/ 460 h 542"/>
                <a:gd name="T72" fmla="*/ 113 w 396"/>
                <a:gd name="T73" fmla="*/ 441 h 542"/>
                <a:gd name="T74" fmla="*/ 161 w 396"/>
                <a:gd name="T75" fmla="*/ 402 h 542"/>
                <a:gd name="T76" fmla="*/ 158 w 396"/>
                <a:gd name="T77" fmla="*/ 376 h 542"/>
                <a:gd name="T78" fmla="*/ 206 w 396"/>
                <a:gd name="T79" fmla="*/ 349 h 542"/>
                <a:gd name="T80" fmla="*/ 182 w 396"/>
                <a:gd name="T81" fmla="*/ 311 h 542"/>
                <a:gd name="T82" fmla="*/ 160 w 396"/>
                <a:gd name="T83" fmla="*/ 295 h 542"/>
                <a:gd name="T84" fmla="*/ 123 w 396"/>
                <a:gd name="T85" fmla="*/ 284 h 542"/>
                <a:gd name="T86" fmla="*/ 140 w 396"/>
                <a:gd name="T87" fmla="*/ 234 h 542"/>
                <a:gd name="T88" fmla="*/ 104 w 396"/>
                <a:gd name="T89" fmla="*/ 264 h 542"/>
                <a:gd name="T90" fmla="*/ 113 w 396"/>
                <a:gd name="T91" fmla="*/ 207 h 542"/>
                <a:gd name="T92" fmla="*/ 100 w 396"/>
                <a:gd name="T93" fmla="*/ 190 h 542"/>
                <a:gd name="T94" fmla="*/ 103 w 396"/>
                <a:gd name="T95" fmla="*/ 153 h 542"/>
                <a:gd name="T96" fmla="*/ 128 w 396"/>
                <a:gd name="T97" fmla="*/ 113 h 542"/>
                <a:gd name="T98" fmla="*/ 175 w 396"/>
                <a:gd name="T99" fmla="*/ 103 h 542"/>
                <a:gd name="T100" fmla="*/ 194 w 396"/>
                <a:gd name="T101" fmla="*/ 88 h 542"/>
                <a:gd name="T102" fmla="*/ 203 w 396"/>
                <a:gd name="T103" fmla="*/ 86 h 542"/>
                <a:gd name="T104" fmla="*/ 217 w 396"/>
                <a:gd name="T105" fmla="*/ 74 h 542"/>
                <a:gd name="T106" fmla="*/ 284 w 396"/>
                <a:gd name="T107" fmla="*/ 14 h 542"/>
                <a:gd name="T108" fmla="*/ 267 w 396"/>
                <a:gd name="T109" fmla="*/ 21 h 542"/>
                <a:gd name="T110" fmla="*/ 281 w 396"/>
                <a:gd name="T111" fmla="*/ 3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6" h="542">
                  <a:moveTo>
                    <a:pt x="281" y="506"/>
                  </a:moveTo>
                  <a:lnTo>
                    <a:pt x="275" y="512"/>
                  </a:lnTo>
                  <a:lnTo>
                    <a:pt x="271" y="512"/>
                  </a:lnTo>
                  <a:lnTo>
                    <a:pt x="262" y="508"/>
                  </a:lnTo>
                  <a:lnTo>
                    <a:pt x="262" y="506"/>
                  </a:lnTo>
                  <a:lnTo>
                    <a:pt x="271" y="502"/>
                  </a:lnTo>
                  <a:lnTo>
                    <a:pt x="278" y="505"/>
                  </a:lnTo>
                  <a:lnTo>
                    <a:pt x="281" y="506"/>
                  </a:lnTo>
                  <a:close/>
                  <a:moveTo>
                    <a:pt x="155" y="370"/>
                  </a:moveTo>
                  <a:lnTo>
                    <a:pt x="160" y="373"/>
                  </a:lnTo>
                  <a:lnTo>
                    <a:pt x="148" y="380"/>
                  </a:lnTo>
                  <a:lnTo>
                    <a:pt x="144" y="377"/>
                  </a:lnTo>
                  <a:lnTo>
                    <a:pt x="141" y="374"/>
                  </a:lnTo>
                  <a:lnTo>
                    <a:pt x="140" y="367"/>
                  </a:lnTo>
                  <a:lnTo>
                    <a:pt x="144" y="365"/>
                  </a:lnTo>
                  <a:lnTo>
                    <a:pt x="150" y="365"/>
                  </a:lnTo>
                  <a:lnTo>
                    <a:pt x="155" y="370"/>
                  </a:lnTo>
                  <a:lnTo>
                    <a:pt x="155" y="370"/>
                  </a:lnTo>
                  <a:close/>
                  <a:moveTo>
                    <a:pt x="75" y="331"/>
                  </a:moveTo>
                  <a:lnTo>
                    <a:pt x="68" y="332"/>
                  </a:lnTo>
                  <a:lnTo>
                    <a:pt x="57" y="332"/>
                  </a:lnTo>
                  <a:lnTo>
                    <a:pt x="58" y="327"/>
                  </a:lnTo>
                  <a:lnTo>
                    <a:pt x="53" y="326"/>
                  </a:lnTo>
                  <a:lnTo>
                    <a:pt x="47" y="316"/>
                  </a:lnTo>
                  <a:lnTo>
                    <a:pt x="43" y="314"/>
                  </a:lnTo>
                  <a:lnTo>
                    <a:pt x="36" y="320"/>
                  </a:lnTo>
                  <a:lnTo>
                    <a:pt x="38" y="323"/>
                  </a:lnTo>
                  <a:lnTo>
                    <a:pt x="29" y="329"/>
                  </a:lnTo>
                  <a:lnTo>
                    <a:pt x="19" y="328"/>
                  </a:lnTo>
                  <a:lnTo>
                    <a:pt x="17" y="326"/>
                  </a:lnTo>
                  <a:lnTo>
                    <a:pt x="9" y="324"/>
                  </a:lnTo>
                  <a:lnTo>
                    <a:pt x="8" y="320"/>
                  </a:lnTo>
                  <a:lnTo>
                    <a:pt x="0" y="314"/>
                  </a:lnTo>
                  <a:lnTo>
                    <a:pt x="3" y="309"/>
                  </a:lnTo>
                  <a:lnTo>
                    <a:pt x="13" y="306"/>
                  </a:lnTo>
                  <a:lnTo>
                    <a:pt x="9" y="301"/>
                  </a:lnTo>
                  <a:lnTo>
                    <a:pt x="10" y="298"/>
                  </a:lnTo>
                  <a:lnTo>
                    <a:pt x="15" y="299"/>
                  </a:lnTo>
                  <a:lnTo>
                    <a:pt x="23" y="296"/>
                  </a:lnTo>
                  <a:lnTo>
                    <a:pt x="27" y="290"/>
                  </a:lnTo>
                  <a:lnTo>
                    <a:pt x="31" y="283"/>
                  </a:lnTo>
                  <a:lnTo>
                    <a:pt x="38" y="279"/>
                  </a:lnTo>
                  <a:lnTo>
                    <a:pt x="42" y="282"/>
                  </a:lnTo>
                  <a:lnTo>
                    <a:pt x="48" y="275"/>
                  </a:lnTo>
                  <a:lnTo>
                    <a:pt x="58" y="274"/>
                  </a:lnTo>
                  <a:lnTo>
                    <a:pt x="67" y="272"/>
                  </a:lnTo>
                  <a:lnTo>
                    <a:pt x="81" y="273"/>
                  </a:lnTo>
                  <a:lnTo>
                    <a:pt x="84" y="276"/>
                  </a:lnTo>
                  <a:lnTo>
                    <a:pt x="86" y="283"/>
                  </a:lnTo>
                  <a:lnTo>
                    <a:pt x="91" y="289"/>
                  </a:lnTo>
                  <a:lnTo>
                    <a:pt x="96" y="293"/>
                  </a:lnTo>
                  <a:lnTo>
                    <a:pt x="96" y="296"/>
                  </a:lnTo>
                  <a:lnTo>
                    <a:pt x="89" y="300"/>
                  </a:lnTo>
                  <a:lnTo>
                    <a:pt x="101" y="301"/>
                  </a:lnTo>
                  <a:lnTo>
                    <a:pt x="106" y="310"/>
                  </a:lnTo>
                  <a:lnTo>
                    <a:pt x="99" y="311"/>
                  </a:lnTo>
                  <a:lnTo>
                    <a:pt x="98" y="315"/>
                  </a:lnTo>
                  <a:lnTo>
                    <a:pt x="102" y="316"/>
                  </a:lnTo>
                  <a:lnTo>
                    <a:pt x="100" y="321"/>
                  </a:lnTo>
                  <a:lnTo>
                    <a:pt x="91" y="323"/>
                  </a:lnTo>
                  <a:lnTo>
                    <a:pt x="86" y="331"/>
                  </a:lnTo>
                  <a:lnTo>
                    <a:pt x="82" y="332"/>
                  </a:lnTo>
                  <a:lnTo>
                    <a:pt x="75" y="331"/>
                  </a:lnTo>
                  <a:lnTo>
                    <a:pt x="75" y="331"/>
                  </a:lnTo>
                  <a:close/>
                  <a:moveTo>
                    <a:pt x="122" y="261"/>
                  </a:moveTo>
                  <a:lnTo>
                    <a:pt x="113" y="259"/>
                  </a:lnTo>
                  <a:lnTo>
                    <a:pt x="111" y="252"/>
                  </a:lnTo>
                  <a:lnTo>
                    <a:pt x="114" y="248"/>
                  </a:lnTo>
                  <a:lnTo>
                    <a:pt x="120" y="250"/>
                  </a:lnTo>
                  <a:lnTo>
                    <a:pt x="122" y="255"/>
                  </a:lnTo>
                  <a:lnTo>
                    <a:pt x="122" y="261"/>
                  </a:lnTo>
                  <a:lnTo>
                    <a:pt x="122" y="261"/>
                  </a:lnTo>
                  <a:close/>
                  <a:moveTo>
                    <a:pt x="82" y="237"/>
                  </a:moveTo>
                  <a:lnTo>
                    <a:pt x="85" y="248"/>
                  </a:lnTo>
                  <a:lnTo>
                    <a:pt x="76" y="253"/>
                  </a:lnTo>
                  <a:lnTo>
                    <a:pt x="74" y="245"/>
                  </a:lnTo>
                  <a:lnTo>
                    <a:pt x="69" y="248"/>
                  </a:lnTo>
                  <a:lnTo>
                    <a:pt x="69" y="241"/>
                  </a:lnTo>
                  <a:lnTo>
                    <a:pt x="75" y="240"/>
                  </a:lnTo>
                  <a:lnTo>
                    <a:pt x="82" y="237"/>
                  </a:lnTo>
                  <a:lnTo>
                    <a:pt x="82" y="237"/>
                  </a:lnTo>
                  <a:close/>
                  <a:moveTo>
                    <a:pt x="88" y="243"/>
                  </a:moveTo>
                  <a:lnTo>
                    <a:pt x="84" y="239"/>
                  </a:lnTo>
                  <a:lnTo>
                    <a:pt x="90" y="231"/>
                  </a:lnTo>
                  <a:lnTo>
                    <a:pt x="96" y="227"/>
                  </a:lnTo>
                  <a:lnTo>
                    <a:pt x="95" y="233"/>
                  </a:lnTo>
                  <a:lnTo>
                    <a:pt x="88" y="243"/>
                  </a:lnTo>
                  <a:lnTo>
                    <a:pt x="88" y="243"/>
                  </a:lnTo>
                  <a:close/>
                  <a:moveTo>
                    <a:pt x="97" y="215"/>
                  </a:moveTo>
                  <a:lnTo>
                    <a:pt x="81" y="219"/>
                  </a:lnTo>
                  <a:lnTo>
                    <a:pt x="83" y="208"/>
                  </a:lnTo>
                  <a:lnTo>
                    <a:pt x="76" y="205"/>
                  </a:lnTo>
                  <a:lnTo>
                    <a:pt x="77" y="202"/>
                  </a:lnTo>
                  <a:lnTo>
                    <a:pt x="85" y="200"/>
                  </a:lnTo>
                  <a:lnTo>
                    <a:pt x="91" y="206"/>
                  </a:lnTo>
                  <a:lnTo>
                    <a:pt x="98" y="208"/>
                  </a:lnTo>
                  <a:lnTo>
                    <a:pt x="97" y="215"/>
                  </a:lnTo>
                  <a:lnTo>
                    <a:pt x="97" y="215"/>
                  </a:lnTo>
                  <a:close/>
                  <a:moveTo>
                    <a:pt x="41" y="177"/>
                  </a:moveTo>
                  <a:lnTo>
                    <a:pt x="36" y="176"/>
                  </a:lnTo>
                  <a:lnTo>
                    <a:pt x="34" y="171"/>
                  </a:lnTo>
                  <a:lnTo>
                    <a:pt x="35" y="163"/>
                  </a:lnTo>
                  <a:lnTo>
                    <a:pt x="41" y="164"/>
                  </a:lnTo>
                  <a:lnTo>
                    <a:pt x="41" y="177"/>
                  </a:lnTo>
                  <a:lnTo>
                    <a:pt x="41" y="177"/>
                  </a:lnTo>
                  <a:close/>
                  <a:moveTo>
                    <a:pt x="85" y="157"/>
                  </a:moveTo>
                  <a:lnTo>
                    <a:pt x="85" y="166"/>
                  </a:lnTo>
                  <a:lnTo>
                    <a:pt x="94" y="169"/>
                  </a:lnTo>
                  <a:lnTo>
                    <a:pt x="101" y="169"/>
                  </a:lnTo>
                  <a:lnTo>
                    <a:pt x="103" y="171"/>
                  </a:lnTo>
                  <a:lnTo>
                    <a:pt x="92" y="180"/>
                  </a:lnTo>
                  <a:lnTo>
                    <a:pt x="89" y="180"/>
                  </a:lnTo>
                  <a:lnTo>
                    <a:pt x="88" y="172"/>
                  </a:lnTo>
                  <a:lnTo>
                    <a:pt x="84" y="173"/>
                  </a:lnTo>
                  <a:lnTo>
                    <a:pt x="77" y="172"/>
                  </a:lnTo>
                  <a:lnTo>
                    <a:pt x="73" y="165"/>
                  </a:lnTo>
                  <a:lnTo>
                    <a:pt x="63" y="164"/>
                  </a:lnTo>
                  <a:lnTo>
                    <a:pt x="61" y="160"/>
                  </a:lnTo>
                  <a:lnTo>
                    <a:pt x="65" y="159"/>
                  </a:lnTo>
                  <a:lnTo>
                    <a:pt x="67" y="154"/>
                  </a:lnTo>
                  <a:lnTo>
                    <a:pt x="76" y="152"/>
                  </a:lnTo>
                  <a:lnTo>
                    <a:pt x="81" y="150"/>
                  </a:lnTo>
                  <a:lnTo>
                    <a:pt x="84" y="153"/>
                  </a:lnTo>
                  <a:lnTo>
                    <a:pt x="85" y="157"/>
                  </a:lnTo>
                  <a:lnTo>
                    <a:pt x="85" y="157"/>
                  </a:lnTo>
                  <a:close/>
                  <a:moveTo>
                    <a:pt x="44" y="148"/>
                  </a:moveTo>
                  <a:lnTo>
                    <a:pt x="48" y="151"/>
                  </a:lnTo>
                  <a:lnTo>
                    <a:pt x="44" y="155"/>
                  </a:lnTo>
                  <a:lnTo>
                    <a:pt x="39" y="155"/>
                  </a:lnTo>
                  <a:lnTo>
                    <a:pt x="31" y="152"/>
                  </a:lnTo>
                  <a:lnTo>
                    <a:pt x="32" y="150"/>
                  </a:lnTo>
                  <a:lnTo>
                    <a:pt x="44" y="148"/>
                  </a:lnTo>
                  <a:lnTo>
                    <a:pt x="44" y="148"/>
                  </a:lnTo>
                  <a:close/>
                  <a:moveTo>
                    <a:pt x="85" y="114"/>
                  </a:moveTo>
                  <a:lnTo>
                    <a:pt x="79" y="122"/>
                  </a:lnTo>
                  <a:lnTo>
                    <a:pt x="75" y="125"/>
                  </a:lnTo>
                  <a:lnTo>
                    <a:pt x="75" y="131"/>
                  </a:lnTo>
                  <a:lnTo>
                    <a:pt x="65" y="136"/>
                  </a:lnTo>
                  <a:lnTo>
                    <a:pt x="54" y="145"/>
                  </a:lnTo>
                  <a:lnTo>
                    <a:pt x="49" y="141"/>
                  </a:lnTo>
                  <a:lnTo>
                    <a:pt x="58" y="135"/>
                  </a:lnTo>
                  <a:lnTo>
                    <a:pt x="50" y="132"/>
                  </a:lnTo>
                  <a:lnTo>
                    <a:pt x="50" y="123"/>
                  </a:lnTo>
                  <a:lnTo>
                    <a:pt x="53" y="121"/>
                  </a:lnTo>
                  <a:lnTo>
                    <a:pt x="57" y="123"/>
                  </a:lnTo>
                  <a:lnTo>
                    <a:pt x="64" y="122"/>
                  </a:lnTo>
                  <a:lnTo>
                    <a:pt x="62" y="118"/>
                  </a:lnTo>
                  <a:lnTo>
                    <a:pt x="83" y="107"/>
                  </a:lnTo>
                  <a:lnTo>
                    <a:pt x="85" y="114"/>
                  </a:lnTo>
                  <a:lnTo>
                    <a:pt x="85" y="114"/>
                  </a:lnTo>
                  <a:close/>
                  <a:moveTo>
                    <a:pt x="205" y="106"/>
                  </a:moveTo>
                  <a:lnTo>
                    <a:pt x="205" y="110"/>
                  </a:lnTo>
                  <a:lnTo>
                    <a:pt x="200" y="115"/>
                  </a:lnTo>
                  <a:lnTo>
                    <a:pt x="193" y="120"/>
                  </a:lnTo>
                  <a:lnTo>
                    <a:pt x="178" y="129"/>
                  </a:lnTo>
                  <a:lnTo>
                    <a:pt x="169" y="134"/>
                  </a:lnTo>
                  <a:lnTo>
                    <a:pt x="168" y="140"/>
                  </a:lnTo>
                  <a:lnTo>
                    <a:pt x="173" y="140"/>
                  </a:lnTo>
                  <a:lnTo>
                    <a:pt x="174" y="143"/>
                  </a:lnTo>
                  <a:lnTo>
                    <a:pt x="166" y="148"/>
                  </a:lnTo>
                  <a:lnTo>
                    <a:pt x="163" y="153"/>
                  </a:lnTo>
                  <a:lnTo>
                    <a:pt x="174" y="152"/>
                  </a:lnTo>
                  <a:lnTo>
                    <a:pt x="193" y="146"/>
                  </a:lnTo>
                  <a:lnTo>
                    <a:pt x="205" y="148"/>
                  </a:lnTo>
                  <a:lnTo>
                    <a:pt x="213" y="147"/>
                  </a:lnTo>
                  <a:lnTo>
                    <a:pt x="237" y="148"/>
                  </a:lnTo>
                  <a:lnTo>
                    <a:pt x="244" y="147"/>
                  </a:lnTo>
                  <a:lnTo>
                    <a:pt x="252" y="152"/>
                  </a:lnTo>
                  <a:lnTo>
                    <a:pt x="256" y="158"/>
                  </a:lnTo>
                  <a:lnTo>
                    <a:pt x="246" y="169"/>
                  </a:lnTo>
                  <a:lnTo>
                    <a:pt x="243" y="177"/>
                  </a:lnTo>
                  <a:lnTo>
                    <a:pt x="236" y="190"/>
                  </a:lnTo>
                  <a:lnTo>
                    <a:pt x="230" y="196"/>
                  </a:lnTo>
                  <a:lnTo>
                    <a:pt x="223" y="205"/>
                  </a:lnTo>
                  <a:lnTo>
                    <a:pt x="215" y="208"/>
                  </a:lnTo>
                  <a:lnTo>
                    <a:pt x="205" y="210"/>
                  </a:lnTo>
                  <a:lnTo>
                    <a:pt x="220" y="217"/>
                  </a:lnTo>
                  <a:lnTo>
                    <a:pt x="215" y="223"/>
                  </a:lnTo>
                  <a:lnTo>
                    <a:pt x="207" y="223"/>
                  </a:lnTo>
                  <a:lnTo>
                    <a:pt x="200" y="229"/>
                  </a:lnTo>
                  <a:lnTo>
                    <a:pt x="192" y="232"/>
                  </a:lnTo>
                  <a:lnTo>
                    <a:pt x="205" y="235"/>
                  </a:lnTo>
                  <a:lnTo>
                    <a:pt x="212" y="232"/>
                  </a:lnTo>
                  <a:lnTo>
                    <a:pt x="222" y="232"/>
                  </a:lnTo>
                  <a:lnTo>
                    <a:pt x="240" y="238"/>
                  </a:lnTo>
                  <a:lnTo>
                    <a:pt x="252" y="250"/>
                  </a:lnTo>
                  <a:lnTo>
                    <a:pt x="259" y="255"/>
                  </a:lnTo>
                  <a:lnTo>
                    <a:pt x="261" y="258"/>
                  </a:lnTo>
                  <a:lnTo>
                    <a:pt x="269" y="283"/>
                  </a:lnTo>
                  <a:lnTo>
                    <a:pt x="274" y="295"/>
                  </a:lnTo>
                  <a:lnTo>
                    <a:pt x="279" y="301"/>
                  </a:lnTo>
                  <a:lnTo>
                    <a:pt x="294" y="307"/>
                  </a:lnTo>
                  <a:lnTo>
                    <a:pt x="298" y="309"/>
                  </a:lnTo>
                  <a:lnTo>
                    <a:pt x="310" y="320"/>
                  </a:lnTo>
                  <a:lnTo>
                    <a:pt x="322" y="329"/>
                  </a:lnTo>
                  <a:lnTo>
                    <a:pt x="317" y="334"/>
                  </a:lnTo>
                  <a:lnTo>
                    <a:pt x="319" y="338"/>
                  </a:lnTo>
                  <a:lnTo>
                    <a:pt x="325" y="348"/>
                  </a:lnTo>
                  <a:lnTo>
                    <a:pt x="326" y="354"/>
                  </a:lnTo>
                  <a:lnTo>
                    <a:pt x="322" y="353"/>
                  </a:lnTo>
                  <a:lnTo>
                    <a:pt x="314" y="349"/>
                  </a:lnTo>
                  <a:lnTo>
                    <a:pt x="313" y="351"/>
                  </a:lnTo>
                  <a:lnTo>
                    <a:pt x="331" y="363"/>
                  </a:lnTo>
                  <a:lnTo>
                    <a:pt x="336" y="369"/>
                  </a:lnTo>
                  <a:lnTo>
                    <a:pt x="339" y="379"/>
                  </a:lnTo>
                  <a:lnTo>
                    <a:pt x="337" y="382"/>
                  </a:lnTo>
                  <a:lnTo>
                    <a:pt x="327" y="392"/>
                  </a:lnTo>
                  <a:lnTo>
                    <a:pt x="337" y="396"/>
                  </a:lnTo>
                  <a:lnTo>
                    <a:pt x="341" y="396"/>
                  </a:lnTo>
                  <a:lnTo>
                    <a:pt x="348" y="388"/>
                  </a:lnTo>
                  <a:lnTo>
                    <a:pt x="353" y="388"/>
                  </a:lnTo>
                  <a:lnTo>
                    <a:pt x="368" y="389"/>
                  </a:lnTo>
                  <a:lnTo>
                    <a:pt x="381" y="393"/>
                  </a:lnTo>
                  <a:lnTo>
                    <a:pt x="393" y="400"/>
                  </a:lnTo>
                  <a:lnTo>
                    <a:pt x="394" y="403"/>
                  </a:lnTo>
                  <a:lnTo>
                    <a:pt x="396" y="414"/>
                  </a:lnTo>
                  <a:lnTo>
                    <a:pt x="388" y="434"/>
                  </a:lnTo>
                  <a:lnTo>
                    <a:pt x="379" y="441"/>
                  </a:lnTo>
                  <a:lnTo>
                    <a:pt x="377" y="446"/>
                  </a:lnTo>
                  <a:lnTo>
                    <a:pt x="370" y="450"/>
                  </a:lnTo>
                  <a:lnTo>
                    <a:pt x="364" y="449"/>
                  </a:lnTo>
                  <a:lnTo>
                    <a:pt x="356" y="453"/>
                  </a:lnTo>
                  <a:lnTo>
                    <a:pt x="362" y="455"/>
                  </a:lnTo>
                  <a:lnTo>
                    <a:pt x="362" y="461"/>
                  </a:lnTo>
                  <a:lnTo>
                    <a:pt x="358" y="462"/>
                  </a:lnTo>
                  <a:lnTo>
                    <a:pt x="350" y="463"/>
                  </a:lnTo>
                  <a:lnTo>
                    <a:pt x="353" y="470"/>
                  </a:lnTo>
                  <a:lnTo>
                    <a:pt x="362" y="472"/>
                  </a:lnTo>
                  <a:lnTo>
                    <a:pt x="376" y="471"/>
                  </a:lnTo>
                  <a:lnTo>
                    <a:pt x="383" y="472"/>
                  </a:lnTo>
                  <a:lnTo>
                    <a:pt x="382" y="481"/>
                  </a:lnTo>
                  <a:lnTo>
                    <a:pt x="381" y="482"/>
                  </a:lnTo>
                  <a:lnTo>
                    <a:pt x="368" y="488"/>
                  </a:lnTo>
                  <a:lnTo>
                    <a:pt x="364" y="494"/>
                  </a:lnTo>
                  <a:lnTo>
                    <a:pt x="356" y="494"/>
                  </a:lnTo>
                  <a:lnTo>
                    <a:pt x="353" y="496"/>
                  </a:lnTo>
                  <a:lnTo>
                    <a:pt x="333" y="503"/>
                  </a:lnTo>
                  <a:lnTo>
                    <a:pt x="317" y="500"/>
                  </a:lnTo>
                  <a:lnTo>
                    <a:pt x="306" y="500"/>
                  </a:lnTo>
                  <a:lnTo>
                    <a:pt x="293" y="503"/>
                  </a:lnTo>
                  <a:lnTo>
                    <a:pt x="278" y="499"/>
                  </a:lnTo>
                  <a:lnTo>
                    <a:pt x="272" y="498"/>
                  </a:lnTo>
                  <a:lnTo>
                    <a:pt x="262" y="504"/>
                  </a:lnTo>
                  <a:lnTo>
                    <a:pt x="248" y="506"/>
                  </a:lnTo>
                  <a:lnTo>
                    <a:pt x="241" y="505"/>
                  </a:lnTo>
                  <a:lnTo>
                    <a:pt x="244" y="510"/>
                  </a:lnTo>
                  <a:lnTo>
                    <a:pt x="241" y="512"/>
                  </a:lnTo>
                  <a:lnTo>
                    <a:pt x="228" y="510"/>
                  </a:lnTo>
                  <a:lnTo>
                    <a:pt x="225" y="512"/>
                  </a:lnTo>
                  <a:lnTo>
                    <a:pt x="219" y="511"/>
                  </a:lnTo>
                  <a:lnTo>
                    <a:pt x="210" y="506"/>
                  </a:lnTo>
                  <a:lnTo>
                    <a:pt x="201" y="506"/>
                  </a:lnTo>
                  <a:lnTo>
                    <a:pt x="184" y="510"/>
                  </a:lnTo>
                  <a:lnTo>
                    <a:pt x="181" y="514"/>
                  </a:lnTo>
                  <a:lnTo>
                    <a:pt x="176" y="526"/>
                  </a:lnTo>
                  <a:lnTo>
                    <a:pt x="173" y="530"/>
                  </a:lnTo>
                  <a:lnTo>
                    <a:pt x="168" y="530"/>
                  </a:lnTo>
                  <a:lnTo>
                    <a:pt x="152" y="522"/>
                  </a:lnTo>
                  <a:lnTo>
                    <a:pt x="147" y="524"/>
                  </a:lnTo>
                  <a:lnTo>
                    <a:pt x="138" y="525"/>
                  </a:lnTo>
                  <a:lnTo>
                    <a:pt x="129" y="527"/>
                  </a:lnTo>
                  <a:lnTo>
                    <a:pt x="116" y="536"/>
                  </a:lnTo>
                  <a:lnTo>
                    <a:pt x="113" y="541"/>
                  </a:lnTo>
                  <a:lnTo>
                    <a:pt x="108" y="542"/>
                  </a:lnTo>
                  <a:lnTo>
                    <a:pt x="105" y="538"/>
                  </a:lnTo>
                  <a:lnTo>
                    <a:pt x="100" y="537"/>
                  </a:lnTo>
                  <a:lnTo>
                    <a:pt x="92" y="540"/>
                  </a:lnTo>
                  <a:lnTo>
                    <a:pt x="91" y="536"/>
                  </a:lnTo>
                  <a:lnTo>
                    <a:pt x="94" y="532"/>
                  </a:lnTo>
                  <a:lnTo>
                    <a:pt x="104" y="530"/>
                  </a:lnTo>
                  <a:lnTo>
                    <a:pt x="113" y="524"/>
                  </a:lnTo>
                  <a:lnTo>
                    <a:pt x="120" y="515"/>
                  </a:lnTo>
                  <a:lnTo>
                    <a:pt x="136" y="502"/>
                  </a:lnTo>
                  <a:lnTo>
                    <a:pt x="138" y="492"/>
                  </a:lnTo>
                  <a:lnTo>
                    <a:pt x="148" y="489"/>
                  </a:lnTo>
                  <a:lnTo>
                    <a:pt x="153" y="481"/>
                  </a:lnTo>
                  <a:lnTo>
                    <a:pt x="167" y="479"/>
                  </a:lnTo>
                  <a:lnTo>
                    <a:pt x="176" y="479"/>
                  </a:lnTo>
                  <a:lnTo>
                    <a:pt x="186" y="481"/>
                  </a:lnTo>
                  <a:lnTo>
                    <a:pt x="196" y="480"/>
                  </a:lnTo>
                  <a:lnTo>
                    <a:pt x="200" y="477"/>
                  </a:lnTo>
                  <a:lnTo>
                    <a:pt x="206" y="469"/>
                  </a:lnTo>
                  <a:lnTo>
                    <a:pt x="219" y="459"/>
                  </a:lnTo>
                  <a:lnTo>
                    <a:pt x="203" y="462"/>
                  </a:lnTo>
                  <a:lnTo>
                    <a:pt x="189" y="470"/>
                  </a:lnTo>
                  <a:lnTo>
                    <a:pt x="179" y="468"/>
                  </a:lnTo>
                  <a:lnTo>
                    <a:pt x="170" y="462"/>
                  </a:lnTo>
                  <a:lnTo>
                    <a:pt x="163" y="460"/>
                  </a:lnTo>
                  <a:lnTo>
                    <a:pt x="156" y="461"/>
                  </a:lnTo>
                  <a:lnTo>
                    <a:pt x="154" y="458"/>
                  </a:lnTo>
                  <a:lnTo>
                    <a:pt x="145" y="452"/>
                  </a:lnTo>
                  <a:lnTo>
                    <a:pt x="137" y="452"/>
                  </a:lnTo>
                  <a:lnTo>
                    <a:pt x="124" y="458"/>
                  </a:lnTo>
                  <a:lnTo>
                    <a:pt x="115" y="454"/>
                  </a:lnTo>
                  <a:lnTo>
                    <a:pt x="112" y="446"/>
                  </a:lnTo>
                  <a:lnTo>
                    <a:pt x="113" y="441"/>
                  </a:lnTo>
                  <a:lnTo>
                    <a:pt x="117" y="438"/>
                  </a:lnTo>
                  <a:lnTo>
                    <a:pt x="125" y="437"/>
                  </a:lnTo>
                  <a:lnTo>
                    <a:pt x="138" y="431"/>
                  </a:lnTo>
                  <a:lnTo>
                    <a:pt x="146" y="428"/>
                  </a:lnTo>
                  <a:lnTo>
                    <a:pt x="156" y="422"/>
                  </a:lnTo>
                  <a:lnTo>
                    <a:pt x="160" y="413"/>
                  </a:lnTo>
                  <a:lnTo>
                    <a:pt x="159" y="407"/>
                  </a:lnTo>
                  <a:lnTo>
                    <a:pt x="161" y="402"/>
                  </a:lnTo>
                  <a:lnTo>
                    <a:pt x="157" y="396"/>
                  </a:lnTo>
                  <a:lnTo>
                    <a:pt x="158" y="391"/>
                  </a:lnTo>
                  <a:lnTo>
                    <a:pt x="148" y="392"/>
                  </a:lnTo>
                  <a:lnTo>
                    <a:pt x="139" y="396"/>
                  </a:lnTo>
                  <a:lnTo>
                    <a:pt x="137" y="393"/>
                  </a:lnTo>
                  <a:lnTo>
                    <a:pt x="146" y="386"/>
                  </a:lnTo>
                  <a:lnTo>
                    <a:pt x="150" y="382"/>
                  </a:lnTo>
                  <a:lnTo>
                    <a:pt x="158" y="376"/>
                  </a:lnTo>
                  <a:lnTo>
                    <a:pt x="171" y="371"/>
                  </a:lnTo>
                  <a:lnTo>
                    <a:pt x="177" y="371"/>
                  </a:lnTo>
                  <a:lnTo>
                    <a:pt x="190" y="369"/>
                  </a:lnTo>
                  <a:lnTo>
                    <a:pt x="200" y="374"/>
                  </a:lnTo>
                  <a:lnTo>
                    <a:pt x="197" y="366"/>
                  </a:lnTo>
                  <a:lnTo>
                    <a:pt x="201" y="365"/>
                  </a:lnTo>
                  <a:lnTo>
                    <a:pt x="201" y="357"/>
                  </a:lnTo>
                  <a:lnTo>
                    <a:pt x="206" y="349"/>
                  </a:lnTo>
                  <a:lnTo>
                    <a:pt x="203" y="347"/>
                  </a:lnTo>
                  <a:lnTo>
                    <a:pt x="203" y="340"/>
                  </a:lnTo>
                  <a:lnTo>
                    <a:pt x="208" y="338"/>
                  </a:lnTo>
                  <a:lnTo>
                    <a:pt x="211" y="328"/>
                  </a:lnTo>
                  <a:lnTo>
                    <a:pt x="205" y="326"/>
                  </a:lnTo>
                  <a:lnTo>
                    <a:pt x="198" y="329"/>
                  </a:lnTo>
                  <a:lnTo>
                    <a:pt x="192" y="324"/>
                  </a:lnTo>
                  <a:lnTo>
                    <a:pt x="182" y="311"/>
                  </a:lnTo>
                  <a:lnTo>
                    <a:pt x="181" y="307"/>
                  </a:lnTo>
                  <a:lnTo>
                    <a:pt x="187" y="295"/>
                  </a:lnTo>
                  <a:lnTo>
                    <a:pt x="194" y="289"/>
                  </a:lnTo>
                  <a:lnTo>
                    <a:pt x="187" y="286"/>
                  </a:lnTo>
                  <a:lnTo>
                    <a:pt x="183" y="287"/>
                  </a:lnTo>
                  <a:lnTo>
                    <a:pt x="174" y="291"/>
                  </a:lnTo>
                  <a:lnTo>
                    <a:pt x="167" y="295"/>
                  </a:lnTo>
                  <a:lnTo>
                    <a:pt x="160" y="295"/>
                  </a:lnTo>
                  <a:lnTo>
                    <a:pt x="156" y="292"/>
                  </a:lnTo>
                  <a:lnTo>
                    <a:pt x="153" y="293"/>
                  </a:lnTo>
                  <a:lnTo>
                    <a:pt x="144" y="296"/>
                  </a:lnTo>
                  <a:lnTo>
                    <a:pt x="132" y="292"/>
                  </a:lnTo>
                  <a:lnTo>
                    <a:pt x="129" y="300"/>
                  </a:lnTo>
                  <a:lnTo>
                    <a:pt x="119" y="291"/>
                  </a:lnTo>
                  <a:lnTo>
                    <a:pt x="119" y="284"/>
                  </a:lnTo>
                  <a:lnTo>
                    <a:pt x="123" y="284"/>
                  </a:lnTo>
                  <a:lnTo>
                    <a:pt x="127" y="276"/>
                  </a:lnTo>
                  <a:lnTo>
                    <a:pt x="138" y="263"/>
                  </a:lnTo>
                  <a:lnTo>
                    <a:pt x="139" y="258"/>
                  </a:lnTo>
                  <a:lnTo>
                    <a:pt x="138" y="253"/>
                  </a:lnTo>
                  <a:lnTo>
                    <a:pt x="131" y="248"/>
                  </a:lnTo>
                  <a:lnTo>
                    <a:pt x="132" y="239"/>
                  </a:lnTo>
                  <a:lnTo>
                    <a:pt x="135" y="236"/>
                  </a:lnTo>
                  <a:lnTo>
                    <a:pt x="140" y="234"/>
                  </a:lnTo>
                  <a:lnTo>
                    <a:pt x="133" y="231"/>
                  </a:lnTo>
                  <a:lnTo>
                    <a:pt x="124" y="233"/>
                  </a:lnTo>
                  <a:lnTo>
                    <a:pt x="117" y="237"/>
                  </a:lnTo>
                  <a:lnTo>
                    <a:pt x="119" y="230"/>
                  </a:lnTo>
                  <a:lnTo>
                    <a:pt x="116" y="228"/>
                  </a:lnTo>
                  <a:lnTo>
                    <a:pt x="111" y="233"/>
                  </a:lnTo>
                  <a:lnTo>
                    <a:pt x="112" y="245"/>
                  </a:lnTo>
                  <a:lnTo>
                    <a:pt x="104" y="264"/>
                  </a:lnTo>
                  <a:lnTo>
                    <a:pt x="100" y="267"/>
                  </a:lnTo>
                  <a:lnTo>
                    <a:pt x="95" y="265"/>
                  </a:lnTo>
                  <a:lnTo>
                    <a:pt x="100" y="252"/>
                  </a:lnTo>
                  <a:lnTo>
                    <a:pt x="104" y="244"/>
                  </a:lnTo>
                  <a:lnTo>
                    <a:pt x="102" y="243"/>
                  </a:lnTo>
                  <a:lnTo>
                    <a:pt x="103" y="230"/>
                  </a:lnTo>
                  <a:lnTo>
                    <a:pt x="106" y="221"/>
                  </a:lnTo>
                  <a:lnTo>
                    <a:pt x="113" y="207"/>
                  </a:lnTo>
                  <a:lnTo>
                    <a:pt x="120" y="195"/>
                  </a:lnTo>
                  <a:lnTo>
                    <a:pt x="106" y="204"/>
                  </a:lnTo>
                  <a:lnTo>
                    <a:pt x="102" y="206"/>
                  </a:lnTo>
                  <a:lnTo>
                    <a:pt x="94" y="205"/>
                  </a:lnTo>
                  <a:lnTo>
                    <a:pt x="91" y="202"/>
                  </a:lnTo>
                  <a:lnTo>
                    <a:pt x="88" y="195"/>
                  </a:lnTo>
                  <a:lnTo>
                    <a:pt x="94" y="194"/>
                  </a:lnTo>
                  <a:lnTo>
                    <a:pt x="100" y="190"/>
                  </a:lnTo>
                  <a:lnTo>
                    <a:pt x="94" y="188"/>
                  </a:lnTo>
                  <a:lnTo>
                    <a:pt x="100" y="184"/>
                  </a:lnTo>
                  <a:lnTo>
                    <a:pt x="106" y="177"/>
                  </a:lnTo>
                  <a:lnTo>
                    <a:pt x="107" y="171"/>
                  </a:lnTo>
                  <a:lnTo>
                    <a:pt x="104" y="165"/>
                  </a:lnTo>
                  <a:lnTo>
                    <a:pt x="98" y="164"/>
                  </a:lnTo>
                  <a:lnTo>
                    <a:pt x="98" y="160"/>
                  </a:lnTo>
                  <a:lnTo>
                    <a:pt x="103" y="153"/>
                  </a:lnTo>
                  <a:lnTo>
                    <a:pt x="101" y="148"/>
                  </a:lnTo>
                  <a:lnTo>
                    <a:pt x="106" y="138"/>
                  </a:lnTo>
                  <a:lnTo>
                    <a:pt x="117" y="138"/>
                  </a:lnTo>
                  <a:lnTo>
                    <a:pt x="124" y="137"/>
                  </a:lnTo>
                  <a:lnTo>
                    <a:pt x="115" y="130"/>
                  </a:lnTo>
                  <a:lnTo>
                    <a:pt x="118" y="120"/>
                  </a:lnTo>
                  <a:lnTo>
                    <a:pt x="131" y="119"/>
                  </a:lnTo>
                  <a:lnTo>
                    <a:pt x="128" y="113"/>
                  </a:lnTo>
                  <a:lnTo>
                    <a:pt x="129" y="106"/>
                  </a:lnTo>
                  <a:lnTo>
                    <a:pt x="134" y="103"/>
                  </a:lnTo>
                  <a:lnTo>
                    <a:pt x="139" y="103"/>
                  </a:lnTo>
                  <a:lnTo>
                    <a:pt x="143" y="107"/>
                  </a:lnTo>
                  <a:lnTo>
                    <a:pt x="151" y="103"/>
                  </a:lnTo>
                  <a:lnTo>
                    <a:pt x="153" y="106"/>
                  </a:lnTo>
                  <a:lnTo>
                    <a:pt x="163" y="104"/>
                  </a:lnTo>
                  <a:lnTo>
                    <a:pt x="175" y="103"/>
                  </a:lnTo>
                  <a:lnTo>
                    <a:pt x="191" y="101"/>
                  </a:lnTo>
                  <a:lnTo>
                    <a:pt x="199" y="100"/>
                  </a:lnTo>
                  <a:lnTo>
                    <a:pt x="206" y="100"/>
                  </a:lnTo>
                  <a:lnTo>
                    <a:pt x="205" y="106"/>
                  </a:lnTo>
                  <a:lnTo>
                    <a:pt x="205" y="106"/>
                  </a:lnTo>
                  <a:close/>
                  <a:moveTo>
                    <a:pt x="203" y="92"/>
                  </a:moveTo>
                  <a:lnTo>
                    <a:pt x="198" y="93"/>
                  </a:lnTo>
                  <a:lnTo>
                    <a:pt x="194" y="88"/>
                  </a:lnTo>
                  <a:lnTo>
                    <a:pt x="199" y="87"/>
                  </a:lnTo>
                  <a:lnTo>
                    <a:pt x="203" y="92"/>
                  </a:lnTo>
                  <a:lnTo>
                    <a:pt x="203" y="92"/>
                  </a:lnTo>
                  <a:close/>
                  <a:moveTo>
                    <a:pt x="207" y="81"/>
                  </a:moveTo>
                  <a:lnTo>
                    <a:pt x="217" y="83"/>
                  </a:lnTo>
                  <a:lnTo>
                    <a:pt x="214" y="88"/>
                  </a:lnTo>
                  <a:lnTo>
                    <a:pt x="210" y="85"/>
                  </a:lnTo>
                  <a:lnTo>
                    <a:pt x="203" y="86"/>
                  </a:lnTo>
                  <a:lnTo>
                    <a:pt x="196" y="83"/>
                  </a:lnTo>
                  <a:lnTo>
                    <a:pt x="198" y="76"/>
                  </a:lnTo>
                  <a:lnTo>
                    <a:pt x="203" y="75"/>
                  </a:lnTo>
                  <a:lnTo>
                    <a:pt x="207" y="77"/>
                  </a:lnTo>
                  <a:lnTo>
                    <a:pt x="207" y="81"/>
                  </a:lnTo>
                  <a:lnTo>
                    <a:pt x="207" y="81"/>
                  </a:lnTo>
                  <a:close/>
                  <a:moveTo>
                    <a:pt x="220" y="72"/>
                  </a:moveTo>
                  <a:lnTo>
                    <a:pt x="217" y="74"/>
                  </a:lnTo>
                  <a:lnTo>
                    <a:pt x="215" y="70"/>
                  </a:lnTo>
                  <a:lnTo>
                    <a:pt x="209" y="67"/>
                  </a:lnTo>
                  <a:lnTo>
                    <a:pt x="211" y="65"/>
                  </a:lnTo>
                  <a:lnTo>
                    <a:pt x="220" y="72"/>
                  </a:lnTo>
                  <a:lnTo>
                    <a:pt x="220" y="72"/>
                  </a:lnTo>
                  <a:close/>
                  <a:moveTo>
                    <a:pt x="275" y="5"/>
                  </a:moveTo>
                  <a:lnTo>
                    <a:pt x="281" y="12"/>
                  </a:lnTo>
                  <a:lnTo>
                    <a:pt x="284" y="14"/>
                  </a:lnTo>
                  <a:lnTo>
                    <a:pt x="280" y="27"/>
                  </a:lnTo>
                  <a:lnTo>
                    <a:pt x="279" y="32"/>
                  </a:lnTo>
                  <a:lnTo>
                    <a:pt x="275" y="38"/>
                  </a:lnTo>
                  <a:lnTo>
                    <a:pt x="273" y="36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69" y="24"/>
                  </a:lnTo>
                  <a:lnTo>
                    <a:pt x="267" y="21"/>
                  </a:lnTo>
                  <a:lnTo>
                    <a:pt x="273" y="16"/>
                  </a:lnTo>
                  <a:lnTo>
                    <a:pt x="270" y="9"/>
                  </a:lnTo>
                  <a:lnTo>
                    <a:pt x="266" y="9"/>
                  </a:lnTo>
                  <a:lnTo>
                    <a:pt x="271" y="3"/>
                  </a:lnTo>
                  <a:lnTo>
                    <a:pt x="275" y="5"/>
                  </a:lnTo>
                  <a:lnTo>
                    <a:pt x="275" y="5"/>
                  </a:lnTo>
                  <a:close/>
                  <a:moveTo>
                    <a:pt x="286" y="7"/>
                  </a:moveTo>
                  <a:lnTo>
                    <a:pt x="281" y="3"/>
                  </a:lnTo>
                  <a:lnTo>
                    <a:pt x="285" y="0"/>
                  </a:lnTo>
                  <a:lnTo>
                    <a:pt x="286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67338D2C-3B02-C534-B0A1-432CE7187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055" y="5523979"/>
              <a:ext cx="619226" cy="263122"/>
            </a:xfrm>
            <a:custGeom>
              <a:avLst/>
              <a:gdLst>
                <a:gd name="T0" fmla="*/ 232 w 313"/>
                <a:gd name="T1" fmla="*/ 124 h 133"/>
                <a:gd name="T2" fmla="*/ 221 w 313"/>
                <a:gd name="T3" fmla="*/ 126 h 133"/>
                <a:gd name="T4" fmla="*/ 207 w 313"/>
                <a:gd name="T5" fmla="*/ 126 h 133"/>
                <a:gd name="T6" fmla="*/ 173 w 313"/>
                <a:gd name="T7" fmla="*/ 131 h 133"/>
                <a:gd name="T8" fmla="*/ 163 w 313"/>
                <a:gd name="T9" fmla="*/ 126 h 133"/>
                <a:gd name="T10" fmla="*/ 146 w 313"/>
                <a:gd name="T11" fmla="*/ 112 h 133"/>
                <a:gd name="T12" fmla="*/ 140 w 313"/>
                <a:gd name="T13" fmla="*/ 107 h 133"/>
                <a:gd name="T14" fmla="*/ 131 w 313"/>
                <a:gd name="T15" fmla="*/ 107 h 133"/>
                <a:gd name="T16" fmla="*/ 116 w 313"/>
                <a:gd name="T17" fmla="*/ 111 h 133"/>
                <a:gd name="T18" fmla="*/ 100 w 313"/>
                <a:gd name="T19" fmla="*/ 114 h 133"/>
                <a:gd name="T20" fmla="*/ 91 w 313"/>
                <a:gd name="T21" fmla="*/ 100 h 133"/>
                <a:gd name="T22" fmla="*/ 91 w 313"/>
                <a:gd name="T23" fmla="*/ 85 h 133"/>
                <a:gd name="T24" fmla="*/ 73 w 313"/>
                <a:gd name="T25" fmla="*/ 49 h 133"/>
                <a:gd name="T26" fmla="*/ 55 w 313"/>
                <a:gd name="T27" fmla="*/ 39 h 133"/>
                <a:gd name="T28" fmla="*/ 40 w 313"/>
                <a:gd name="T29" fmla="*/ 26 h 133"/>
                <a:gd name="T30" fmla="*/ 9 w 313"/>
                <a:gd name="T31" fmla="*/ 13 h 133"/>
                <a:gd name="T32" fmla="*/ 2 w 313"/>
                <a:gd name="T33" fmla="*/ 0 h 133"/>
                <a:gd name="T34" fmla="*/ 22 w 313"/>
                <a:gd name="T35" fmla="*/ 3 h 133"/>
                <a:gd name="T36" fmla="*/ 47 w 313"/>
                <a:gd name="T37" fmla="*/ 10 h 133"/>
                <a:gd name="T38" fmla="*/ 71 w 313"/>
                <a:gd name="T39" fmla="*/ 19 h 133"/>
                <a:gd name="T40" fmla="*/ 101 w 313"/>
                <a:gd name="T41" fmla="*/ 18 h 133"/>
                <a:gd name="T42" fmla="*/ 114 w 313"/>
                <a:gd name="T43" fmla="*/ 22 h 133"/>
                <a:gd name="T44" fmla="*/ 133 w 313"/>
                <a:gd name="T45" fmla="*/ 25 h 133"/>
                <a:gd name="T46" fmla="*/ 151 w 313"/>
                <a:gd name="T47" fmla="*/ 36 h 133"/>
                <a:gd name="T48" fmla="*/ 171 w 313"/>
                <a:gd name="T49" fmla="*/ 44 h 133"/>
                <a:gd name="T50" fmla="*/ 181 w 313"/>
                <a:gd name="T51" fmla="*/ 53 h 133"/>
                <a:gd name="T52" fmla="*/ 202 w 313"/>
                <a:gd name="T53" fmla="*/ 44 h 133"/>
                <a:gd name="T54" fmla="*/ 215 w 313"/>
                <a:gd name="T55" fmla="*/ 50 h 133"/>
                <a:gd name="T56" fmla="*/ 234 w 313"/>
                <a:gd name="T57" fmla="*/ 49 h 133"/>
                <a:gd name="T58" fmla="*/ 251 w 313"/>
                <a:gd name="T59" fmla="*/ 55 h 133"/>
                <a:gd name="T60" fmla="*/ 258 w 313"/>
                <a:gd name="T61" fmla="*/ 73 h 133"/>
                <a:gd name="T62" fmla="*/ 273 w 313"/>
                <a:gd name="T63" fmla="*/ 81 h 133"/>
                <a:gd name="T64" fmla="*/ 296 w 313"/>
                <a:gd name="T65" fmla="*/ 89 h 133"/>
                <a:gd name="T66" fmla="*/ 288 w 313"/>
                <a:gd name="T67" fmla="*/ 98 h 133"/>
                <a:gd name="T68" fmla="*/ 291 w 313"/>
                <a:gd name="T69" fmla="*/ 105 h 133"/>
                <a:gd name="T70" fmla="*/ 310 w 313"/>
                <a:gd name="T71" fmla="*/ 119 h 133"/>
                <a:gd name="T72" fmla="*/ 313 w 313"/>
                <a:gd name="T73" fmla="*/ 129 h 133"/>
                <a:gd name="T74" fmla="*/ 292 w 313"/>
                <a:gd name="T75" fmla="*/ 126 h 133"/>
                <a:gd name="T76" fmla="*/ 275 w 313"/>
                <a:gd name="T77" fmla="*/ 125 h 133"/>
                <a:gd name="T78" fmla="*/ 271 w 313"/>
                <a:gd name="T79" fmla="*/ 119 h 133"/>
                <a:gd name="T80" fmla="*/ 251 w 313"/>
                <a:gd name="T81" fmla="*/ 113 h 133"/>
                <a:gd name="T82" fmla="*/ 240 w 313"/>
                <a:gd name="T83" fmla="*/ 1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3" h="133">
                  <a:moveTo>
                    <a:pt x="240" y="122"/>
                  </a:moveTo>
                  <a:lnTo>
                    <a:pt x="232" y="124"/>
                  </a:lnTo>
                  <a:lnTo>
                    <a:pt x="233" y="126"/>
                  </a:lnTo>
                  <a:lnTo>
                    <a:pt x="221" y="126"/>
                  </a:lnTo>
                  <a:lnTo>
                    <a:pt x="218" y="127"/>
                  </a:lnTo>
                  <a:lnTo>
                    <a:pt x="207" y="126"/>
                  </a:lnTo>
                  <a:lnTo>
                    <a:pt x="189" y="130"/>
                  </a:lnTo>
                  <a:lnTo>
                    <a:pt x="173" y="131"/>
                  </a:lnTo>
                  <a:lnTo>
                    <a:pt x="169" y="127"/>
                  </a:lnTo>
                  <a:lnTo>
                    <a:pt x="163" y="126"/>
                  </a:lnTo>
                  <a:lnTo>
                    <a:pt x="158" y="121"/>
                  </a:lnTo>
                  <a:lnTo>
                    <a:pt x="146" y="112"/>
                  </a:lnTo>
                  <a:lnTo>
                    <a:pt x="142" y="111"/>
                  </a:lnTo>
                  <a:lnTo>
                    <a:pt x="140" y="107"/>
                  </a:lnTo>
                  <a:lnTo>
                    <a:pt x="135" y="106"/>
                  </a:lnTo>
                  <a:lnTo>
                    <a:pt x="131" y="107"/>
                  </a:lnTo>
                  <a:lnTo>
                    <a:pt x="127" y="114"/>
                  </a:lnTo>
                  <a:lnTo>
                    <a:pt x="116" y="111"/>
                  </a:lnTo>
                  <a:lnTo>
                    <a:pt x="103" y="111"/>
                  </a:lnTo>
                  <a:lnTo>
                    <a:pt x="100" y="114"/>
                  </a:lnTo>
                  <a:lnTo>
                    <a:pt x="85" y="110"/>
                  </a:lnTo>
                  <a:lnTo>
                    <a:pt x="91" y="100"/>
                  </a:lnTo>
                  <a:lnTo>
                    <a:pt x="93" y="93"/>
                  </a:lnTo>
                  <a:lnTo>
                    <a:pt x="91" y="85"/>
                  </a:lnTo>
                  <a:lnTo>
                    <a:pt x="85" y="76"/>
                  </a:lnTo>
                  <a:lnTo>
                    <a:pt x="73" y="49"/>
                  </a:lnTo>
                  <a:lnTo>
                    <a:pt x="69" y="44"/>
                  </a:lnTo>
                  <a:lnTo>
                    <a:pt x="55" y="39"/>
                  </a:lnTo>
                  <a:lnTo>
                    <a:pt x="52" y="34"/>
                  </a:lnTo>
                  <a:lnTo>
                    <a:pt x="40" y="26"/>
                  </a:lnTo>
                  <a:lnTo>
                    <a:pt x="27" y="24"/>
                  </a:lnTo>
                  <a:lnTo>
                    <a:pt x="9" y="13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lnTo>
                    <a:pt x="22" y="3"/>
                  </a:lnTo>
                  <a:lnTo>
                    <a:pt x="27" y="1"/>
                  </a:lnTo>
                  <a:lnTo>
                    <a:pt x="47" y="10"/>
                  </a:lnTo>
                  <a:lnTo>
                    <a:pt x="60" y="13"/>
                  </a:lnTo>
                  <a:lnTo>
                    <a:pt x="71" y="19"/>
                  </a:lnTo>
                  <a:lnTo>
                    <a:pt x="91" y="20"/>
                  </a:lnTo>
                  <a:lnTo>
                    <a:pt x="101" y="18"/>
                  </a:lnTo>
                  <a:lnTo>
                    <a:pt x="108" y="18"/>
                  </a:lnTo>
                  <a:lnTo>
                    <a:pt x="114" y="22"/>
                  </a:lnTo>
                  <a:lnTo>
                    <a:pt x="122" y="21"/>
                  </a:lnTo>
                  <a:lnTo>
                    <a:pt x="133" y="25"/>
                  </a:lnTo>
                  <a:lnTo>
                    <a:pt x="139" y="31"/>
                  </a:lnTo>
                  <a:lnTo>
                    <a:pt x="151" y="36"/>
                  </a:lnTo>
                  <a:lnTo>
                    <a:pt x="160" y="38"/>
                  </a:lnTo>
                  <a:lnTo>
                    <a:pt x="171" y="44"/>
                  </a:lnTo>
                  <a:lnTo>
                    <a:pt x="172" y="52"/>
                  </a:lnTo>
                  <a:lnTo>
                    <a:pt x="181" y="53"/>
                  </a:lnTo>
                  <a:lnTo>
                    <a:pt x="196" y="46"/>
                  </a:lnTo>
                  <a:lnTo>
                    <a:pt x="202" y="44"/>
                  </a:lnTo>
                  <a:lnTo>
                    <a:pt x="209" y="44"/>
                  </a:lnTo>
                  <a:lnTo>
                    <a:pt x="215" y="50"/>
                  </a:lnTo>
                  <a:lnTo>
                    <a:pt x="218" y="44"/>
                  </a:lnTo>
                  <a:lnTo>
                    <a:pt x="234" y="49"/>
                  </a:lnTo>
                  <a:lnTo>
                    <a:pt x="241" y="56"/>
                  </a:lnTo>
                  <a:lnTo>
                    <a:pt x="251" y="55"/>
                  </a:lnTo>
                  <a:lnTo>
                    <a:pt x="258" y="58"/>
                  </a:lnTo>
                  <a:lnTo>
                    <a:pt x="258" y="73"/>
                  </a:lnTo>
                  <a:lnTo>
                    <a:pt x="268" y="78"/>
                  </a:lnTo>
                  <a:lnTo>
                    <a:pt x="273" y="81"/>
                  </a:lnTo>
                  <a:lnTo>
                    <a:pt x="285" y="84"/>
                  </a:lnTo>
                  <a:lnTo>
                    <a:pt x="296" y="89"/>
                  </a:lnTo>
                  <a:lnTo>
                    <a:pt x="292" y="97"/>
                  </a:lnTo>
                  <a:lnTo>
                    <a:pt x="288" y="98"/>
                  </a:lnTo>
                  <a:lnTo>
                    <a:pt x="288" y="102"/>
                  </a:lnTo>
                  <a:lnTo>
                    <a:pt x="291" y="105"/>
                  </a:lnTo>
                  <a:lnTo>
                    <a:pt x="295" y="110"/>
                  </a:lnTo>
                  <a:lnTo>
                    <a:pt x="310" y="119"/>
                  </a:lnTo>
                  <a:lnTo>
                    <a:pt x="313" y="122"/>
                  </a:lnTo>
                  <a:lnTo>
                    <a:pt x="313" y="129"/>
                  </a:lnTo>
                  <a:lnTo>
                    <a:pt x="306" y="133"/>
                  </a:lnTo>
                  <a:lnTo>
                    <a:pt x="292" y="126"/>
                  </a:lnTo>
                  <a:lnTo>
                    <a:pt x="286" y="128"/>
                  </a:lnTo>
                  <a:lnTo>
                    <a:pt x="275" y="125"/>
                  </a:lnTo>
                  <a:lnTo>
                    <a:pt x="271" y="122"/>
                  </a:lnTo>
                  <a:lnTo>
                    <a:pt x="271" y="119"/>
                  </a:lnTo>
                  <a:lnTo>
                    <a:pt x="257" y="114"/>
                  </a:lnTo>
                  <a:lnTo>
                    <a:pt x="251" y="113"/>
                  </a:lnTo>
                  <a:lnTo>
                    <a:pt x="240" y="122"/>
                  </a:lnTo>
                  <a:lnTo>
                    <a:pt x="240" y="1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8BBF5027-E039-9F73-7953-63960A48C4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0712" y="5715880"/>
              <a:ext cx="787386" cy="726057"/>
            </a:xfrm>
            <a:custGeom>
              <a:avLst/>
              <a:gdLst>
                <a:gd name="T0" fmla="*/ 263 w 398"/>
                <a:gd name="T1" fmla="*/ 344 h 367"/>
                <a:gd name="T2" fmla="*/ 305 w 398"/>
                <a:gd name="T3" fmla="*/ 352 h 367"/>
                <a:gd name="T4" fmla="*/ 248 w 398"/>
                <a:gd name="T5" fmla="*/ 367 h 367"/>
                <a:gd name="T6" fmla="*/ 193 w 398"/>
                <a:gd name="T7" fmla="*/ 335 h 367"/>
                <a:gd name="T8" fmla="*/ 358 w 398"/>
                <a:gd name="T9" fmla="*/ 337 h 367"/>
                <a:gd name="T10" fmla="*/ 166 w 398"/>
                <a:gd name="T11" fmla="*/ 300 h 367"/>
                <a:gd name="T12" fmla="*/ 398 w 398"/>
                <a:gd name="T13" fmla="*/ 289 h 367"/>
                <a:gd name="T14" fmla="*/ 312 w 398"/>
                <a:gd name="T15" fmla="*/ 282 h 367"/>
                <a:gd name="T16" fmla="*/ 356 w 398"/>
                <a:gd name="T17" fmla="*/ 263 h 367"/>
                <a:gd name="T18" fmla="*/ 259 w 398"/>
                <a:gd name="T19" fmla="*/ 248 h 367"/>
                <a:gd name="T20" fmla="*/ 275 w 398"/>
                <a:gd name="T21" fmla="*/ 257 h 367"/>
                <a:gd name="T22" fmla="*/ 218 w 398"/>
                <a:gd name="T23" fmla="*/ 225 h 367"/>
                <a:gd name="T24" fmla="*/ 334 w 398"/>
                <a:gd name="T25" fmla="*/ 218 h 367"/>
                <a:gd name="T26" fmla="*/ 55 w 398"/>
                <a:gd name="T27" fmla="*/ 215 h 367"/>
                <a:gd name="T28" fmla="*/ 233 w 398"/>
                <a:gd name="T29" fmla="*/ 207 h 367"/>
                <a:gd name="T30" fmla="*/ 57 w 398"/>
                <a:gd name="T31" fmla="*/ 194 h 367"/>
                <a:gd name="T32" fmla="*/ 48 w 398"/>
                <a:gd name="T33" fmla="*/ 181 h 367"/>
                <a:gd name="T34" fmla="*/ 287 w 398"/>
                <a:gd name="T35" fmla="*/ 169 h 367"/>
                <a:gd name="T36" fmla="*/ 45 w 398"/>
                <a:gd name="T37" fmla="*/ 166 h 367"/>
                <a:gd name="T38" fmla="*/ 192 w 398"/>
                <a:gd name="T39" fmla="*/ 164 h 367"/>
                <a:gd name="T40" fmla="*/ 223 w 398"/>
                <a:gd name="T41" fmla="*/ 203 h 367"/>
                <a:gd name="T42" fmla="*/ 176 w 398"/>
                <a:gd name="T43" fmla="*/ 169 h 367"/>
                <a:gd name="T44" fmla="*/ 170 w 398"/>
                <a:gd name="T45" fmla="*/ 150 h 367"/>
                <a:gd name="T46" fmla="*/ 294 w 398"/>
                <a:gd name="T47" fmla="*/ 139 h 367"/>
                <a:gd name="T48" fmla="*/ 289 w 398"/>
                <a:gd name="T49" fmla="*/ 127 h 367"/>
                <a:gd name="T50" fmla="*/ 2 w 398"/>
                <a:gd name="T51" fmla="*/ 105 h 367"/>
                <a:gd name="T52" fmla="*/ 252 w 398"/>
                <a:gd name="T53" fmla="*/ 100 h 367"/>
                <a:gd name="T54" fmla="*/ 254 w 398"/>
                <a:gd name="T55" fmla="*/ 95 h 367"/>
                <a:gd name="T56" fmla="*/ 215 w 398"/>
                <a:gd name="T57" fmla="*/ 63 h 367"/>
                <a:gd name="T58" fmla="*/ 267 w 398"/>
                <a:gd name="T59" fmla="*/ 48 h 367"/>
                <a:gd name="T60" fmla="*/ 209 w 398"/>
                <a:gd name="T61" fmla="*/ 44 h 367"/>
                <a:gd name="T62" fmla="*/ 180 w 398"/>
                <a:gd name="T63" fmla="*/ 68 h 367"/>
                <a:gd name="T64" fmla="*/ 189 w 398"/>
                <a:gd name="T65" fmla="*/ 88 h 367"/>
                <a:gd name="T66" fmla="*/ 177 w 398"/>
                <a:gd name="T67" fmla="*/ 96 h 367"/>
                <a:gd name="T68" fmla="*/ 128 w 398"/>
                <a:gd name="T69" fmla="*/ 74 h 367"/>
                <a:gd name="T70" fmla="*/ 160 w 398"/>
                <a:gd name="T71" fmla="*/ 142 h 367"/>
                <a:gd name="T72" fmla="*/ 143 w 398"/>
                <a:gd name="T73" fmla="*/ 153 h 367"/>
                <a:gd name="T74" fmla="*/ 185 w 398"/>
                <a:gd name="T75" fmla="*/ 182 h 367"/>
                <a:gd name="T76" fmla="*/ 196 w 398"/>
                <a:gd name="T77" fmla="*/ 213 h 367"/>
                <a:gd name="T78" fmla="*/ 166 w 398"/>
                <a:gd name="T79" fmla="*/ 222 h 367"/>
                <a:gd name="T80" fmla="*/ 145 w 398"/>
                <a:gd name="T81" fmla="*/ 226 h 367"/>
                <a:gd name="T82" fmla="*/ 162 w 398"/>
                <a:gd name="T83" fmla="*/ 281 h 367"/>
                <a:gd name="T84" fmla="*/ 127 w 398"/>
                <a:gd name="T85" fmla="*/ 262 h 367"/>
                <a:gd name="T86" fmla="*/ 96 w 398"/>
                <a:gd name="T87" fmla="*/ 244 h 367"/>
                <a:gd name="T88" fmla="*/ 74 w 398"/>
                <a:gd name="T89" fmla="*/ 206 h 367"/>
                <a:gd name="T90" fmla="*/ 136 w 398"/>
                <a:gd name="T91" fmla="*/ 195 h 367"/>
                <a:gd name="T92" fmla="*/ 155 w 398"/>
                <a:gd name="T93" fmla="*/ 190 h 367"/>
                <a:gd name="T94" fmla="*/ 101 w 398"/>
                <a:gd name="T95" fmla="*/ 182 h 367"/>
                <a:gd name="T96" fmla="*/ 53 w 398"/>
                <a:gd name="T97" fmla="*/ 151 h 367"/>
                <a:gd name="T98" fmla="*/ 38 w 398"/>
                <a:gd name="T99" fmla="*/ 134 h 367"/>
                <a:gd name="T100" fmla="*/ 28 w 398"/>
                <a:gd name="T101" fmla="*/ 95 h 367"/>
                <a:gd name="T102" fmla="*/ 52 w 398"/>
                <a:gd name="T103" fmla="*/ 52 h 367"/>
                <a:gd name="T104" fmla="*/ 107 w 398"/>
                <a:gd name="T105" fmla="*/ 32 h 367"/>
                <a:gd name="T106" fmla="*/ 166 w 398"/>
                <a:gd name="T107" fmla="*/ 20 h 367"/>
                <a:gd name="T108" fmla="*/ 220 w 398"/>
                <a:gd name="T109" fmla="*/ 19 h 367"/>
                <a:gd name="T110" fmla="*/ 273 w 398"/>
                <a:gd name="T111" fmla="*/ 8 h 367"/>
                <a:gd name="T112" fmla="*/ 287 w 398"/>
                <a:gd name="T113" fmla="*/ 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8" h="367">
                  <a:moveTo>
                    <a:pt x="206" y="335"/>
                  </a:moveTo>
                  <a:lnTo>
                    <a:pt x="214" y="335"/>
                  </a:lnTo>
                  <a:lnTo>
                    <a:pt x="220" y="331"/>
                  </a:lnTo>
                  <a:lnTo>
                    <a:pt x="227" y="344"/>
                  </a:lnTo>
                  <a:lnTo>
                    <a:pt x="233" y="343"/>
                  </a:lnTo>
                  <a:lnTo>
                    <a:pt x="245" y="341"/>
                  </a:lnTo>
                  <a:lnTo>
                    <a:pt x="258" y="341"/>
                  </a:lnTo>
                  <a:lnTo>
                    <a:pt x="263" y="344"/>
                  </a:lnTo>
                  <a:lnTo>
                    <a:pt x="271" y="345"/>
                  </a:lnTo>
                  <a:lnTo>
                    <a:pt x="279" y="347"/>
                  </a:lnTo>
                  <a:lnTo>
                    <a:pt x="290" y="344"/>
                  </a:lnTo>
                  <a:lnTo>
                    <a:pt x="292" y="346"/>
                  </a:lnTo>
                  <a:lnTo>
                    <a:pt x="292" y="356"/>
                  </a:lnTo>
                  <a:lnTo>
                    <a:pt x="296" y="356"/>
                  </a:lnTo>
                  <a:lnTo>
                    <a:pt x="299" y="354"/>
                  </a:lnTo>
                  <a:lnTo>
                    <a:pt x="305" y="352"/>
                  </a:lnTo>
                  <a:lnTo>
                    <a:pt x="311" y="352"/>
                  </a:lnTo>
                  <a:lnTo>
                    <a:pt x="316" y="349"/>
                  </a:lnTo>
                  <a:lnTo>
                    <a:pt x="315" y="362"/>
                  </a:lnTo>
                  <a:lnTo>
                    <a:pt x="312" y="362"/>
                  </a:lnTo>
                  <a:lnTo>
                    <a:pt x="297" y="362"/>
                  </a:lnTo>
                  <a:lnTo>
                    <a:pt x="269" y="366"/>
                  </a:lnTo>
                  <a:lnTo>
                    <a:pt x="251" y="367"/>
                  </a:lnTo>
                  <a:lnTo>
                    <a:pt x="248" y="367"/>
                  </a:lnTo>
                  <a:lnTo>
                    <a:pt x="245" y="359"/>
                  </a:lnTo>
                  <a:lnTo>
                    <a:pt x="234" y="355"/>
                  </a:lnTo>
                  <a:lnTo>
                    <a:pt x="213" y="351"/>
                  </a:lnTo>
                  <a:lnTo>
                    <a:pt x="208" y="350"/>
                  </a:lnTo>
                  <a:lnTo>
                    <a:pt x="197" y="351"/>
                  </a:lnTo>
                  <a:lnTo>
                    <a:pt x="194" y="348"/>
                  </a:lnTo>
                  <a:lnTo>
                    <a:pt x="192" y="341"/>
                  </a:lnTo>
                  <a:lnTo>
                    <a:pt x="193" y="335"/>
                  </a:lnTo>
                  <a:lnTo>
                    <a:pt x="197" y="336"/>
                  </a:lnTo>
                  <a:lnTo>
                    <a:pt x="199" y="331"/>
                  </a:lnTo>
                  <a:lnTo>
                    <a:pt x="206" y="335"/>
                  </a:lnTo>
                  <a:lnTo>
                    <a:pt x="206" y="335"/>
                  </a:lnTo>
                  <a:close/>
                  <a:moveTo>
                    <a:pt x="355" y="338"/>
                  </a:moveTo>
                  <a:lnTo>
                    <a:pt x="350" y="331"/>
                  </a:lnTo>
                  <a:lnTo>
                    <a:pt x="353" y="330"/>
                  </a:lnTo>
                  <a:lnTo>
                    <a:pt x="358" y="337"/>
                  </a:lnTo>
                  <a:lnTo>
                    <a:pt x="355" y="338"/>
                  </a:lnTo>
                  <a:lnTo>
                    <a:pt x="355" y="338"/>
                  </a:lnTo>
                  <a:close/>
                  <a:moveTo>
                    <a:pt x="166" y="300"/>
                  </a:moveTo>
                  <a:lnTo>
                    <a:pt x="162" y="300"/>
                  </a:lnTo>
                  <a:lnTo>
                    <a:pt x="159" y="293"/>
                  </a:lnTo>
                  <a:lnTo>
                    <a:pt x="161" y="289"/>
                  </a:lnTo>
                  <a:lnTo>
                    <a:pt x="168" y="296"/>
                  </a:lnTo>
                  <a:lnTo>
                    <a:pt x="166" y="300"/>
                  </a:lnTo>
                  <a:lnTo>
                    <a:pt x="166" y="300"/>
                  </a:lnTo>
                  <a:close/>
                  <a:moveTo>
                    <a:pt x="383" y="313"/>
                  </a:moveTo>
                  <a:lnTo>
                    <a:pt x="377" y="312"/>
                  </a:lnTo>
                  <a:lnTo>
                    <a:pt x="378" y="306"/>
                  </a:lnTo>
                  <a:lnTo>
                    <a:pt x="376" y="300"/>
                  </a:lnTo>
                  <a:lnTo>
                    <a:pt x="383" y="291"/>
                  </a:lnTo>
                  <a:lnTo>
                    <a:pt x="395" y="287"/>
                  </a:lnTo>
                  <a:lnTo>
                    <a:pt x="398" y="289"/>
                  </a:lnTo>
                  <a:lnTo>
                    <a:pt x="395" y="298"/>
                  </a:lnTo>
                  <a:lnTo>
                    <a:pt x="392" y="303"/>
                  </a:lnTo>
                  <a:lnTo>
                    <a:pt x="393" y="306"/>
                  </a:lnTo>
                  <a:lnTo>
                    <a:pt x="388" y="306"/>
                  </a:lnTo>
                  <a:lnTo>
                    <a:pt x="383" y="313"/>
                  </a:lnTo>
                  <a:lnTo>
                    <a:pt x="383" y="313"/>
                  </a:lnTo>
                  <a:close/>
                  <a:moveTo>
                    <a:pt x="317" y="278"/>
                  </a:moveTo>
                  <a:lnTo>
                    <a:pt x="312" y="282"/>
                  </a:lnTo>
                  <a:lnTo>
                    <a:pt x="309" y="280"/>
                  </a:lnTo>
                  <a:lnTo>
                    <a:pt x="315" y="275"/>
                  </a:lnTo>
                  <a:lnTo>
                    <a:pt x="317" y="278"/>
                  </a:lnTo>
                  <a:close/>
                  <a:moveTo>
                    <a:pt x="339" y="270"/>
                  </a:moveTo>
                  <a:lnTo>
                    <a:pt x="339" y="268"/>
                  </a:lnTo>
                  <a:lnTo>
                    <a:pt x="343" y="264"/>
                  </a:lnTo>
                  <a:lnTo>
                    <a:pt x="352" y="261"/>
                  </a:lnTo>
                  <a:lnTo>
                    <a:pt x="356" y="263"/>
                  </a:lnTo>
                  <a:lnTo>
                    <a:pt x="347" y="268"/>
                  </a:lnTo>
                  <a:lnTo>
                    <a:pt x="342" y="268"/>
                  </a:lnTo>
                  <a:lnTo>
                    <a:pt x="339" y="270"/>
                  </a:lnTo>
                  <a:close/>
                  <a:moveTo>
                    <a:pt x="262" y="251"/>
                  </a:moveTo>
                  <a:lnTo>
                    <a:pt x="259" y="256"/>
                  </a:lnTo>
                  <a:lnTo>
                    <a:pt x="254" y="254"/>
                  </a:lnTo>
                  <a:lnTo>
                    <a:pt x="256" y="250"/>
                  </a:lnTo>
                  <a:lnTo>
                    <a:pt x="259" y="248"/>
                  </a:lnTo>
                  <a:lnTo>
                    <a:pt x="262" y="251"/>
                  </a:lnTo>
                  <a:close/>
                  <a:moveTo>
                    <a:pt x="275" y="257"/>
                  </a:moveTo>
                  <a:lnTo>
                    <a:pt x="270" y="259"/>
                  </a:lnTo>
                  <a:lnTo>
                    <a:pt x="266" y="251"/>
                  </a:lnTo>
                  <a:lnTo>
                    <a:pt x="272" y="244"/>
                  </a:lnTo>
                  <a:lnTo>
                    <a:pt x="276" y="247"/>
                  </a:lnTo>
                  <a:lnTo>
                    <a:pt x="276" y="253"/>
                  </a:lnTo>
                  <a:lnTo>
                    <a:pt x="275" y="257"/>
                  </a:lnTo>
                  <a:lnTo>
                    <a:pt x="275" y="257"/>
                  </a:lnTo>
                  <a:close/>
                  <a:moveTo>
                    <a:pt x="293" y="227"/>
                  </a:moveTo>
                  <a:lnTo>
                    <a:pt x="295" y="221"/>
                  </a:lnTo>
                  <a:lnTo>
                    <a:pt x="301" y="221"/>
                  </a:lnTo>
                  <a:lnTo>
                    <a:pt x="301" y="225"/>
                  </a:lnTo>
                  <a:lnTo>
                    <a:pt x="293" y="227"/>
                  </a:lnTo>
                  <a:lnTo>
                    <a:pt x="293" y="227"/>
                  </a:lnTo>
                  <a:close/>
                  <a:moveTo>
                    <a:pt x="218" y="225"/>
                  </a:moveTo>
                  <a:lnTo>
                    <a:pt x="214" y="223"/>
                  </a:lnTo>
                  <a:lnTo>
                    <a:pt x="216" y="219"/>
                  </a:lnTo>
                  <a:lnTo>
                    <a:pt x="220" y="220"/>
                  </a:lnTo>
                  <a:lnTo>
                    <a:pt x="218" y="225"/>
                  </a:lnTo>
                  <a:lnTo>
                    <a:pt x="218" y="225"/>
                  </a:lnTo>
                  <a:close/>
                  <a:moveTo>
                    <a:pt x="327" y="212"/>
                  </a:moveTo>
                  <a:lnTo>
                    <a:pt x="337" y="214"/>
                  </a:lnTo>
                  <a:lnTo>
                    <a:pt x="334" y="218"/>
                  </a:lnTo>
                  <a:lnTo>
                    <a:pt x="329" y="220"/>
                  </a:lnTo>
                  <a:lnTo>
                    <a:pt x="323" y="218"/>
                  </a:lnTo>
                  <a:lnTo>
                    <a:pt x="319" y="213"/>
                  </a:lnTo>
                  <a:lnTo>
                    <a:pt x="327" y="212"/>
                  </a:lnTo>
                  <a:close/>
                  <a:moveTo>
                    <a:pt x="63" y="212"/>
                  </a:moveTo>
                  <a:lnTo>
                    <a:pt x="64" y="216"/>
                  </a:lnTo>
                  <a:lnTo>
                    <a:pt x="60" y="219"/>
                  </a:lnTo>
                  <a:lnTo>
                    <a:pt x="55" y="215"/>
                  </a:lnTo>
                  <a:lnTo>
                    <a:pt x="51" y="209"/>
                  </a:lnTo>
                  <a:lnTo>
                    <a:pt x="54" y="206"/>
                  </a:lnTo>
                  <a:lnTo>
                    <a:pt x="57" y="210"/>
                  </a:lnTo>
                  <a:lnTo>
                    <a:pt x="63" y="212"/>
                  </a:lnTo>
                  <a:lnTo>
                    <a:pt x="63" y="212"/>
                  </a:lnTo>
                  <a:close/>
                  <a:moveTo>
                    <a:pt x="245" y="214"/>
                  </a:moveTo>
                  <a:lnTo>
                    <a:pt x="241" y="214"/>
                  </a:lnTo>
                  <a:lnTo>
                    <a:pt x="233" y="207"/>
                  </a:lnTo>
                  <a:lnTo>
                    <a:pt x="236" y="202"/>
                  </a:lnTo>
                  <a:lnTo>
                    <a:pt x="239" y="207"/>
                  </a:lnTo>
                  <a:lnTo>
                    <a:pt x="244" y="207"/>
                  </a:lnTo>
                  <a:lnTo>
                    <a:pt x="245" y="214"/>
                  </a:lnTo>
                  <a:close/>
                  <a:moveTo>
                    <a:pt x="48" y="181"/>
                  </a:moveTo>
                  <a:lnTo>
                    <a:pt x="49" y="188"/>
                  </a:lnTo>
                  <a:lnTo>
                    <a:pt x="52" y="188"/>
                  </a:lnTo>
                  <a:lnTo>
                    <a:pt x="57" y="194"/>
                  </a:lnTo>
                  <a:lnTo>
                    <a:pt x="56" y="198"/>
                  </a:lnTo>
                  <a:lnTo>
                    <a:pt x="49" y="195"/>
                  </a:lnTo>
                  <a:lnTo>
                    <a:pt x="45" y="196"/>
                  </a:lnTo>
                  <a:lnTo>
                    <a:pt x="42" y="189"/>
                  </a:lnTo>
                  <a:lnTo>
                    <a:pt x="37" y="189"/>
                  </a:lnTo>
                  <a:lnTo>
                    <a:pt x="39" y="183"/>
                  </a:lnTo>
                  <a:lnTo>
                    <a:pt x="44" y="184"/>
                  </a:lnTo>
                  <a:lnTo>
                    <a:pt x="48" y="181"/>
                  </a:lnTo>
                  <a:lnTo>
                    <a:pt x="48" y="181"/>
                  </a:lnTo>
                  <a:close/>
                  <a:moveTo>
                    <a:pt x="292" y="189"/>
                  </a:moveTo>
                  <a:lnTo>
                    <a:pt x="289" y="193"/>
                  </a:lnTo>
                  <a:lnTo>
                    <a:pt x="283" y="187"/>
                  </a:lnTo>
                  <a:lnTo>
                    <a:pt x="287" y="182"/>
                  </a:lnTo>
                  <a:lnTo>
                    <a:pt x="280" y="174"/>
                  </a:lnTo>
                  <a:lnTo>
                    <a:pt x="280" y="170"/>
                  </a:lnTo>
                  <a:lnTo>
                    <a:pt x="287" y="169"/>
                  </a:lnTo>
                  <a:lnTo>
                    <a:pt x="291" y="172"/>
                  </a:lnTo>
                  <a:lnTo>
                    <a:pt x="294" y="176"/>
                  </a:lnTo>
                  <a:lnTo>
                    <a:pt x="295" y="185"/>
                  </a:lnTo>
                  <a:lnTo>
                    <a:pt x="292" y="189"/>
                  </a:lnTo>
                  <a:lnTo>
                    <a:pt x="292" y="189"/>
                  </a:lnTo>
                  <a:close/>
                  <a:moveTo>
                    <a:pt x="51" y="169"/>
                  </a:moveTo>
                  <a:lnTo>
                    <a:pt x="45" y="169"/>
                  </a:lnTo>
                  <a:lnTo>
                    <a:pt x="45" y="166"/>
                  </a:lnTo>
                  <a:lnTo>
                    <a:pt x="47" y="157"/>
                  </a:lnTo>
                  <a:lnTo>
                    <a:pt x="51" y="158"/>
                  </a:lnTo>
                  <a:lnTo>
                    <a:pt x="52" y="167"/>
                  </a:lnTo>
                  <a:lnTo>
                    <a:pt x="51" y="169"/>
                  </a:lnTo>
                  <a:lnTo>
                    <a:pt x="51" y="169"/>
                  </a:lnTo>
                  <a:close/>
                  <a:moveTo>
                    <a:pt x="170" y="150"/>
                  </a:moveTo>
                  <a:lnTo>
                    <a:pt x="173" y="156"/>
                  </a:lnTo>
                  <a:lnTo>
                    <a:pt x="192" y="164"/>
                  </a:lnTo>
                  <a:lnTo>
                    <a:pt x="202" y="165"/>
                  </a:lnTo>
                  <a:lnTo>
                    <a:pt x="208" y="175"/>
                  </a:lnTo>
                  <a:lnTo>
                    <a:pt x="207" y="176"/>
                  </a:lnTo>
                  <a:lnTo>
                    <a:pt x="212" y="189"/>
                  </a:lnTo>
                  <a:lnTo>
                    <a:pt x="215" y="193"/>
                  </a:lnTo>
                  <a:lnTo>
                    <a:pt x="225" y="194"/>
                  </a:lnTo>
                  <a:lnTo>
                    <a:pt x="227" y="201"/>
                  </a:lnTo>
                  <a:lnTo>
                    <a:pt x="223" y="203"/>
                  </a:lnTo>
                  <a:lnTo>
                    <a:pt x="216" y="201"/>
                  </a:lnTo>
                  <a:lnTo>
                    <a:pt x="209" y="195"/>
                  </a:lnTo>
                  <a:lnTo>
                    <a:pt x="208" y="191"/>
                  </a:lnTo>
                  <a:lnTo>
                    <a:pt x="201" y="181"/>
                  </a:lnTo>
                  <a:lnTo>
                    <a:pt x="188" y="180"/>
                  </a:lnTo>
                  <a:lnTo>
                    <a:pt x="183" y="177"/>
                  </a:lnTo>
                  <a:lnTo>
                    <a:pt x="181" y="172"/>
                  </a:lnTo>
                  <a:lnTo>
                    <a:pt x="176" y="169"/>
                  </a:lnTo>
                  <a:lnTo>
                    <a:pt x="169" y="162"/>
                  </a:lnTo>
                  <a:lnTo>
                    <a:pt x="164" y="158"/>
                  </a:lnTo>
                  <a:lnTo>
                    <a:pt x="153" y="155"/>
                  </a:lnTo>
                  <a:lnTo>
                    <a:pt x="151" y="152"/>
                  </a:lnTo>
                  <a:lnTo>
                    <a:pt x="158" y="148"/>
                  </a:lnTo>
                  <a:lnTo>
                    <a:pt x="164" y="146"/>
                  </a:lnTo>
                  <a:lnTo>
                    <a:pt x="170" y="150"/>
                  </a:lnTo>
                  <a:lnTo>
                    <a:pt x="170" y="150"/>
                  </a:lnTo>
                  <a:close/>
                  <a:moveTo>
                    <a:pt x="301" y="130"/>
                  </a:moveTo>
                  <a:lnTo>
                    <a:pt x="300" y="133"/>
                  </a:lnTo>
                  <a:lnTo>
                    <a:pt x="307" y="139"/>
                  </a:lnTo>
                  <a:lnTo>
                    <a:pt x="309" y="142"/>
                  </a:lnTo>
                  <a:lnTo>
                    <a:pt x="305" y="149"/>
                  </a:lnTo>
                  <a:lnTo>
                    <a:pt x="291" y="146"/>
                  </a:lnTo>
                  <a:lnTo>
                    <a:pt x="289" y="144"/>
                  </a:lnTo>
                  <a:lnTo>
                    <a:pt x="294" y="139"/>
                  </a:lnTo>
                  <a:lnTo>
                    <a:pt x="290" y="138"/>
                  </a:lnTo>
                  <a:lnTo>
                    <a:pt x="287" y="143"/>
                  </a:lnTo>
                  <a:lnTo>
                    <a:pt x="279" y="140"/>
                  </a:lnTo>
                  <a:lnTo>
                    <a:pt x="276" y="137"/>
                  </a:lnTo>
                  <a:lnTo>
                    <a:pt x="278" y="133"/>
                  </a:lnTo>
                  <a:lnTo>
                    <a:pt x="283" y="133"/>
                  </a:lnTo>
                  <a:lnTo>
                    <a:pt x="289" y="130"/>
                  </a:lnTo>
                  <a:lnTo>
                    <a:pt x="289" y="127"/>
                  </a:lnTo>
                  <a:lnTo>
                    <a:pt x="297" y="127"/>
                  </a:lnTo>
                  <a:lnTo>
                    <a:pt x="301" y="130"/>
                  </a:lnTo>
                  <a:close/>
                  <a:moveTo>
                    <a:pt x="20" y="125"/>
                  </a:moveTo>
                  <a:lnTo>
                    <a:pt x="15" y="126"/>
                  </a:lnTo>
                  <a:lnTo>
                    <a:pt x="11" y="123"/>
                  </a:lnTo>
                  <a:lnTo>
                    <a:pt x="8" y="116"/>
                  </a:lnTo>
                  <a:lnTo>
                    <a:pt x="0" y="108"/>
                  </a:lnTo>
                  <a:lnTo>
                    <a:pt x="2" y="105"/>
                  </a:lnTo>
                  <a:lnTo>
                    <a:pt x="8" y="103"/>
                  </a:lnTo>
                  <a:lnTo>
                    <a:pt x="13" y="108"/>
                  </a:lnTo>
                  <a:lnTo>
                    <a:pt x="8" y="112"/>
                  </a:lnTo>
                  <a:lnTo>
                    <a:pt x="11" y="114"/>
                  </a:lnTo>
                  <a:lnTo>
                    <a:pt x="14" y="122"/>
                  </a:lnTo>
                  <a:lnTo>
                    <a:pt x="20" y="125"/>
                  </a:lnTo>
                  <a:close/>
                  <a:moveTo>
                    <a:pt x="254" y="95"/>
                  </a:moveTo>
                  <a:lnTo>
                    <a:pt x="252" y="100"/>
                  </a:lnTo>
                  <a:lnTo>
                    <a:pt x="251" y="104"/>
                  </a:lnTo>
                  <a:lnTo>
                    <a:pt x="238" y="102"/>
                  </a:lnTo>
                  <a:lnTo>
                    <a:pt x="237" y="94"/>
                  </a:lnTo>
                  <a:lnTo>
                    <a:pt x="245" y="94"/>
                  </a:lnTo>
                  <a:lnTo>
                    <a:pt x="247" y="96"/>
                  </a:lnTo>
                  <a:lnTo>
                    <a:pt x="251" y="93"/>
                  </a:lnTo>
                  <a:lnTo>
                    <a:pt x="254" y="95"/>
                  </a:lnTo>
                  <a:lnTo>
                    <a:pt x="254" y="95"/>
                  </a:lnTo>
                  <a:close/>
                  <a:moveTo>
                    <a:pt x="262" y="71"/>
                  </a:moveTo>
                  <a:lnTo>
                    <a:pt x="258" y="72"/>
                  </a:lnTo>
                  <a:lnTo>
                    <a:pt x="252" y="68"/>
                  </a:lnTo>
                  <a:lnTo>
                    <a:pt x="256" y="66"/>
                  </a:lnTo>
                  <a:lnTo>
                    <a:pt x="262" y="71"/>
                  </a:lnTo>
                  <a:lnTo>
                    <a:pt x="262" y="71"/>
                  </a:lnTo>
                  <a:close/>
                  <a:moveTo>
                    <a:pt x="221" y="61"/>
                  </a:moveTo>
                  <a:lnTo>
                    <a:pt x="215" y="63"/>
                  </a:lnTo>
                  <a:lnTo>
                    <a:pt x="209" y="59"/>
                  </a:lnTo>
                  <a:lnTo>
                    <a:pt x="213" y="52"/>
                  </a:lnTo>
                  <a:lnTo>
                    <a:pt x="218" y="52"/>
                  </a:lnTo>
                  <a:lnTo>
                    <a:pt x="221" y="56"/>
                  </a:lnTo>
                  <a:lnTo>
                    <a:pt x="221" y="61"/>
                  </a:lnTo>
                  <a:close/>
                  <a:moveTo>
                    <a:pt x="276" y="55"/>
                  </a:moveTo>
                  <a:lnTo>
                    <a:pt x="274" y="52"/>
                  </a:lnTo>
                  <a:lnTo>
                    <a:pt x="267" y="48"/>
                  </a:lnTo>
                  <a:lnTo>
                    <a:pt x="251" y="46"/>
                  </a:lnTo>
                  <a:lnTo>
                    <a:pt x="243" y="43"/>
                  </a:lnTo>
                  <a:lnTo>
                    <a:pt x="240" y="44"/>
                  </a:lnTo>
                  <a:lnTo>
                    <a:pt x="233" y="40"/>
                  </a:lnTo>
                  <a:lnTo>
                    <a:pt x="229" y="42"/>
                  </a:lnTo>
                  <a:lnTo>
                    <a:pt x="220" y="48"/>
                  </a:lnTo>
                  <a:lnTo>
                    <a:pt x="215" y="47"/>
                  </a:lnTo>
                  <a:lnTo>
                    <a:pt x="209" y="44"/>
                  </a:lnTo>
                  <a:lnTo>
                    <a:pt x="202" y="45"/>
                  </a:lnTo>
                  <a:lnTo>
                    <a:pt x="196" y="52"/>
                  </a:lnTo>
                  <a:lnTo>
                    <a:pt x="190" y="55"/>
                  </a:lnTo>
                  <a:lnTo>
                    <a:pt x="183" y="53"/>
                  </a:lnTo>
                  <a:lnTo>
                    <a:pt x="176" y="53"/>
                  </a:lnTo>
                  <a:lnTo>
                    <a:pt x="175" y="58"/>
                  </a:lnTo>
                  <a:lnTo>
                    <a:pt x="182" y="64"/>
                  </a:lnTo>
                  <a:lnTo>
                    <a:pt x="180" y="68"/>
                  </a:lnTo>
                  <a:lnTo>
                    <a:pt x="182" y="71"/>
                  </a:lnTo>
                  <a:lnTo>
                    <a:pt x="189" y="72"/>
                  </a:lnTo>
                  <a:lnTo>
                    <a:pt x="198" y="77"/>
                  </a:lnTo>
                  <a:lnTo>
                    <a:pt x="195" y="79"/>
                  </a:lnTo>
                  <a:lnTo>
                    <a:pt x="184" y="75"/>
                  </a:lnTo>
                  <a:lnTo>
                    <a:pt x="180" y="74"/>
                  </a:lnTo>
                  <a:lnTo>
                    <a:pt x="177" y="78"/>
                  </a:lnTo>
                  <a:lnTo>
                    <a:pt x="189" y="88"/>
                  </a:lnTo>
                  <a:lnTo>
                    <a:pt x="190" y="93"/>
                  </a:lnTo>
                  <a:lnTo>
                    <a:pt x="188" y="95"/>
                  </a:lnTo>
                  <a:lnTo>
                    <a:pt x="183" y="93"/>
                  </a:lnTo>
                  <a:lnTo>
                    <a:pt x="174" y="82"/>
                  </a:lnTo>
                  <a:lnTo>
                    <a:pt x="164" y="80"/>
                  </a:lnTo>
                  <a:lnTo>
                    <a:pt x="162" y="82"/>
                  </a:lnTo>
                  <a:lnTo>
                    <a:pt x="166" y="90"/>
                  </a:lnTo>
                  <a:lnTo>
                    <a:pt x="177" y="96"/>
                  </a:lnTo>
                  <a:lnTo>
                    <a:pt x="174" y="98"/>
                  </a:lnTo>
                  <a:lnTo>
                    <a:pt x="164" y="95"/>
                  </a:lnTo>
                  <a:lnTo>
                    <a:pt x="160" y="89"/>
                  </a:lnTo>
                  <a:lnTo>
                    <a:pt x="158" y="83"/>
                  </a:lnTo>
                  <a:lnTo>
                    <a:pt x="139" y="72"/>
                  </a:lnTo>
                  <a:lnTo>
                    <a:pt x="135" y="63"/>
                  </a:lnTo>
                  <a:lnTo>
                    <a:pt x="127" y="67"/>
                  </a:lnTo>
                  <a:lnTo>
                    <a:pt x="128" y="74"/>
                  </a:lnTo>
                  <a:lnTo>
                    <a:pt x="127" y="88"/>
                  </a:lnTo>
                  <a:lnTo>
                    <a:pt x="128" y="92"/>
                  </a:lnTo>
                  <a:lnTo>
                    <a:pt x="140" y="105"/>
                  </a:lnTo>
                  <a:lnTo>
                    <a:pt x="145" y="114"/>
                  </a:lnTo>
                  <a:lnTo>
                    <a:pt x="153" y="121"/>
                  </a:lnTo>
                  <a:lnTo>
                    <a:pt x="163" y="133"/>
                  </a:lnTo>
                  <a:lnTo>
                    <a:pt x="164" y="139"/>
                  </a:lnTo>
                  <a:lnTo>
                    <a:pt x="160" y="142"/>
                  </a:lnTo>
                  <a:lnTo>
                    <a:pt x="156" y="140"/>
                  </a:lnTo>
                  <a:lnTo>
                    <a:pt x="157" y="134"/>
                  </a:lnTo>
                  <a:lnTo>
                    <a:pt x="149" y="130"/>
                  </a:lnTo>
                  <a:lnTo>
                    <a:pt x="143" y="134"/>
                  </a:lnTo>
                  <a:lnTo>
                    <a:pt x="148" y="142"/>
                  </a:lnTo>
                  <a:lnTo>
                    <a:pt x="150" y="146"/>
                  </a:lnTo>
                  <a:lnTo>
                    <a:pt x="148" y="151"/>
                  </a:lnTo>
                  <a:lnTo>
                    <a:pt x="143" y="153"/>
                  </a:lnTo>
                  <a:lnTo>
                    <a:pt x="133" y="153"/>
                  </a:lnTo>
                  <a:lnTo>
                    <a:pt x="142" y="158"/>
                  </a:lnTo>
                  <a:lnTo>
                    <a:pt x="153" y="162"/>
                  </a:lnTo>
                  <a:lnTo>
                    <a:pt x="159" y="165"/>
                  </a:lnTo>
                  <a:lnTo>
                    <a:pt x="164" y="166"/>
                  </a:lnTo>
                  <a:lnTo>
                    <a:pt x="170" y="173"/>
                  </a:lnTo>
                  <a:lnTo>
                    <a:pt x="179" y="176"/>
                  </a:lnTo>
                  <a:lnTo>
                    <a:pt x="185" y="182"/>
                  </a:lnTo>
                  <a:lnTo>
                    <a:pt x="192" y="184"/>
                  </a:lnTo>
                  <a:lnTo>
                    <a:pt x="197" y="187"/>
                  </a:lnTo>
                  <a:lnTo>
                    <a:pt x="201" y="195"/>
                  </a:lnTo>
                  <a:lnTo>
                    <a:pt x="202" y="204"/>
                  </a:lnTo>
                  <a:lnTo>
                    <a:pt x="204" y="212"/>
                  </a:lnTo>
                  <a:lnTo>
                    <a:pt x="204" y="217"/>
                  </a:lnTo>
                  <a:lnTo>
                    <a:pt x="201" y="219"/>
                  </a:lnTo>
                  <a:lnTo>
                    <a:pt x="196" y="213"/>
                  </a:lnTo>
                  <a:lnTo>
                    <a:pt x="182" y="201"/>
                  </a:lnTo>
                  <a:lnTo>
                    <a:pt x="178" y="200"/>
                  </a:lnTo>
                  <a:lnTo>
                    <a:pt x="175" y="202"/>
                  </a:lnTo>
                  <a:lnTo>
                    <a:pt x="164" y="204"/>
                  </a:lnTo>
                  <a:lnTo>
                    <a:pt x="158" y="208"/>
                  </a:lnTo>
                  <a:lnTo>
                    <a:pt x="164" y="213"/>
                  </a:lnTo>
                  <a:lnTo>
                    <a:pt x="164" y="217"/>
                  </a:lnTo>
                  <a:lnTo>
                    <a:pt x="166" y="222"/>
                  </a:lnTo>
                  <a:lnTo>
                    <a:pt x="173" y="224"/>
                  </a:lnTo>
                  <a:lnTo>
                    <a:pt x="180" y="232"/>
                  </a:lnTo>
                  <a:lnTo>
                    <a:pt x="170" y="235"/>
                  </a:lnTo>
                  <a:lnTo>
                    <a:pt x="166" y="238"/>
                  </a:lnTo>
                  <a:lnTo>
                    <a:pt x="164" y="236"/>
                  </a:lnTo>
                  <a:lnTo>
                    <a:pt x="163" y="232"/>
                  </a:lnTo>
                  <a:lnTo>
                    <a:pt x="148" y="224"/>
                  </a:lnTo>
                  <a:lnTo>
                    <a:pt x="145" y="226"/>
                  </a:lnTo>
                  <a:lnTo>
                    <a:pt x="148" y="234"/>
                  </a:lnTo>
                  <a:lnTo>
                    <a:pt x="152" y="240"/>
                  </a:lnTo>
                  <a:lnTo>
                    <a:pt x="160" y="255"/>
                  </a:lnTo>
                  <a:lnTo>
                    <a:pt x="164" y="268"/>
                  </a:lnTo>
                  <a:lnTo>
                    <a:pt x="164" y="275"/>
                  </a:lnTo>
                  <a:lnTo>
                    <a:pt x="168" y="280"/>
                  </a:lnTo>
                  <a:lnTo>
                    <a:pt x="168" y="285"/>
                  </a:lnTo>
                  <a:lnTo>
                    <a:pt x="162" y="281"/>
                  </a:lnTo>
                  <a:lnTo>
                    <a:pt x="154" y="272"/>
                  </a:lnTo>
                  <a:lnTo>
                    <a:pt x="152" y="267"/>
                  </a:lnTo>
                  <a:lnTo>
                    <a:pt x="144" y="268"/>
                  </a:lnTo>
                  <a:lnTo>
                    <a:pt x="139" y="279"/>
                  </a:lnTo>
                  <a:lnTo>
                    <a:pt x="140" y="286"/>
                  </a:lnTo>
                  <a:lnTo>
                    <a:pt x="135" y="281"/>
                  </a:lnTo>
                  <a:lnTo>
                    <a:pt x="134" y="272"/>
                  </a:lnTo>
                  <a:lnTo>
                    <a:pt x="127" y="262"/>
                  </a:lnTo>
                  <a:lnTo>
                    <a:pt x="124" y="261"/>
                  </a:lnTo>
                  <a:lnTo>
                    <a:pt x="120" y="254"/>
                  </a:lnTo>
                  <a:lnTo>
                    <a:pt x="114" y="256"/>
                  </a:lnTo>
                  <a:lnTo>
                    <a:pt x="114" y="266"/>
                  </a:lnTo>
                  <a:lnTo>
                    <a:pt x="113" y="269"/>
                  </a:lnTo>
                  <a:lnTo>
                    <a:pt x="105" y="263"/>
                  </a:lnTo>
                  <a:lnTo>
                    <a:pt x="97" y="251"/>
                  </a:lnTo>
                  <a:lnTo>
                    <a:pt x="96" y="244"/>
                  </a:lnTo>
                  <a:lnTo>
                    <a:pt x="101" y="239"/>
                  </a:lnTo>
                  <a:lnTo>
                    <a:pt x="100" y="235"/>
                  </a:lnTo>
                  <a:lnTo>
                    <a:pt x="95" y="226"/>
                  </a:lnTo>
                  <a:lnTo>
                    <a:pt x="87" y="221"/>
                  </a:lnTo>
                  <a:lnTo>
                    <a:pt x="83" y="219"/>
                  </a:lnTo>
                  <a:lnTo>
                    <a:pt x="81" y="213"/>
                  </a:lnTo>
                  <a:lnTo>
                    <a:pt x="74" y="209"/>
                  </a:lnTo>
                  <a:lnTo>
                    <a:pt x="74" y="206"/>
                  </a:lnTo>
                  <a:lnTo>
                    <a:pt x="81" y="200"/>
                  </a:lnTo>
                  <a:lnTo>
                    <a:pt x="84" y="191"/>
                  </a:lnTo>
                  <a:lnTo>
                    <a:pt x="90" y="193"/>
                  </a:lnTo>
                  <a:lnTo>
                    <a:pt x="95" y="192"/>
                  </a:lnTo>
                  <a:lnTo>
                    <a:pt x="102" y="184"/>
                  </a:lnTo>
                  <a:lnTo>
                    <a:pt x="108" y="184"/>
                  </a:lnTo>
                  <a:lnTo>
                    <a:pt x="121" y="191"/>
                  </a:lnTo>
                  <a:lnTo>
                    <a:pt x="136" y="195"/>
                  </a:lnTo>
                  <a:lnTo>
                    <a:pt x="143" y="199"/>
                  </a:lnTo>
                  <a:lnTo>
                    <a:pt x="147" y="203"/>
                  </a:lnTo>
                  <a:lnTo>
                    <a:pt x="152" y="204"/>
                  </a:lnTo>
                  <a:lnTo>
                    <a:pt x="151" y="199"/>
                  </a:lnTo>
                  <a:lnTo>
                    <a:pt x="154" y="198"/>
                  </a:lnTo>
                  <a:lnTo>
                    <a:pt x="161" y="198"/>
                  </a:lnTo>
                  <a:lnTo>
                    <a:pt x="162" y="192"/>
                  </a:lnTo>
                  <a:lnTo>
                    <a:pt x="155" y="190"/>
                  </a:lnTo>
                  <a:lnTo>
                    <a:pt x="152" y="191"/>
                  </a:lnTo>
                  <a:lnTo>
                    <a:pt x="144" y="186"/>
                  </a:lnTo>
                  <a:lnTo>
                    <a:pt x="136" y="183"/>
                  </a:lnTo>
                  <a:lnTo>
                    <a:pt x="128" y="178"/>
                  </a:lnTo>
                  <a:lnTo>
                    <a:pt x="124" y="182"/>
                  </a:lnTo>
                  <a:lnTo>
                    <a:pt x="120" y="182"/>
                  </a:lnTo>
                  <a:lnTo>
                    <a:pt x="108" y="179"/>
                  </a:lnTo>
                  <a:lnTo>
                    <a:pt x="101" y="182"/>
                  </a:lnTo>
                  <a:lnTo>
                    <a:pt x="87" y="184"/>
                  </a:lnTo>
                  <a:lnTo>
                    <a:pt x="83" y="180"/>
                  </a:lnTo>
                  <a:lnTo>
                    <a:pt x="74" y="183"/>
                  </a:lnTo>
                  <a:lnTo>
                    <a:pt x="70" y="181"/>
                  </a:lnTo>
                  <a:lnTo>
                    <a:pt x="64" y="166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3" y="151"/>
                  </a:lnTo>
                  <a:lnTo>
                    <a:pt x="58" y="151"/>
                  </a:lnTo>
                  <a:lnTo>
                    <a:pt x="66" y="154"/>
                  </a:lnTo>
                  <a:lnTo>
                    <a:pt x="70" y="151"/>
                  </a:lnTo>
                  <a:lnTo>
                    <a:pt x="68" y="146"/>
                  </a:lnTo>
                  <a:lnTo>
                    <a:pt x="59" y="145"/>
                  </a:lnTo>
                  <a:lnTo>
                    <a:pt x="52" y="147"/>
                  </a:lnTo>
                  <a:lnTo>
                    <a:pt x="43" y="139"/>
                  </a:lnTo>
                  <a:lnTo>
                    <a:pt x="38" y="134"/>
                  </a:lnTo>
                  <a:lnTo>
                    <a:pt x="30" y="130"/>
                  </a:lnTo>
                  <a:lnTo>
                    <a:pt x="25" y="119"/>
                  </a:lnTo>
                  <a:lnTo>
                    <a:pt x="15" y="109"/>
                  </a:lnTo>
                  <a:lnTo>
                    <a:pt x="25" y="113"/>
                  </a:lnTo>
                  <a:lnTo>
                    <a:pt x="27" y="110"/>
                  </a:lnTo>
                  <a:lnTo>
                    <a:pt x="28" y="105"/>
                  </a:lnTo>
                  <a:lnTo>
                    <a:pt x="32" y="102"/>
                  </a:lnTo>
                  <a:lnTo>
                    <a:pt x="28" y="95"/>
                  </a:lnTo>
                  <a:lnTo>
                    <a:pt x="33" y="90"/>
                  </a:lnTo>
                  <a:lnTo>
                    <a:pt x="40" y="89"/>
                  </a:lnTo>
                  <a:lnTo>
                    <a:pt x="42" y="88"/>
                  </a:lnTo>
                  <a:lnTo>
                    <a:pt x="44" y="81"/>
                  </a:lnTo>
                  <a:lnTo>
                    <a:pt x="47" y="71"/>
                  </a:lnTo>
                  <a:lnTo>
                    <a:pt x="53" y="67"/>
                  </a:lnTo>
                  <a:lnTo>
                    <a:pt x="56" y="58"/>
                  </a:lnTo>
                  <a:lnTo>
                    <a:pt x="52" y="52"/>
                  </a:lnTo>
                  <a:lnTo>
                    <a:pt x="52" y="48"/>
                  </a:lnTo>
                  <a:lnTo>
                    <a:pt x="68" y="47"/>
                  </a:lnTo>
                  <a:lnTo>
                    <a:pt x="71" y="46"/>
                  </a:lnTo>
                  <a:lnTo>
                    <a:pt x="79" y="47"/>
                  </a:lnTo>
                  <a:lnTo>
                    <a:pt x="88" y="43"/>
                  </a:lnTo>
                  <a:lnTo>
                    <a:pt x="94" y="34"/>
                  </a:lnTo>
                  <a:lnTo>
                    <a:pt x="96" y="33"/>
                  </a:lnTo>
                  <a:lnTo>
                    <a:pt x="107" y="32"/>
                  </a:lnTo>
                  <a:lnTo>
                    <a:pt x="118" y="34"/>
                  </a:lnTo>
                  <a:lnTo>
                    <a:pt x="128" y="31"/>
                  </a:lnTo>
                  <a:lnTo>
                    <a:pt x="128" y="23"/>
                  </a:lnTo>
                  <a:lnTo>
                    <a:pt x="135" y="22"/>
                  </a:lnTo>
                  <a:lnTo>
                    <a:pt x="145" y="23"/>
                  </a:lnTo>
                  <a:lnTo>
                    <a:pt x="149" y="20"/>
                  </a:lnTo>
                  <a:lnTo>
                    <a:pt x="158" y="19"/>
                  </a:lnTo>
                  <a:lnTo>
                    <a:pt x="166" y="20"/>
                  </a:lnTo>
                  <a:lnTo>
                    <a:pt x="177" y="15"/>
                  </a:lnTo>
                  <a:lnTo>
                    <a:pt x="183" y="15"/>
                  </a:lnTo>
                  <a:lnTo>
                    <a:pt x="184" y="12"/>
                  </a:lnTo>
                  <a:lnTo>
                    <a:pt x="199" y="12"/>
                  </a:lnTo>
                  <a:lnTo>
                    <a:pt x="204" y="10"/>
                  </a:lnTo>
                  <a:lnTo>
                    <a:pt x="208" y="16"/>
                  </a:lnTo>
                  <a:lnTo>
                    <a:pt x="216" y="21"/>
                  </a:lnTo>
                  <a:lnTo>
                    <a:pt x="220" y="19"/>
                  </a:lnTo>
                  <a:lnTo>
                    <a:pt x="233" y="23"/>
                  </a:lnTo>
                  <a:lnTo>
                    <a:pt x="239" y="27"/>
                  </a:lnTo>
                  <a:lnTo>
                    <a:pt x="250" y="24"/>
                  </a:lnTo>
                  <a:lnTo>
                    <a:pt x="261" y="22"/>
                  </a:lnTo>
                  <a:lnTo>
                    <a:pt x="267" y="24"/>
                  </a:lnTo>
                  <a:lnTo>
                    <a:pt x="276" y="20"/>
                  </a:lnTo>
                  <a:lnTo>
                    <a:pt x="277" y="17"/>
                  </a:lnTo>
                  <a:lnTo>
                    <a:pt x="273" y="8"/>
                  </a:lnTo>
                  <a:lnTo>
                    <a:pt x="271" y="4"/>
                  </a:lnTo>
                  <a:lnTo>
                    <a:pt x="277" y="0"/>
                  </a:lnTo>
                  <a:lnTo>
                    <a:pt x="282" y="2"/>
                  </a:lnTo>
                  <a:lnTo>
                    <a:pt x="286" y="3"/>
                  </a:lnTo>
                  <a:lnTo>
                    <a:pt x="294" y="9"/>
                  </a:lnTo>
                  <a:lnTo>
                    <a:pt x="297" y="19"/>
                  </a:lnTo>
                  <a:lnTo>
                    <a:pt x="285" y="27"/>
                  </a:lnTo>
                  <a:lnTo>
                    <a:pt x="287" y="43"/>
                  </a:lnTo>
                  <a:lnTo>
                    <a:pt x="278" y="53"/>
                  </a:lnTo>
                  <a:lnTo>
                    <a:pt x="276" y="55"/>
                  </a:lnTo>
                  <a:lnTo>
                    <a:pt x="276" y="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03B62103-A1E1-E833-400F-496E8A99E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6989" y="5211399"/>
              <a:ext cx="500525" cy="433261"/>
            </a:xfrm>
            <a:custGeom>
              <a:avLst/>
              <a:gdLst>
                <a:gd name="T0" fmla="*/ 149 w 253"/>
                <a:gd name="T1" fmla="*/ 193 h 219"/>
                <a:gd name="T2" fmla="*/ 189 w 253"/>
                <a:gd name="T3" fmla="*/ 194 h 219"/>
                <a:gd name="T4" fmla="*/ 218 w 253"/>
                <a:gd name="T5" fmla="*/ 209 h 219"/>
                <a:gd name="T6" fmla="*/ 211 w 253"/>
                <a:gd name="T7" fmla="*/ 208 h 219"/>
                <a:gd name="T8" fmla="*/ 171 w 253"/>
                <a:gd name="T9" fmla="*/ 189 h 219"/>
                <a:gd name="T10" fmla="*/ 189 w 253"/>
                <a:gd name="T11" fmla="*/ 194 h 219"/>
                <a:gd name="T12" fmla="*/ 146 w 253"/>
                <a:gd name="T13" fmla="*/ 182 h 219"/>
                <a:gd name="T14" fmla="*/ 144 w 253"/>
                <a:gd name="T15" fmla="*/ 177 h 219"/>
                <a:gd name="T16" fmla="*/ 149 w 253"/>
                <a:gd name="T17" fmla="*/ 174 h 219"/>
                <a:gd name="T18" fmla="*/ 135 w 253"/>
                <a:gd name="T19" fmla="*/ 167 h 219"/>
                <a:gd name="T20" fmla="*/ 76 w 253"/>
                <a:gd name="T21" fmla="*/ 117 h 219"/>
                <a:gd name="T22" fmla="*/ 63 w 253"/>
                <a:gd name="T23" fmla="*/ 103 h 219"/>
                <a:gd name="T24" fmla="*/ 60 w 253"/>
                <a:gd name="T25" fmla="*/ 95 h 219"/>
                <a:gd name="T26" fmla="*/ 60 w 253"/>
                <a:gd name="T27" fmla="*/ 95 h 219"/>
                <a:gd name="T28" fmla="*/ 42 w 253"/>
                <a:gd name="T29" fmla="*/ 99 h 219"/>
                <a:gd name="T30" fmla="*/ 35 w 253"/>
                <a:gd name="T31" fmla="*/ 74 h 219"/>
                <a:gd name="T32" fmla="*/ 42 w 253"/>
                <a:gd name="T33" fmla="*/ 83 h 219"/>
                <a:gd name="T34" fmla="*/ 45 w 253"/>
                <a:gd name="T35" fmla="*/ 100 h 219"/>
                <a:gd name="T36" fmla="*/ 49 w 253"/>
                <a:gd name="T37" fmla="*/ 80 h 219"/>
                <a:gd name="T38" fmla="*/ 44 w 253"/>
                <a:gd name="T39" fmla="*/ 74 h 219"/>
                <a:gd name="T40" fmla="*/ 58 w 253"/>
                <a:gd name="T41" fmla="*/ 83 h 219"/>
                <a:gd name="T42" fmla="*/ 231 w 253"/>
                <a:gd name="T43" fmla="*/ 47 h 219"/>
                <a:gd name="T44" fmla="*/ 235 w 253"/>
                <a:gd name="T45" fmla="*/ 60 h 219"/>
                <a:gd name="T46" fmla="*/ 253 w 253"/>
                <a:gd name="T47" fmla="*/ 72 h 219"/>
                <a:gd name="T48" fmla="*/ 242 w 253"/>
                <a:gd name="T49" fmla="*/ 83 h 219"/>
                <a:gd name="T50" fmla="*/ 226 w 253"/>
                <a:gd name="T51" fmla="*/ 80 h 219"/>
                <a:gd name="T52" fmla="*/ 205 w 253"/>
                <a:gd name="T53" fmla="*/ 74 h 219"/>
                <a:gd name="T54" fmla="*/ 185 w 253"/>
                <a:gd name="T55" fmla="*/ 78 h 219"/>
                <a:gd name="T56" fmla="*/ 165 w 253"/>
                <a:gd name="T57" fmla="*/ 72 h 219"/>
                <a:gd name="T58" fmla="*/ 142 w 253"/>
                <a:gd name="T59" fmla="*/ 71 h 219"/>
                <a:gd name="T60" fmla="*/ 115 w 253"/>
                <a:gd name="T61" fmla="*/ 78 h 219"/>
                <a:gd name="T62" fmla="*/ 98 w 253"/>
                <a:gd name="T63" fmla="*/ 72 h 219"/>
                <a:gd name="T64" fmla="*/ 104 w 253"/>
                <a:gd name="T65" fmla="*/ 98 h 219"/>
                <a:gd name="T66" fmla="*/ 129 w 253"/>
                <a:gd name="T67" fmla="*/ 132 h 219"/>
                <a:gd name="T68" fmla="*/ 161 w 253"/>
                <a:gd name="T69" fmla="*/ 160 h 219"/>
                <a:gd name="T70" fmla="*/ 176 w 253"/>
                <a:gd name="T71" fmla="*/ 177 h 219"/>
                <a:gd name="T72" fmla="*/ 173 w 253"/>
                <a:gd name="T73" fmla="*/ 182 h 219"/>
                <a:gd name="T74" fmla="*/ 141 w 253"/>
                <a:gd name="T75" fmla="*/ 164 h 219"/>
                <a:gd name="T76" fmla="*/ 114 w 253"/>
                <a:gd name="T77" fmla="*/ 160 h 219"/>
                <a:gd name="T78" fmla="*/ 77 w 253"/>
                <a:gd name="T79" fmla="*/ 126 h 219"/>
                <a:gd name="T80" fmla="*/ 79 w 253"/>
                <a:gd name="T81" fmla="*/ 115 h 219"/>
                <a:gd name="T82" fmla="*/ 61 w 253"/>
                <a:gd name="T83" fmla="*/ 83 h 219"/>
                <a:gd name="T84" fmla="*/ 45 w 253"/>
                <a:gd name="T85" fmla="*/ 66 h 219"/>
                <a:gd name="T86" fmla="*/ 32 w 253"/>
                <a:gd name="T87" fmla="*/ 73 h 219"/>
                <a:gd name="T88" fmla="*/ 6 w 253"/>
                <a:gd name="T89" fmla="*/ 76 h 219"/>
                <a:gd name="T90" fmla="*/ 3 w 253"/>
                <a:gd name="T91" fmla="*/ 54 h 219"/>
                <a:gd name="T92" fmla="*/ 21 w 253"/>
                <a:gd name="T93" fmla="*/ 54 h 219"/>
                <a:gd name="T94" fmla="*/ 39 w 253"/>
                <a:gd name="T95" fmla="*/ 55 h 219"/>
                <a:gd name="T96" fmla="*/ 57 w 253"/>
                <a:gd name="T97" fmla="*/ 57 h 219"/>
                <a:gd name="T98" fmla="*/ 74 w 253"/>
                <a:gd name="T99" fmla="*/ 59 h 219"/>
                <a:gd name="T100" fmla="*/ 78 w 253"/>
                <a:gd name="T101" fmla="*/ 47 h 219"/>
                <a:gd name="T102" fmla="*/ 89 w 253"/>
                <a:gd name="T103" fmla="*/ 37 h 219"/>
                <a:gd name="T104" fmla="*/ 86 w 253"/>
                <a:gd name="T105" fmla="*/ 22 h 219"/>
                <a:gd name="T106" fmla="*/ 105 w 253"/>
                <a:gd name="T107" fmla="*/ 9 h 219"/>
                <a:gd name="T108" fmla="*/ 116 w 253"/>
                <a:gd name="T109" fmla="*/ 0 h 219"/>
                <a:gd name="T110" fmla="*/ 140 w 253"/>
                <a:gd name="T111" fmla="*/ 10 h 219"/>
                <a:gd name="T112" fmla="*/ 160 w 253"/>
                <a:gd name="T113" fmla="*/ 28 h 219"/>
                <a:gd name="T114" fmla="*/ 178 w 253"/>
                <a:gd name="T115" fmla="*/ 38 h 219"/>
                <a:gd name="T116" fmla="*/ 215 w 253"/>
                <a:gd name="T117" fmla="*/ 38 h 219"/>
                <a:gd name="T118" fmla="*/ 229 w 253"/>
                <a:gd name="T119" fmla="*/ 3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" h="219">
                  <a:moveTo>
                    <a:pt x="145" y="189"/>
                  </a:moveTo>
                  <a:lnTo>
                    <a:pt x="153" y="189"/>
                  </a:lnTo>
                  <a:lnTo>
                    <a:pt x="149" y="193"/>
                  </a:lnTo>
                  <a:lnTo>
                    <a:pt x="145" y="189"/>
                  </a:lnTo>
                  <a:lnTo>
                    <a:pt x="145" y="189"/>
                  </a:lnTo>
                  <a:close/>
                  <a:moveTo>
                    <a:pt x="189" y="194"/>
                  </a:moveTo>
                  <a:lnTo>
                    <a:pt x="195" y="193"/>
                  </a:lnTo>
                  <a:lnTo>
                    <a:pt x="197" y="196"/>
                  </a:lnTo>
                  <a:lnTo>
                    <a:pt x="218" y="209"/>
                  </a:lnTo>
                  <a:lnTo>
                    <a:pt x="224" y="212"/>
                  </a:lnTo>
                  <a:lnTo>
                    <a:pt x="229" y="219"/>
                  </a:lnTo>
                  <a:lnTo>
                    <a:pt x="211" y="208"/>
                  </a:lnTo>
                  <a:lnTo>
                    <a:pt x="197" y="199"/>
                  </a:lnTo>
                  <a:lnTo>
                    <a:pt x="185" y="196"/>
                  </a:lnTo>
                  <a:lnTo>
                    <a:pt x="171" y="189"/>
                  </a:lnTo>
                  <a:lnTo>
                    <a:pt x="169" y="187"/>
                  </a:lnTo>
                  <a:lnTo>
                    <a:pt x="189" y="194"/>
                  </a:lnTo>
                  <a:lnTo>
                    <a:pt x="189" y="194"/>
                  </a:lnTo>
                  <a:close/>
                  <a:moveTo>
                    <a:pt x="167" y="182"/>
                  </a:moveTo>
                  <a:lnTo>
                    <a:pt x="165" y="182"/>
                  </a:lnTo>
                  <a:lnTo>
                    <a:pt x="146" y="182"/>
                  </a:lnTo>
                  <a:lnTo>
                    <a:pt x="140" y="181"/>
                  </a:lnTo>
                  <a:lnTo>
                    <a:pt x="138" y="176"/>
                  </a:lnTo>
                  <a:lnTo>
                    <a:pt x="144" y="177"/>
                  </a:lnTo>
                  <a:lnTo>
                    <a:pt x="146" y="179"/>
                  </a:lnTo>
                  <a:lnTo>
                    <a:pt x="167" y="182"/>
                  </a:lnTo>
                  <a:close/>
                  <a:moveTo>
                    <a:pt x="149" y="174"/>
                  </a:moveTo>
                  <a:lnTo>
                    <a:pt x="142" y="174"/>
                  </a:lnTo>
                  <a:lnTo>
                    <a:pt x="134" y="171"/>
                  </a:lnTo>
                  <a:lnTo>
                    <a:pt x="135" y="167"/>
                  </a:lnTo>
                  <a:lnTo>
                    <a:pt x="151" y="170"/>
                  </a:lnTo>
                  <a:lnTo>
                    <a:pt x="149" y="174"/>
                  </a:lnTo>
                  <a:close/>
                  <a:moveTo>
                    <a:pt x="76" y="117"/>
                  </a:moveTo>
                  <a:lnTo>
                    <a:pt x="75" y="118"/>
                  </a:lnTo>
                  <a:lnTo>
                    <a:pt x="64" y="109"/>
                  </a:lnTo>
                  <a:lnTo>
                    <a:pt x="63" y="103"/>
                  </a:lnTo>
                  <a:lnTo>
                    <a:pt x="73" y="112"/>
                  </a:lnTo>
                  <a:lnTo>
                    <a:pt x="76" y="117"/>
                  </a:lnTo>
                  <a:close/>
                  <a:moveTo>
                    <a:pt x="60" y="95"/>
                  </a:moveTo>
                  <a:lnTo>
                    <a:pt x="53" y="94"/>
                  </a:lnTo>
                  <a:lnTo>
                    <a:pt x="55" y="90"/>
                  </a:lnTo>
                  <a:lnTo>
                    <a:pt x="60" y="95"/>
                  </a:lnTo>
                  <a:lnTo>
                    <a:pt x="60" y="95"/>
                  </a:lnTo>
                  <a:close/>
                  <a:moveTo>
                    <a:pt x="45" y="100"/>
                  </a:moveTo>
                  <a:lnTo>
                    <a:pt x="42" y="99"/>
                  </a:lnTo>
                  <a:lnTo>
                    <a:pt x="35" y="84"/>
                  </a:lnTo>
                  <a:lnTo>
                    <a:pt x="37" y="81"/>
                  </a:lnTo>
                  <a:lnTo>
                    <a:pt x="35" y="74"/>
                  </a:lnTo>
                  <a:lnTo>
                    <a:pt x="37" y="72"/>
                  </a:lnTo>
                  <a:lnTo>
                    <a:pt x="39" y="80"/>
                  </a:lnTo>
                  <a:lnTo>
                    <a:pt x="42" y="83"/>
                  </a:lnTo>
                  <a:lnTo>
                    <a:pt x="42" y="89"/>
                  </a:lnTo>
                  <a:lnTo>
                    <a:pt x="45" y="100"/>
                  </a:lnTo>
                  <a:lnTo>
                    <a:pt x="45" y="100"/>
                  </a:lnTo>
                  <a:close/>
                  <a:moveTo>
                    <a:pt x="58" y="83"/>
                  </a:moveTo>
                  <a:lnTo>
                    <a:pt x="53" y="84"/>
                  </a:lnTo>
                  <a:lnTo>
                    <a:pt x="49" y="80"/>
                  </a:lnTo>
                  <a:lnTo>
                    <a:pt x="44" y="79"/>
                  </a:lnTo>
                  <a:lnTo>
                    <a:pt x="41" y="76"/>
                  </a:lnTo>
                  <a:lnTo>
                    <a:pt x="44" y="74"/>
                  </a:lnTo>
                  <a:lnTo>
                    <a:pt x="46" y="70"/>
                  </a:lnTo>
                  <a:lnTo>
                    <a:pt x="58" y="83"/>
                  </a:lnTo>
                  <a:lnTo>
                    <a:pt x="58" y="83"/>
                  </a:lnTo>
                  <a:close/>
                  <a:moveTo>
                    <a:pt x="229" y="32"/>
                  </a:moveTo>
                  <a:lnTo>
                    <a:pt x="226" y="37"/>
                  </a:lnTo>
                  <a:lnTo>
                    <a:pt x="231" y="47"/>
                  </a:lnTo>
                  <a:lnTo>
                    <a:pt x="232" y="52"/>
                  </a:lnTo>
                  <a:lnTo>
                    <a:pt x="236" y="53"/>
                  </a:lnTo>
                  <a:lnTo>
                    <a:pt x="235" y="60"/>
                  </a:lnTo>
                  <a:lnTo>
                    <a:pt x="239" y="64"/>
                  </a:lnTo>
                  <a:lnTo>
                    <a:pt x="249" y="67"/>
                  </a:lnTo>
                  <a:lnTo>
                    <a:pt x="253" y="72"/>
                  </a:lnTo>
                  <a:lnTo>
                    <a:pt x="245" y="72"/>
                  </a:lnTo>
                  <a:lnTo>
                    <a:pt x="239" y="74"/>
                  </a:lnTo>
                  <a:lnTo>
                    <a:pt x="242" y="83"/>
                  </a:lnTo>
                  <a:lnTo>
                    <a:pt x="238" y="89"/>
                  </a:lnTo>
                  <a:lnTo>
                    <a:pt x="230" y="88"/>
                  </a:lnTo>
                  <a:lnTo>
                    <a:pt x="226" y="80"/>
                  </a:lnTo>
                  <a:lnTo>
                    <a:pt x="222" y="78"/>
                  </a:lnTo>
                  <a:lnTo>
                    <a:pt x="215" y="77"/>
                  </a:lnTo>
                  <a:lnTo>
                    <a:pt x="205" y="74"/>
                  </a:lnTo>
                  <a:lnTo>
                    <a:pt x="199" y="75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0" y="73"/>
                  </a:lnTo>
                  <a:lnTo>
                    <a:pt x="174" y="75"/>
                  </a:lnTo>
                  <a:lnTo>
                    <a:pt x="165" y="72"/>
                  </a:lnTo>
                  <a:lnTo>
                    <a:pt x="156" y="72"/>
                  </a:lnTo>
                  <a:lnTo>
                    <a:pt x="147" y="67"/>
                  </a:lnTo>
                  <a:lnTo>
                    <a:pt x="142" y="71"/>
                  </a:lnTo>
                  <a:lnTo>
                    <a:pt x="130" y="70"/>
                  </a:lnTo>
                  <a:lnTo>
                    <a:pt x="121" y="81"/>
                  </a:lnTo>
                  <a:lnTo>
                    <a:pt x="115" y="78"/>
                  </a:lnTo>
                  <a:lnTo>
                    <a:pt x="109" y="72"/>
                  </a:lnTo>
                  <a:lnTo>
                    <a:pt x="103" y="70"/>
                  </a:lnTo>
                  <a:lnTo>
                    <a:pt x="98" y="72"/>
                  </a:lnTo>
                  <a:lnTo>
                    <a:pt x="98" y="90"/>
                  </a:lnTo>
                  <a:lnTo>
                    <a:pt x="98" y="94"/>
                  </a:lnTo>
                  <a:lnTo>
                    <a:pt x="104" y="98"/>
                  </a:lnTo>
                  <a:lnTo>
                    <a:pt x="117" y="109"/>
                  </a:lnTo>
                  <a:lnTo>
                    <a:pt x="121" y="123"/>
                  </a:lnTo>
                  <a:lnTo>
                    <a:pt x="129" y="132"/>
                  </a:lnTo>
                  <a:lnTo>
                    <a:pt x="138" y="140"/>
                  </a:lnTo>
                  <a:lnTo>
                    <a:pt x="144" y="146"/>
                  </a:lnTo>
                  <a:lnTo>
                    <a:pt x="161" y="160"/>
                  </a:lnTo>
                  <a:lnTo>
                    <a:pt x="170" y="165"/>
                  </a:lnTo>
                  <a:lnTo>
                    <a:pt x="171" y="172"/>
                  </a:lnTo>
                  <a:lnTo>
                    <a:pt x="176" y="177"/>
                  </a:lnTo>
                  <a:lnTo>
                    <a:pt x="186" y="186"/>
                  </a:lnTo>
                  <a:lnTo>
                    <a:pt x="185" y="191"/>
                  </a:lnTo>
                  <a:lnTo>
                    <a:pt x="173" y="182"/>
                  </a:lnTo>
                  <a:lnTo>
                    <a:pt x="165" y="177"/>
                  </a:lnTo>
                  <a:lnTo>
                    <a:pt x="154" y="167"/>
                  </a:lnTo>
                  <a:lnTo>
                    <a:pt x="141" y="164"/>
                  </a:lnTo>
                  <a:lnTo>
                    <a:pt x="131" y="159"/>
                  </a:lnTo>
                  <a:lnTo>
                    <a:pt x="120" y="161"/>
                  </a:lnTo>
                  <a:lnTo>
                    <a:pt x="114" y="160"/>
                  </a:lnTo>
                  <a:lnTo>
                    <a:pt x="111" y="153"/>
                  </a:lnTo>
                  <a:lnTo>
                    <a:pt x="92" y="140"/>
                  </a:lnTo>
                  <a:lnTo>
                    <a:pt x="77" y="126"/>
                  </a:lnTo>
                  <a:lnTo>
                    <a:pt x="73" y="121"/>
                  </a:lnTo>
                  <a:lnTo>
                    <a:pt x="85" y="117"/>
                  </a:lnTo>
                  <a:lnTo>
                    <a:pt x="79" y="115"/>
                  </a:lnTo>
                  <a:lnTo>
                    <a:pt x="67" y="103"/>
                  </a:lnTo>
                  <a:lnTo>
                    <a:pt x="62" y="97"/>
                  </a:lnTo>
                  <a:lnTo>
                    <a:pt x="61" y="83"/>
                  </a:lnTo>
                  <a:lnTo>
                    <a:pt x="59" y="78"/>
                  </a:lnTo>
                  <a:lnTo>
                    <a:pt x="49" y="70"/>
                  </a:lnTo>
                  <a:lnTo>
                    <a:pt x="45" y="66"/>
                  </a:lnTo>
                  <a:lnTo>
                    <a:pt x="38" y="64"/>
                  </a:lnTo>
                  <a:lnTo>
                    <a:pt x="33" y="66"/>
                  </a:lnTo>
                  <a:lnTo>
                    <a:pt x="32" y="73"/>
                  </a:lnTo>
                  <a:lnTo>
                    <a:pt x="22" y="90"/>
                  </a:lnTo>
                  <a:lnTo>
                    <a:pt x="17" y="90"/>
                  </a:lnTo>
                  <a:lnTo>
                    <a:pt x="6" y="76"/>
                  </a:lnTo>
                  <a:lnTo>
                    <a:pt x="4" y="69"/>
                  </a:lnTo>
                  <a:lnTo>
                    <a:pt x="0" y="56"/>
                  </a:lnTo>
                  <a:lnTo>
                    <a:pt x="3" y="54"/>
                  </a:lnTo>
                  <a:lnTo>
                    <a:pt x="4" y="56"/>
                  </a:lnTo>
                  <a:lnTo>
                    <a:pt x="16" y="59"/>
                  </a:lnTo>
                  <a:lnTo>
                    <a:pt x="21" y="54"/>
                  </a:lnTo>
                  <a:lnTo>
                    <a:pt x="24" y="56"/>
                  </a:lnTo>
                  <a:lnTo>
                    <a:pt x="37" y="56"/>
                  </a:lnTo>
                  <a:lnTo>
                    <a:pt x="39" y="55"/>
                  </a:lnTo>
                  <a:lnTo>
                    <a:pt x="43" y="47"/>
                  </a:lnTo>
                  <a:lnTo>
                    <a:pt x="52" y="54"/>
                  </a:lnTo>
                  <a:lnTo>
                    <a:pt x="57" y="57"/>
                  </a:lnTo>
                  <a:lnTo>
                    <a:pt x="61" y="55"/>
                  </a:lnTo>
                  <a:lnTo>
                    <a:pt x="68" y="58"/>
                  </a:lnTo>
                  <a:lnTo>
                    <a:pt x="74" y="59"/>
                  </a:lnTo>
                  <a:lnTo>
                    <a:pt x="79" y="57"/>
                  </a:lnTo>
                  <a:lnTo>
                    <a:pt x="75" y="49"/>
                  </a:lnTo>
                  <a:lnTo>
                    <a:pt x="78" y="47"/>
                  </a:lnTo>
                  <a:lnTo>
                    <a:pt x="74" y="43"/>
                  </a:lnTo>
                  <a:lnTo>
                    <a:pt x="82" y="40"/>
                  </a:lnTo>
                  <a:lnTo>
                    <a:pt x="89" y="37"/>
                  </a:lnTo>
                  <a:lnTo>
                    <a:pt x="91" y="34"/>
                  </a:lnTo>
                  <a:lnTo>
                    <a:pt x="90" y="26"/>
                  </a:lnTo>
                  <a:lnTo>
                    <a:pt x="86" y="22"/>
                  </a:lnTo>
                  <a:lnTo>
                    <a:pt x="88" y="18"/>
                  </a:lnTo>
                  <a:lnTo>
                    <a:pt x="103" y="12"/>
                  </a:lnTo>
                  <a:lnTo>
                    <a:pt x="105" y="9"/>
                  </a:lnTo>
                  <a:lnTo>
                    <a:pt x="112" y="9"/>
                  </a:lnTo>
                  <a:lnTo>
                    <a:pt x="112" y="3"/>
                  </a:lnTo>
                  <a:lnTo>
                    <a:pt x="116" y="0"/>
                  </a:lnTo>
                  <a:lnTo>
                    <a:pt x="124" y="2"/>
                  </a:lnTo>
                  <a:lnTo>
                    <a:pt x="134" y="6"/>
                  </a:lnTo>
                  <a:lnTo>
                    <a:pt x="140" y="10"/>
                  </a:lnTo>
                  <a:lnTo>
                    <a:pt x="143" y="15"/>
                  </a:lnTo>
                  <a:lnTo>
                    <a:pt x="153" y="21"/>
                  </a:lnTo>
                  <a:lnTo>
                    <a:pt x="160" y="28"/>
                  </a:lnTo>
                  <a:lnTo>
                    <a:pt x="165" y="31"/>
                  </a:lnTo>
                  <a:lnTo>
                    <a:pt x="173" y="33"/>
                  </a:lnTo>
                  <a:lnTo>
                    <a:pt x="178" y="38"/>
                  </a:lnTo>
                  <a:lnTo>
                    <a:pt x="189" y="41"/>
                  </a:lnTo>
                  <a:lnTo>
                    <a:pt x="206" y="41"/>
                  </a:lnTo>
                  <a:lnTo>
                    <a:pt x="215" y="38"/>
                  </a:lnTo>
                  <a:lnTo>
                    <a:pt x="218" y="34"/>
                  </a:lnTo>
                  <a:lnTo>
                    <a:pt x="229" y="32"/>
                  </a:lnTo>
                  <a:lnTo>
                    <a:pt x="229" y="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20C4785E-FDC0-6519-DCBF-9B9DCF41A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2738" y="4999715"/>
              <a:ext cx="555919" cy="292797"/>
            </a:xfrm>
            <a:custGeom>
              <a:avLst/>
              <a:gdLst>
                <a:gd name="T0" fmla="*/ 252 w 281"/>
                <a:gd name="T1" fmla="*/ 8 h 148"/>
                <a:gd name="T2" fmla="*/ 264 w 281"/>
                <a:gd name="T3" fmla="*/ 19 h 148"/>
                <a:gd name="T4" fmla="*/ 275 w 281"/>
                <a:gd name="T5" fmla="*/ 24 h 148"/>
                <a:gd name="T6" fmla="*/ 281 w 281"/>
                <a:gd name="T7" fmla="*/ 32 h 148"/>
                <a:gd name="T8" fmla="*/ 257 w 281"/>
                <a:gd name="T9" fmla="*/ 44 h 148"/>
                <a:gd name="T10" fmla="*/ 247 w 281"/>
                <a:gd name="T11" fmla="*/ 55 h 148"/>
                <a:gd name="T12" fmla="*/ 243 w 281"/>
                <a:gd name="T13" fmla="*/ 67 h 148"/>
                <a:gd name="T14" fmla="*/ 235 w 281"/>
                <a:gd name="T15" fmla="*/ 80 h 148"/>
                <a:gd name="T16" fmla="*/ 230 w 281"/>
                <a:gd name="T17" fmla="*/ 93 h 148"/>
                <a:gd name="T18" fmla="*/ 223 w 281"/>
                <a:gd name="T19" fmla="*/ 104 h 148"/>
                <a:gd name="T20" fmla="*/ 213 w 281"/>
                <a:gd name="T21" fmla="*/ 123 h 148"/>
                <a:gd name="T22" fmla="*/ 196 w 281"/>
                <a:gd name="T23" fmla="*/ 129 h 148"/>
                <a:gd name="T24" fmla="*/ 180 w 281"/>
                <a:gd name="T25" fmla="*/ 129 h 148"/>
                <a:gd name="T26" fmla="*/ 167 w 281"/>
                <a:gd name="T27" fmla="*/ 127 h 148"/>
                <a:gd name="T28" fmla="*/ 153 w 281"/>
                <a:gd name="T29" fmla="*/ 126 h 148"/>
                <a:gd name="T30" fmla="*/ 144 w 281"/>
                <a:gd name="T31" fmla="*/ 133 h 148"/>
                <a:gd name="T32" fmla="*/ 131 w 281"/>
                <a:gd name="T33" fmla="*/ 135 h 148"/>
                <a:gd name="T34" fmla="*/ 114 w 281"/>
                <a:gd name="T35" fmla="*/ 141 h 148"/>
                <a:gd name="T36" fmla="*/ 102 w 281"/>
                <a:gd name="T37" fmla="*/ 148 h 148"/>
                <a:gd name="T38" fmla="*/ 74 w 281"/>
                <a:gd name="T39" fmla="*/ 145 h 148"/>
                <a:gd name="T40" fmla="*/ 61 w 281"/>
                <a:gd name="T41" fmla="*/ 138 h 148"/>
                <a:gd name="T42" fmla="*/ 49 w 281"/>
                <a:gd name="T43" fmla="*/ 128 h 148"/>
                <a:gd name="T44" fmla="*/ 36 w 281"/>
                <a:gd name="T45" fmla="*/ 117 h 148"/>
                <a:gd name="T46" fmla="*/ 20 w 281"/>
                <a:gd name="T47" fmla="*/ 109 h 148"/>
                <a:gd name="T48" fmla="*/ 9 w 281"/>
                <a:gd name="T49" fmla="*/ 90 h 148"/>
                <a:gd name="T50" fmla="*/ 6 w 281"/>
                <a:gd name="T51" fmla="*/ 84 h 148"/>
                <a:gd name="T52" fmla="*/ 16 w 281"/>
                <a:gd name="T53" fmla="*/ 76 h 148"/>
                <a:gd name="T54" fmla="*/ 14 w 281"/>
                <a:gd name="T55" fmla="*/ 68 h 148"/>
                <a:gd name="T56" fmla="*/ 20 w 281"/>
                <a:gd name="T57" fmla="*/ 59 h 148"/>
                <a:gd name="T58" fmla="*/ 20 w 281"/>
                <a:gd name="T59" fmla="*/ 50 h 148"/>
                <a:gd name="T60" fmla="*/ 16 w 281"/>
                <a:gd name="T61" fmla="*/ 43 h 148"/>
                <a:gd name="T62" fmla="*/ 38 w 281"/>
                <a:gd name="T63" fmla="*/ 45 h 148"/>
                <a:gd name="T64" fmla="*/ 38 w 281"/>
                <a:gd name="T65" fmla="*/ 31 h 148"/>
                <a:gd name="T66" fmla="*/ 47 w 281"/>
                <a:gd name="T67" fmla="*/ 30 h 148"/>
                <a:gd name="T68" fmla="*/ 67 w 281"/>
                <a:gd name="T69" fmla="*/ 42 h 148"/>
                <a:gd name="T70" fmla="*/ 107 w 281"/>
                <a:gd name="T71" fmla="*/ 41 h 148"/>
                <a:gd name="T72" fmla="*/ 107 w 281"/>
                <a:gd name="T73" fmla="*/ 33 h 148"/>
                <a:gd name="T74" fmla="*/ 114 w 281"/>
                <a:gd name="T75" fmla="*/ 27 h 148"/>
                <a:gd name="T76" fmla="*/ 137 w 281"/>
                <a:gd name="T77" fmla="*/ 24 h 148"/>
                <a:gd name="T78" fmla="*/ 143 w 281"/>
                <a:gd name="T79" fmla="*/ 18 h 148"/>
                <a:gd name="T80" fmla="*/ 172 w 281"/>
                <a:gd name="T81" fmla="*/ 14 h 148"/>
                <a:gd name="T82" fmla="*/ 184 w 281"/>
                <a:gd name="T83" fmla="*/ 0 h 148"/>
                <a:gd name="T84" fmla="*/ 202 w 281"/>
                <a:gd name="T85" fmla="*/ 3 h 148"/>
                <a:gd name="T86" fmla="*/ 223 w 281"/>
                <a:gd name="T87" fmla="*/ 4 h 148"/>
                <a:gd name="T88" fmla="*/ 232 w 281"/>
                <a:gd name="T89" fmla="*/ 12 h 148"/>
                <a:gd name="T90" fmla="*/ 247 w 281"/>
                <a:gd name="T91" fmla="*/ 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1" h="148">
                  <a:moveTo>
                    <a:pt x="247" y="8"/>
                  </a:moveTo>
                  <a:lnTo>
                    <a:pt x="252" y="8"/>
                  </a:lnTo>
                  <a:lnTo>
                    <a:pt x="257" y="16"/>
                  </a:lnTo>
                  <a:lnTo>
                    <a:pt x="264" y="19"/>
                  </a:lnTo>
                  <a:lnTo>
                    <a:pt x="268" y="23"/>
                  </a:lnTo>
                  <a:lnTo>
                    <a:pt x="275" y="24"/>
                  </a:lnTo>
                  <a:lnTo>
                    <a:pt x="279" y="26"/>
                  </a:lnTo>
                  <a:lnTo>
                    <a:pt x="281" y="32"/>
                  </a:lnTo>
                  <a:lnTo>
                    <a:pt x="274" y="40"/>
                  </a:lnTo>
                  <a:lnTo>
                    <a:pt x="257" y="44"/>
                  </a:lnTo>
                  <a:lnTo>
                    <a:pt x="251" y="52"/>
                  </a:lnTo>
                  <a:lnTo>
                    <a:pt x="247" y="55"/>
                  </a:lnTo>
                  <a:lnTo>
                    <a:pt x="247" y="61"/>
                  </a:lnTo>
                  <a:lnTo>
                    <a:pt x="243" y="67"/>
                  </a:lnTo>
                  <a:lnTo>
                    <a:pt x="240" y="75"/>
                  </a:lnTo>
                  <a:lnTo>
                    <a:pt x="235" y="80"/>
                  </a:lnTo>
                  <a:lnTo>
                    <a:pt x="235" y="85"/>
                  </a:lnTo>
                  <a:lnTo>
                    <a:pt x="230" y="93"/>
                  </a:lnTo>
                  <a:lnTo>
                    <a:pt x="231" y="98"/>
                  </a:lnTo>
                  <a:lnTo>
                    <a:pt x="223" y="104"/>
                  </a:lnTo>
                  <a:lnTo>
                    <a:pt x="218" y="119"/>
                  </a:lnTo>
                  <a:lnTo>
                    <a:pt x="213" y="123"/>
                  </a:lnTo>
                  <a:lnTo>
                    <a:pt x="205" y="122"/>
                  </a:lnTo>
                  <a:lnTo>
                    <a:pt x="196" y="129"/>
                  </a:lnTo>
                  <a:lnTo>
                    <a:pt x="191" y="127"/>
                  </a:lnTo>
                  <a:lnTo>
                    <a:pt x="180" y="129"/>
                  </a:lnTo>
                  <a:lnTo>
                    <a:pt x="176" y="128"/>
                  </a:lnTo>
                  <a:lnTo>
                    <a:pt x="167" y="127"/>
                  </a:lnTo>
                  <a:lnTo>
                    <a:pt x="163" y="128"/>
                  </a:lnTo>
                  <a:lnTo>
                    <a:pt x="153" y="126"/>
                  </a:lnTo>
                  <a:lnTo>
                    <a:pt x="150" y="128"/>
                  </a:lnTo>
                  <a:lnTo>
                    <a:pt x="144" y="133"/>
                  </a:lnTo>
                  <a:lnTo>
                    <a:pt x="137" y="136"/>
                  </a:lnTo>
                  <a:lnTo>
                    <a:pt x="131" y="135"/>
                  </a:lnTo>
                  <a:lnTo>
                    <a:pt x="125" y="139"/>
                  </a:lnTo>
                  <a:lnTo>
                    <a:pt x="114" y="141"/>
                  </a:lnTo>
                  <a:lnTo>
                    <a:pt x="111" y="145"/>
                  </a:lnTo>
                  <a:lnTo>
                    <a:pt x="102" y="148"/>
                  </a:lnTo>
                  <a:lnTo>
                    <a:pt x="85" y="148"/>
                  </a:lnTo>
                  <a:lnTo>
                    <a:pt x="74" y="145"/>
                  </a:lnTo>
                  <a:lnTo>
                    <a:pt x="69" y="140"/>
                  </a:lnTo>
                  <a:lnTo>
                    <a:pt x="61" y="138"/>
                  </a:lnTo>
                  <a:lnTo>
                    <a:pt x="56" y="135"/>
                  </a:lnTo>
                  <a:lnTo>
                    <a:pt x="49" y="128"/>
                  </a:lnTo>
                  <a:lnTo>
                    <a:pt x="39" y="122"/>
                  </a:lnTo>
                  <a:lnTo>
                    <a:pt x="36" y="117"/>
                  </a:lnTo>
                  <a:lnTo>
                    <a:pt x="30" y="113"/>
                  </a:lnTo>
                  <a:lnTo>
                    <a:pt x="20" y="109"/>
                  </a:lnTo>
                  <a:lnTo>
                    <a:pt x="13" y="102"/>
                  </a:lnTo>
                  <a:lnTo>
                    <a:pt x="9" y="90"/>
                  </a:lnTo>
                  <a:lnTo>
                    <a:pt x="0" y="90"/>
                  </a:lnTo>
                  <a:lnTo>
                    <a:pt x="6" y="84"/>
                  </a:lnTo>
                  <a:lnTo>
                    <a:pt x="15" y="82"/>
                  </a:lnTo>
                  <a:lnTo>
                    <a:pt x="16" y="76"/>
                  </a:lnTo>
                  <a:lnTo>
                    <a:pt x="13" y="71"/>
                  </a:lnTo>
                  <a:lnTo>
                    <a:pt x="14" y="68"/>
                  </a:lnTo>
                  <a:lnTo>
                    <a:pt x="13" y="63"/>
                  </a:lnTo>
                  <a:lnTo>
                    <a:pt x="20" y="59"/>
                  </a:lnTo>
                  <a:lnTo>
                    <a:pt x="22" y="54"/>
                  </a:lnTo>
                  <a:lnTo>
                    <a:pt x="20" y="50"/>
                  </a:lnTo>
                  <a:lnTo>
                    <a:pt x="12" y="48"/>
                  </a:lnTo>
                  <a:lnTo>
                    <a:pt x="16" y="43"/>
                  </a:lnTo>
                  <a:lnTo>
                    <a:pt x="25" y="46"/>
                  </a:lnTo>
                  <a:lnTo>
                    <a:pt x="38" y="45"/>
                  </a:lnTo>
                  <a:lnTo>
                    <a:pt x="36" y="38"/>
                  </a:lnTo>
                  <a:lnTo>
                    <a:pt x="38" y="31"/>
                  </a:lnTo>
                  <a:lnTo>
                    <a:pt x="40" y="30"/>
                  </a:lnTo>
                  <a:lnTo>
                    <a:pt x="47" y="30"/>
                  </a:lnTo>
                  <a:lnTo>
                    <a:pt x="62" y="40"/>
                  </a:lnTo>
                  <a:lnTo>
                    <a:pt x="67" y="42"/>
                  </a:lnTo>
                  <a:lnTo>
                    <a:pt x="83" y="42"/>
                  </a:lnTo>
                  <a:lnTo>
                    <a:pt x="107" y="41"/>
                  </a:lnTo>
                  <a:lnTo>
                    <a:pt x="109" y="37"/>
                  </a:lnTo>
                  <a:lnTo>
                    <a:pt x="107" y="33"/>
                  </a:lnTo>
                  <a:lnTo>
                    <a:pt x="109" y="30"/>
                  </a:lnTo>
                  <a:lnTo>
                    <a:pt x="114" y="27"/>
                  </a:lnTo>
                  <a:lnTo>
                    <a:pt x="129" y="26"/>
                  </a:lnTo>
                  <a:lnTo>
                    <a:pt x="137" y="24"/>
                  </a:lnTo>
                  <a:lnTo>
                    <a:pt x="140" y="18"/>
                  </a:lnTo>
                  <a:lnTo>
                    <a:pt x="143" y="18"/>
                  </a:lnTo>
                  <a:lnTo>
                    <a:pt x="155" y="23"/>
                  </a:lnTo>
                  <a:lnTo>
                    <a:pt x="172" y="14"/>
                  </a:lnTo>
                  <a:lnTo>
                    <a:pt x="178" y="2"/>
                  </a:lnTo>
                  <a:lnTo>
                    <a:pt x="184" y="0"/>
                  </a:lnTo>
                  <a:lnTo>
                    <a:pt x="194" y="1"/>
                  </a:lnTo>
                  <a:lnTo>
                    <a:pt x="202" y="3"/>
                  </a:lnTo>
                  <a:lnTo>
                    <a:pt x="218" y="0"/>
                  </a:lnTo>
                  <a:lnTo>
                    <a:pt x="223" y="4"/>
                  </a:lnTo>
                  <a:lnTo>
                    <a:pt x="230" y="12"/>
                  </a:lnTo>
                  <a:lnTo>
                    <a:pt x="232" y="12"/>
                  </a:lnTo>
                  <a:lnTo>
                    <a:pt x="247" y="8"/>
                  </a:lnTo>
                  <a:lnTo>
                    <a:pt x="247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5039FAAE-E86C-EF58-E18C-8381D88BE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676" y="4303334"/>
              <a:ext cx="358083" cy="395671"/>
            </a:xfrm>
            <a:custGeom>
              <a:avLst/>
              <a:gdLst>
                <a:gd name="T0" fmla="*/ 169 w 181"/>
                <a:gd name="T1" fmla="*/ 70 h 200"/>
                <a:gd name="T2" fmla="*/ 177 w 181"/>
                <a:gd name="T3" fmla="*/ 105 h 200"/>
                <a:gd name="T4" fmla="*/ 175 w 181"/>
                <a:gd name="T5" fmla="*/ 131 h 200"/>
                <a:gd name="T6" fmla="*/ 167 w 181"/>
                <a:gd name="T7" fmla="*/ 152 h 200"/>
                <a:gd name="T8" fmla="*/ 157 w 181"/>
                <a:gd name="T9" fmla="*/ 163 h 200"/>
                <a:gd name="T10" fmla="*/ 131 w 181"/>
                <a:gd name="T11" fmla="*/ 165 h 200"/>
                <a:gd name="T12" fmla="*/ 103 w 181"/>
                <a:gd name="T13" fmla="*/ 176 h 200"/>
                <a:gd name="T14" fmla="*/ 86 w 181"/>
                <a:gd name="T15" fmla="*/ 178 h 200"/>
                <a:gd name="T16" fmla="*/ 73 w 181"/>
                <a:gd name="T17" fmla="*/ 190 h 200"/>
                <a:gd name="T18" fmla="*/ 44 w 181"/>
                <a:gd name="T19" fmla="*/ 199 h 200"/>
                <a:gd name="T20" fmla="*/ 21 w 181"/>
                <a:gd name="T21" fmla="*/ 199 h 200"/>
                <a:gd name="T22" fmla="*/ 19 w 181"/>
                <a:gd name="T23" fmla="*/ 190 h 200"/>
                <a:gd name="T24" fmla="*/ 24 w 181"/>
                <a:gd name="T25" fmla="*/ 184 h 200"/>
                <a:gd name="T26" fmla="*/ 0 w 181"/>
                <a:gd name="T27" fmla="*/ 179 h 200"/>
                <a:gd name="T28" fmla="*/ 19 w 181"/>
                <a:gd name="T29" fmla="*/ 165 h 200"/>
                <a:gd name="T30" fmla="*/ 8 w 181"/>
                <a:gd name="T31" fmla="*/ 159 h 200"/>
                <a:gd name="T32" fmla="*/ 24 w 181"/>
                <a:gd name="T33" fmla="*/ 158 h 200"/>
                <a:gd name="T34" fmla="*/ 45 w 181"/>
                <a:gd name="T35" fmla="*/ 142 h 200"/>
                <a:gd name="T36" fmla="*/ 60 w 181"/>
                <a:gd name="T37" fmla="*/ 134 h 200"/>
                <a:gd name="T38" fmla="*/ 36 w 181"/>
                <a:gd name="T39" fmla="*/ 139 h 200"/>
                <a:gd name="T40" fmla="*/ 44 w 181"/>
                <a:gd name="T41" fmla="*/ 126 h 200"/>
                <a:gd name="T42" fmla="*/ 60 w 181"/>
                <a:gd name="T43" fmla="*/ 112 h 200"/>
                <a:gd name="T44" fmla="*/ 37 w 181"/>
                <a:gd name="T45" fmla="*/ 104 h 200"/>
                <a:gd name="T46" fmla="*/ 17 w 181"/>
                <a:gd name="T47" fmla="*/ 99 h 200"/>
                <a:gd name="T48" fmla="*/ 26 w 181"/>
                <a:gd name="T49" fmla="*/ 91 h 200"/>
                <a:gd name="T50" fmla="*/ 39 w 181"/>
                <a:gd name="T51" fmla="*/ 79 h 200"/>
                <a:gd name="T52" fmla="*/ 25 w 181"/>
                <a:gd name="T53" fmla="*/ 76 h 200"/>
                <a:gd name="T54" fmla="*/ 24 w 181"/>
                <a:gd name="T55" fmla="*/ 60 h 200"/>
                <a:gd name="T56" fmla="*/ 35 w 181"/>
                <a:gd name="T57" fmla="*/ 54 h 200"/>
                <a:gd name="T58" fmla="*/ 63 w 181"/>
                <a:gd name="T59" fmla="*/ 54 h 200"/>
                <a:gd name="T60" fmla="*/ 95 w 181"/>
                <a:gd name="T61" fmla="*/ 43 h 200"/>
                <a:gd name="T62" fmla="*/ 74 w 181"/>
                <a:gd name="T63" fmla="*/ 35 h 200"/>
                <a:gd name="T64" fmla="*/ 90 w 181"/>
                <a:gd name="T65" fmla="*/ 23 h 200"/>
                <a:gd name="T66" fmla="*/ 106 w 181"/>
                <a:gd name="T67" fmla="*/ 8 h 200"/>
                <a:gd name="T68" fmla="*/ 124 w 181"/>
                <a:gd name="T69" fmla="*/ 11 h 200"/>
                <a:gd name="T70" fmla="*/ 126 w 181"/>
                <a:gd name="T71" fmla="*/ 16 h 200"/>
                <a:gd name="T72" fmla="*/ 134 w 181"/>
                <a:gd name="T73" fmla="*/ 3 h 200"/>
                <a:gd name="T74" fmla="*/ 139 w 181"/>
                <a:gd name="T75" fmla="*/ 11 h 200"/>
                <a:gd name="T76" fmla="*/ 127 w 181"/>
                <a:gd name="T77" fmla="*/ 24 h 200"/>
                <a:gd name="T78" fmla="*/ 110 w 181"/>
                <a:gd name="T79" fmla="*/ 32 h 200"/>
                <a:gd name="T80" fmla="*/ 103 w 181"/>
                <a:gd name="T81" fmla="*/ 43 h 200"/>
                <a:gd name="T82" fmla="*/ 109 w 181"/>
                <a:gd name="T83" fmla="*/ 58 h 200"/>
                <a:gd name="T84" fmla="*/ 129 w 181"/>
                <a:gd name="T85" fmla="*/ 63 h 200"/>
                <a:gd name="T86" fmla="*/ 143 w 181"/>
                <a:gd name="T87" fmla="*/ 48 h 200"/>
                <a:gd name="T88" fmla="*/ 158 w 181"/>
                <a:gd name="T89" fmla="*/ 61 h 200"/>
                <a:gd name="T90" fmla="*/ 175 w 181"/>
                <a:gd name="T91" fmla="*/ 6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200">
                  <a:moveTo>
                    <a:pt x="175" y="65"/>
                  </a:moveTo>
                  <a:lnTo>
                    <a:pt x="177" y="68"/>
                  </a:lnTo>
                  <a:lnTo>
                    <a:pt x="169" y="70"/>
                  </a:lnTo>
                  <a:lnTo>
                    <a:pt x="175" y="88"/>
                  </a:lnTo>
                  <a:lnTo>
                    <a:pt x="177" y="91"/>
                  </a:lnTo>
                  <a:lnTo>
                    <a:pt x="177" y="105"/>
                  </a:lnTo>
                  <a:lnTo>
                    <a:pt x="180" y="116"/>
                  </a:lnTo>
                  <a:lnTo>
                    <a:pt x="181" y="125"/>
                  </a:lnTo>
                  <a:lnTo>
                    <a:pt x="175" y="131"/>
                  </a:lnTo>
                  <a:lnTo>
                    <a:pt x="173" y="138"/>
                  </a:lnTo>
                  <a:lnTo>
                    <a:pt x="172" y="144"/>
                  </a:lnTo>
                  <a:lnTo>
                    <a:pt x="167" y="152"/>
                  </a:lnTo>
                  <a:lnTo>
                    <a:pt x="162" y="154"/>
                  </a:lnTo>
                  <a:lnTo>
                    <a:pt x="167" y="159"/>
                  </a:lnTo>
                  <a:lnTo>
                    <a:pt x="157" y="163"/>
                  </a:lnTo>
                  <a:lnTo>
                    <a:pt x="148" y="161"/>
                  </a:lnTo>
                  <a:lnTo>
                    <a:pt x="144" y="165"/>
                  </a:lnTo>
                  <a:lnTo>
                    <a:pt x="131" y="165"/>
                  </a:lnTo>
                  <a:lnTo>
                    <a:pt x="118" y="167"/>
                  </a:lnTo>
                  <a:lnTo>
                    <a:pt x="112" y="173"/>
                  </a:lnTo>
                  <a:lnTo>
                    <a:pt x="103" y="176"/>
                  </a:lnTo>
                  <a:lnTo>
                    <a:pt x="100" y="179"/>
                  </a:lnTo>
                  <a:lnTo>
                    <a:pt x="92" y="182"/>
                  </a:lnTo>
                  <a:lnTo>
                    <a:pt x="86" y="178"/>
                  </a:lnTo>
                  <a:lnTo>
                    <a:pt x="82" y="178"/>
                  </a:lnTo>
                  <a:lnTo>
                    <a:pt x="83" y="186"/>
                  </a:lnTo>
                  <a:lnTo>
                    <a:pt x="73" y="190"/>
                  </a:lnTo>
                  <a:lnTo>
                    <a:pt x="67" y="191"/>
                  </a:lnTo>
                  <a:lnTo>
                    <a:pt x="63" y="194"/>
                  </a:lnTo>
                  <a:lnTo>
                    <a:pt x="44" y="199"/>
                  </a:lnTo>
                  <a:lnTo>
                    <a:pt x="37" y="197"/>
                  </a:lnTo>
                  <a:lnTo>
                    <a:pt x="25" y="200"/>
                  </a:lnTo>
                  <a:lnTo>
                    <a:pt x="21" y="199"/>
                  </a:lnTo>
                  <a:lnTo>
                    <a:pt x="27" y="193"/>
                  </a:lnTo>
                  <a:lnTo>
                    <a:pt x="32" y="189"/>
                  </a:lnTo>
                  <a:lnTo>
                    <a:pt x="19" y="190"/>
                  </a:lnTo>
                  <a:lnTo>
                    <a:pt x="14" y="192"/>
                  </a:lnTo>
                  <a:lnTo>
                    <a:pt x="13" y="190"/>
                  </a:lnTo>
                  <a:lnTo>
                    <a:pt x="24" y="184"/>
                  </a:lnTo>
                  <a:lnTo>
                    <a:pt x="12" y="184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10" y="172"/>
                  </a:lnTo>
                  <a:lnTo>
                    <a:pt x="19" y="168"/>
                  </a:lnTo>
                  <a:lnTo>
                    <a:pt x="19" y="165"/>
                  </a:lnTo>
                  <a:lnTo>
                    <a:pt x="0" y="165"/>
                  </a:lnTo>
                  <a:lnTo>
                    <a:pt x="2" y="162"/>
                  </a:lnTo>
                  <a:lnTo>
                    <a:pt x="8" y="159"/>
                  </a:lnTo>
                  <a:lnTo>
                    <a:pt x="14" y="158"/>
                  </a:lnTo>
                  <a:lnTo>
                    <a:pt x="19" y="160"/>
                  </a:lnTo>
                  <a:lnTo>
                    <a:pt x="24" y="158"/>
                  </a:lnTo>
                  <a:lnTo>
                    <a:pt x="21" y="152"/>
                  </a:lnTo>
                  <a:lnTo>
                    <a:pt x="35" y="144"/>
                  </a:lnTo>
                  <a:lnTo>
                    <a:pt x="45" y="142"/>
                  </a:lnTo>
                  <a:lnTo>
                    <a:pt x="56" y="141"/>
                  </a:lnTo>
                  <a:lnTo>
                    <a:pt x="68" y="137"/>
                  </a:lnTo>
                  <a:lnTo>
                    <a:pt x="60" y="134"/>
                  </a:lnTo>
                  <a:lnTo>
                    <a:pt x="51" y="140"/>
                  </a:lnTo>
                  <a:lnTo>
                    <a:pt x="43" y="141"/>
                  </a:lnTo>
                  <a:lnTo>
                    <a:pt x="36" y="139"/>
                  </a:lnTo>
                  <a:lnTo>
                    <a:pt x="29" y="139"/>
                  </a:lnTo>
                  <a:lnTo>
                    <a:pt x="38" y="132"/>
                  </a:lnTo>
                  <a:lnTo>
                    <a:pt x="44" y="126"/>
                  </a:lnTo>
                  <a:lnTo>
                    <a:pt x="41" y="123"/>
                  </a:lnTo>
                  <a:lnTo>
                    <a:pt x="48" y="116"/>
                  </a:lnTo>
                  <a:lnTo>
                    <a:pt x="60" y="112"/>
                  </a:lnTo>
                  <a:lnTo>
                    <a:pt x="55" y="108"/>
                  </a:lnTo>
                  <a:lnTo>
                    <a:pt x="41" y="109"/>
                  </a:lnTo>
                  <a:lnTo>
                    <a:pt x="37" y="104"/>
                  </a:lnTo>
                  <a:lnTo>
                    <a:pt x="27" y="104"/>
                  </a:lnTo>
                  <a:lnTo>
                    <a:pt x="29" y="100"/>
                  </a:lnTo>
                  <a:lnTo>
                    <a:pt x="17" y="99"/>
                  </a:lnTo>
                  <a:lnTo>
                    <a:pt x="19" y="96"/>
                  </a:lnTo>
                  <a:lnTo>
                    <a:pt x="17" y="92"/>
                  </a:lnTo>
                  <a:lnTo>
                    <a:pt x="26" y="91"/>
                  </a:lnTo>
                  <a:lnTo>
                    <a:pt x="25" y="84"/>
                  </a:lnTo>
                  <a:lnTo>
                    <a:pt x="32" y="80"/>
                  </a:lnTo>
                  <a:lnTo>
                    <a:pt x="39" y="79"/>
                  </a:lnTo>
                  <a:lnTo>
                    <a:pt x="39" y="75"/>
                  </a:lnTo>
                  <a:lnTo>
                    <a:pt x="32" y="75"/>
                  </a:lnTo>
                  <a:lnTo>
                    <a:pt x="25" y="76"/>
                  </a:lnTo>
                  <a:lnTo>
                    <a:pt x="28" y="69"/>
                  </a:lnTo>
                  <a:lnTo>
                    <a:pt x="25" y="66"/>
                  </a:lnTo>
                  <a:lnTo>
                    <a:pt x="24" y="60"/>
                  </a:lnTo>
                  <a:lnTo>
                    <a:pt x="21" y="56"/>
                  </a:lnTo>
                  <a:lnTo>
                    <a:pt x="31" y="55"/>
                  </a:lnTo>
                  <a:lnTo>
                    <a:pt x="35" y="54"/>
                  </a:lnTo>
                  <a:lnTo>
                    <a:pt x="51" y="54"/>
                  </a:lnTo>
                  <a:lnTo>
                    <a:pt x="57" y="59"/>
                  </a:lnTo>
                  <a:lnTo>
                    <a:pt x="63" y="54"/>
                  </a:lnTo>
                  <a:lnTo>
                    <a:pt x="80" y="58"/>
                  </a:lnTo>
                  <a:lnTo>
                    <a:pt x="82" y="48"/>
                  </a:lnTo>
                  <a:lnTo>
                    <a:pt x="95" y="43"/>
                  </a:lnTo>
                  <a:lnTo>
                    <a:pt x="100" y="36"/>
                  </a:lnTo>
                  <a:lnTo>
                    <a:pt x="87" y="38"/>
                  </a:lnTo>
                  <a:lnTo>
                    <a:pt x="74" y="35"/>
                  </a:lnTo>
                  <a:lnTo>
                    <a:pt x="76" y="32"/>
                  </a:lnTo>
                  <a:lnTo>
                    <a:pt x="84" y="29"/>
                  </a:lnTo>
                  <a:lnTo>
                    <a:pt x="90" y="23"/>
                  </a:lnTo>
                  <a:lnTo>
                    <a:pt x="89" y="20"/>
                  </a:lnTo>
                  <a:lnTo>
                    <a:pt x="95" y="10"/>
                  </a:lnTo>
                  <a:lnTo>
                    <a:pt x="106" y="8"/>
                  </a:lnTo>
                  <a:lnTo>
                    <a:pt x="114" y="8"/>
                  </a:lnTo>
                  <a:lnTo>
                    <a:pt x="119" y="4"/>
                  </a:lnTo>
                  <a:lnTo>
                    <a:pt x="124" y="11"/>
                  </a:lnTo>
                  <a:lnTo>
                    <a:pt x="120" y="15"/>
                  </a:lnTo>
                  <a:lnTo>
                    <a:pt x="122" y="18"/>
                  </a:lnTo>
                  <a:lnTo>
                    <a:pt x="126" y="16"/>
                  </a:lnTo>
                  <a:lnTo>
                    <a:pt x="125" y="8"/>
                  </a:lnTo>
                  <a:lnTo>
                    <a:pt x="128" y="4"/>
                  </a:lnTo>
                  <a:lnTo>
                    <a:pt x="134" y="3"/>
                  </a:lnTo>
                  <a:lnTo>
                    <a:pt x="137" y="0"/>
                  </a:lnTo>
                  <a:lnTo>
                    <a:pt x="148" y="6"/>
                  </a:lnTo>
                  <a:lnTo>
                    <a:pt x="139" y="11"/>
                  </a:lnTo>
                  <a:lnTo>
                    <a:pt x="138" y="13"/>
                  </a:lnTo>
                  <a:lnTo>
                    <a:pt x="131" y="17"/>
                  </a:lnTo>
                  <a:lnTo>
                    <a:pt x="127" y="24"/>
                  </a:lnTo>
                  <a:lnTo>
                    <a:pt x="123" y="30"/>
                  </a:lnTo>
                  <a:lnTo>
                    <a:pt x="115" y="33"/>
                  </a:lnTo>
                  <a:lnTo>
                    <a:pt x="110" y="32"/>
                  </a:lnTo>
                  <a:lnTo>
                    <a:pt x="109" y="35"/>
                  </a:lnTo>
                  <a:lnTo>
                    <a:pt x="113" y="40"/>
                  </a:lnTo>
                  <a:lnTo>
                    <a:pt x="103" y="43"/>
                  </a:lnTo>
                  <a:lnTo>
                    <a:pt x="100" y="48"/>
                  </a:lnTo>
                  <a:lnTo>
                    <a:pt x="108" y="54"/>
                  </a:lnTo>
                  <a:lnTo>
                    <a:pt x="109" y="58"/>
                  </a:lnTo>
                  <a:lnTo>
                    <a:pt x="117" y="60"/>
                  </a:lnTo>
                  <a:lnTo>
                    <a:pt x="119" y="62"/>
                  </a:lnTo>
                  <a:lnTo>
                    <a:pt x="129" y="63"/>
                  </a:lnTo>
                  <a:lnTo>
                    <a:pt x="138" y="57"/>
                  </a:lnTo>
                  <a:lnTo>
                    <a:pt x="136" y="54"/>
                  </a:lnTo>
                  <a:lnTo>
                    <a:pt x="143" y="48"/>
                  </a:lnTo>
                  <a:lnTo>
                    <a:pt x="147" y="50"/>
                  </a:lnTo>
                  <a:lnTo>
                    <a:pt x="153" y="60"/>
                  </a:lnTo>
                  <a:lnTo>
                    <a:pt x="158" y="61"/>
                  </a:lnTo>
                  <a:lnTo>
                    <a:pt x="157" y="66"/>
                  </a:lnTo>
                  <a:lnTo>
                    <a:pt x="168" y="66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56517805-79B1-749E-E14D-18FC84D5D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589" y="3219195"/>
              <a:ext cx="773538" cy="292797"/>
            </a:xfrm>
            <a:custGeom>
              <a:avLst/>
              <a:gdLst>
                <a:gd name="T0" fmla="*/ 339 w 391"/>
                <a:gd name="T1" fmla="*/ 11 h 148"/>
                <a:gd name="T2" fmla="*/ 340 w 391"/>
                <a:gd name="T3" fmla="*/ 19 h 148"/>
                <a:gd name="T4" fmla="*/ 354 w 391"/>
                <a:gd name="T5" fmla="*/ 29 h 148"/>
                <a:gd name="T6" fmla="*/ 364 w 391"/>
                <a:gd name="T7" fmla="*/ 34 h 148"/>
                <a:gd name="T8" fmla="*/ 380 w 391"/>
                <a:gd name="T9" fmla="*/ 42 h 148"/>
                <a:gd name="T10" fmla="*/ 391 w 391"/>
                <a:gd name="T11" fmla="*/ 48 h 148"/>
                <a:gd name="T12" fmla="*/ 390 w 391"/>
                <a:gd name="T13" fmla="*/ 64 h 148"/>
                <a:gd name="T14" fmla="*/ 383 w 391"/>
                <a:gd name="T15" fmla="*/ 70 h 148"/>
                <a:gd name="T16" fmla="*/ 368 w 391"/>
                <a:gd name="T17" fmla="*/ 85 h 148"/>
                <a:gd name="T18" fmla="*/ 356 w 391"/>
                <a:gd name="T19" fmla="*/ 94 h 148"/>
                <a:gd name="T20" fmla="*/ 325 w 391"/>
                <a:gd name="T21" fmla="*/ 105 h 148"/>
                <a:gd name="T22" fmla="*/ 278 w 391"/>
                <a:gd name="T23" fmla="*/ 124 h 148"/>
                <a:gd name="T24" fmla="*/ 254 w 391"/>
                <a:gd name="T25" fmla="*/ 129 h 148"/>
                <a:gd name="T26" fmla="*/ 223 w 391"/>
                <a:gd name="T27" fmla="*/ 137 h 148"/>
                <a:gd name="T28" fmla="*/ 195 w 391"/>
                <a:gd name="T29" fmla="*/ 148 h 148"/>
                <a:gd name="T30" fmla="*/ 139 w 391"/>
                <a:gd name="T31" fmla="*/ 141 h 148"/>
                <a:gd name="T32" fmla="*/ 102 w 391"/>
                <a:gd name="T33" fmla="*/ 122 h 148"/>
                <a:gd name="T34" fmla="*/ 49 w 391"/>
                <a:gd name="T35" fmla="*/ 125 h 148"/>
                <a:gd name="T36" fmla="*/ 57 w 391"/>
                <a:gd name="T37" fmla="*/ 119 h 148"/>
                <a:gd name="T38" fmla="*/ 92 w 391"/>
                <a:gd name="T39" fmla="*/ 100 h 148"/>
                <a:gd name="T40" fmla="*/ 77 w 391"/>
                <a:gd name="T41" fmla="*/ 94 h 148"/>
                <a:gd name="T42" fmla="*/ 73 w 391"/>
                <a:gd name="T43" fmla="*/ 85 h 148"/>
                <a:gd name="T44" fmla="*/ 33 w 391"/>
                <a:gd name="T45" fmla="*/ 80 h 148"/>
                <a:gd name="T46" fmla="*/ 10 w 391"/>
                <a:gd name="T47" fmla="*/ 80 h 148"/>
                <a:gd name="T48" fmla="*/ 21 w 391"/>
                <a:gd name="T49" fmla="*/ 75 h 148"/>
                <a:gd name="T50" fmla="*/ 44 w 391"/>
                <a:gd name="T51" fmla="*/ 73 h 148"/>
                <a:gd name="T52" fmla="*/ 73 w 391"/>
                <a:gd name="T53" fmla="*/ 69 h 148"/>
                <a:gd name="T54" fmla="*/ 94 w 391"/>
                <a:gd name="T55" fmla="*/ 63 h 148"/>
                <a:gd name="T56" fmla="*/ 69 w 391"/>
                <a:gd name="T57" fmla="*/ 61 h 148"/>
                <a:gd name="T58" fmla="*/ 88 w 391"/>
                <a:gd name="T59" fmla="*/ 48 h 148"/>
                <a:gd name="T60" fmla="*/ 65 w 391"/>
                <a:gd name="T61" fmla="*/ 44 h 148"/>
                <a:gd name="T62" fmla="*/ 48 w 391"/>
                <a:gd name="T63" fmla="*/ 46 h 148"/>
                <a:gd name="T64" fmla="*/ 8 w 391"/>
                <a:gd name="T65" fmla="*/ 48 h 148"/>
                <a:gd name="T66" fmla="*/ 11 w 391"/>
                <a:gd name="T67" fmla="*/ 43 h 148"/>
                <a:gd name="T68" fmla="*/ 21 w 391"/>
                <a:gd name="T69" fmla="*/ 35 h 148"/>
                <a:gd name="T70" fmla="*/ 37 w 391"/>
                <a:gd name="T71" fmla="*/ 30 h 148"/>
                <a:gd name="T72" fmla="*/ 36 w 391"/>
                <a:gd name="T73" fmla="*/ 20 h 148"/>
                <a:gd name="T74" fmla="*/ 55 w 391"/>
                <a:gd name="T75" fmla="*/ 20 h 148"/>
                <a:gd name="T76" fmla="*/ 67 w 391"/>
                <a:gd name="T77" fmla="*/ 22 h 148"/>
                <a:gd name="T78" fmla="*/ 76 w 391"/>
                <a:gd name="T79" fmla="*/ 28 h 148"/>
                <a:gd name="T80" fmla="*/ 64 w 391"/>
                <a:gd name="T81" fmla="*/ 12 h 148"/>
                <a:gd name="T82" fmla="*/ 60 w 391"/>
                <a:gd name="T83" fmla="*/ 8 h 148"/>
                <a:gd name="T84" fmla="*/ 77 w 391"/>
                <a:gd name="T85" fmla="*/ 3 h 148"/>
                <a:gd name="T86" fmla="*/ 96 w 391"/>
                <a:gd name="T87" fmla="*/ 12 h 148"/>
                <a:gd name="T88" fmla="*/ 114 w 391"/>
                <a:gd name="T89" fmla="*/ 27 h 148"/>
                <a:gd name="T90" fmla="*/ 112 w 391"/>
                <a:gd name="T91" fmla="*/ 44 h 148"/>
                <a:gd name="T92" fmla="*/ 119 w 391"/>
                <a:gd name="T93" fmla="*/ 57 h 148"/>
                <a:gd name="T94" fmla="*/ 135 w 391"/>
                <a:gd name="T95" fmla="*/ 40 h 148"/>
                <a:gd name="T96" fmla="*/ 145 w 391"/>
                <a:gd name="T97" fmla="*/ 44 h 148"/>
                <a:gd name="T98" fmla="*/ 158 w 391"/>
                <a:gd name="T99" fmla="*/ 20 h 148"/>
                <a:gd name="T100" fmla="*/ 177 w 391"/>
                <a:gd name="T101" fmla="*/ 34 h 148"/>
                <a:gd name="T102" fmla="*/ 187 w 391"/>
                <a:gd name="T103" fmla="*/ 20 h 148"/>
                <a:gd name="T104" fmla="*/ 209 w 391"/>
                <a:gd name="T105" fmla="*/ 16 h 148"/>
                <a:gd name="T106" fmla="*/ 226 w 391"/>
                <a:gd name="T107" fmla="*/ 29 h 148"/>
                <a:gd name="T108" fmla="*/ 230 w 391"/>
                <a:gd name="T109" fmla="*/ 29 h 148"/>
                <a:gd name="T110" fmla="*/ 240 w 391"/>
                <a:gd name="T111" fmla="*/ 17 h 148"/>
                <a:gd name="T112" fmla="*/ 268 w 391"/>
                <a:gd name="T113" fmla="*/ 14 h 148"/>
                <a:gd name="T114" fmla="*/ 292 w 391"/>
                <a:gd name="T115" fmla="*/ 15 h 148"/>
                <a:gd name="T116" fmla="*/ 294 w 391"/>
                <a:gd name="T117" fmla="*/ 1 h 148"/>
                <a:gd name="T118" fmla="*/ 321 w 391"/>
                <a:gd name="T119" fmla="*/ 7 h 148"/>
                <a:gd name="T120" fmla="*/ 326 w 391"/>
                <a:gd name="T121" fmla="*/ 1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1" h="148">
                  <a:moveTo>
                    <a:pt x="326" y="13"/>
                  </a:moveTo>
                  <a:lnTo>
                    <a:pt x="330" y="13"/>
                  </a:lnTo>
                  <a:lnTo>
                    <a:pt x="339" y="11"/>
                  </a:lnTo>
                  <a:lnTo>
                    <a:pt x="347" y="7"/>
                  </a:lnTo>
                  <a:lnTo>
                    <a:pt x="349" y="11"/>
                  </a:lnTo>
                  <a:lnTo>
                    <a:pt x="340" y="19"/>
                  </a:lnTo>
                  <a:lnTo>
                    <a:pt x="348" y="22"/>
                  </a:lnTo>
                  <a:lnTo>
                    <a:pt x="355" y="23"/>
                  </a:lnTo>
                  <a:lnTo>
                    <a:pt x="354" y="29"/>
                  </a:lnTo>
                  <a:lnTo>
                    <a:pt x="349" y="34"/>
                  </a:lnTo>
                  <a:lnTo>
                    <a:pt x="352" y="36"/>
                  </a:lnTo>
                  <a:lnTo>
                    <a:pt x="364" y="34"/>
                  </a:lnTo>
                  <a:lnTo>
                    <a:pt x="367" y="42"/>
                  </a:lnTo>
                  <a:lnTo>
                    <a:pt x="372" y="41"/>
                  </a:lnTo>
                  <a:lnTo>
                    <a:pt x="380" y="42"/>
                  </a:lnTo>
                  <a:lnTo>
                    <a:pt x="385" y="46"/>
                  </a:lnTo>
                  <a:lnTo>
                    <a:pt x="389" y="45"/>
                  </a:lnTo>
                  <a:lnTo>
                    <a:pt x="391" y="48"/>
                  </a:lnTo>
                  <a:lnTo>
                    <a:pt x="389" y="52"/>
                  </a:lnTo>
                  <a:lnTo>
                    <a:pt x="383" y="55"/>
                  </a:lnTo>
                  <a:lnTo>
                    <a:pt x="390" y="64"/>
                  </a:lnTo>
                  <a:lnTo>
                    <a:pt x="390" y="69"/>
                  </a:lnTo>
                  <a:lnTo>
                    <a:pt x="387" y="70"/>
                  </a:lnTo>
                  <a:lnTo>
                    <a:pt x="383" y="70"/>
                  </a:lnTo>
                  <a:lnTo>
                    <a:pt x="379" y="78"/>
                  </a:lnTo>
                  <a:lnTo>
                    <a:pt x="375" y="82"/>
                  </a:lnTo>
                  <a:lnTo>
                    <a:pt x="368" y="85"/>
                  </a:lnTo>
                  <a:lnTo>
                    <a:pt x="359" y="83"/>
                  </a:lnTo>
                  <a:lnTo>
                    <a:pt x="356" y="88"/>
                  </a:lnTo>
                  <a:lnTo>
                    <a:pt x="356" y="94"/>
                  </a:lnTo>
                  <a:lnTo>
                    <a:pt x="352" y="98"/>
                  </a:lnTo>
                  <a:lnTo>
                    <a:pt x="333" y="105"/>
                  </a:lnTo>
                  <a:lnTo>
                    <a:pt x="325" y="105"/>
                  </a:lnTo>
                  <a:lnTo>
                    <a:pt x="316" y="106"/>
                  </a:lnTo>
                  <a:lnTo>
                    <a:pt x="295" y="113"/>
                  </a:lnTo>
                  <a:lnTo>
                    <a:pt x="278" y="124"/>
                  </a:lnTo>
                  <a:lnTo>
                    <a:pt x="271" y="125"/>
                  </a:lnTo>
                  <a:lnTo>
                    <a:pt x="261" y="127"/>
                  </a:lnTo>
                  <a:lnTo>
                    <a:pt x="254" y="129"/>
                  </a:lnTo>
                  <a:lnTo>
                    <a:pt x="234" y="131"/>
                  </a:lnTo>
                  <a:lnTo>
                    <a:pt x="227" y="133"/>
                  </a:lnTo>
                  <a:lnTo>
                    <a:pt x="223" y="137"/>
                  </a:lnTo>
                  <a:lnTo>
                    <a:pt x="221" y="142"/>
                  </a:lnTo>
                  <a:lnTo>
                    <a:pt x="208" y="145"/>
                  </a:lnTo>
                  <a:lnTo>
                    <a:pt x="195" y="148"/>
                  </a:lnTo>
                  <a:lnTo>
                    <a:pt x="172" y="146"/>
                  </a:lnTo>
                  <a:lnTo>
                    <a:pt x="154" y="142"/>
                  </a:lnTo>
                  <a:lnTo>
                    <a:pt x="139" y="141"/>
                  </a:lnTo>
                  <a:lnTo>
                    <a:pt x="125" y="132"/>
                  </a:lnTo>
                  <a:lnTo>
                    <a:pt x="115" y="129"/>
                  </a:lnTo>
                  <a:lnTo>
                    <a:pt x="102" y="122"/>
                  </a:lnTo>
                  <a:lnTo>
                    <a:pt x="95" y="126"/>
                  </a:lnTo>
                  <a:lnTo>
                    <a:pt x="52" y="127"/>
                  </a:lnTo>
                  <a:lnTo>
                    <a:pt x="49" y="125"/>
                  </a:lnTo>
                  <a:lnTo>
                    <a:pt x="49" y="119"/>
                  </a:lnTo>
                  <a:lnTo>
                    <a:pt x="52" y="115"/>
                  </a:lnTo>
                  <a:lnTo>
                    <a:pt x="57" y="119"/>
                  </a:lnTo>
                  <a:lnTo>
                    <a:pt x="74" y="116"/>
                  </a:lnTo>
                  <a:lnTo>
                    <a:pt x="83" y="109"/>
                  </a:lnTo>
                  <a:lnTo>
                    <a:pt x="92" y="100"/>
                  </a:lnTo>
                  <a:lnTo>
                    <a:pt x="80" y="104"/>
                  </a:lnTo>
                  <a:lnTo>
                    <a:pt x="79" y="98"/>
                  </a:lnTo>
                  <a:lnTo>
                    <a:pt x="77" y="94"/>
                  </a:lnTo>
                  <a:lnTo>
                    <a:pt x="71" y="91"/>
                  </a:lnTo>
                  <a:lnTo>
                    <a:pt x="70" y="88"/>
                  </a:lnTo>
                  <a:lnTo>
                    <a:pt x="73" y="85"/>
                  </a:lnTo>
                  <a:lnTo>
                    <a:pt x="65" y="81"/>
                  </a:lnTo>
                  <a:lnTo>
                    <a:pt x="56" y="82"/>
                  </a:lnTo>
                  <a:lnTo>
                    <a:pt x="33" y="80"/>
                  </a:lnTo>
                  <a:lnTo>
                    <a:pt x="21" y="83"/>
                  </a:lnTo>
                  <a:lnTo>
                    <a:pt x="14" y="83"/>
                  </a:lnTo>
                  <a:lnTo>
                    <a:pt x="10" y="80"/>
                  </a:lnTo>
                  <a:lnTo>
                    <a:pt x="10" y="76"/>
                  </a:lnTo>
                  <a:lnTo>
                    <a:pt x="15" y="75"/>
                  </a:lnTo>
                  <a:lnTo>
                    <a:pt x="21" y="75"/>
                  </a:lnTo>
                  <a:lnTo>
                    <a:pt x="36" y="74"/>
                  </a:lnTo>
                  <a:lnTo>
                    <a:pt x="40" y="71"/>
                  </a:lnTo>
                  <a:lnTo>
                    <a:pt x="44" y="73"/>
                  </a:lnTo>
                  <a:lnTo>
                    <a:pt x="56" y="69"/>
                  </a:lnTo>
                  <a:lnTo>
                    <a:pt x="59" y="70"/>
                  </a:lnTo>
                  <a:lnTo>
                    <a:pt x="73" y="69"/>
                  </a:lnTo>
                  <a:lnTo>
                    <a:pt x="89" y="69"/>
                  </a:lnTo>
                  <a:lnTo>
                    <a:pt x="92" y="66"/>
                  </a:lnTo>
                  <a:lnTo>
                    <a:pt x="94" y="63"/>
                  </a:lnTo>
                  <a:lnTo>
                    <a:pt x="83" y="65"/>
                  </a:lnTo>
                  <a:lnTo>
                    <a:pt x="71" y="63"/>
                  </a:lnTo>
                  <a:lnTo>
                    <a:pt x="69" y="61"/>
                  </a:lnTo>
                  <a:lnTo>
                    <a:pt x="82" y="55"/>
                  </a:lnTo>
                  <a:lnTo>
                    <a:pt x="90" y="52"/>
                  </a:lnTo>
                  <a:lnTo>
                    <a:pt x="88" y="48"/>
                  </a:lnTo>
                  <a:lnTo>
                    <a:pt x="77" y="49"/>
                  </a:lnTo>
                  <a:lnTo>
                    <a:pt x="75" y="46"/>
                  </a:lnTo>
                  <a:lnTo>
                    <a:pt x="65" y="44"/>
                  </a:lnTo>
                  <a:lnTo>
                    <a:pt x="59" y="45"/>
                  </a:lnTo>
                  <a:lnTo>
                    <a:pt x="56" y="44"/>
                  </a:lnTo>
                  <a:lnTo>
                    <a:pt x="48" y="46"/>
                  </a:lnTo>
                  <a:lnTo>
                    <a:pt x="30" y="49"/>
                  </a:lnTo>
                  <a:lnTo>
                    <a:pt x="19" y="52"/>
                  </a:lnTo>
                  <a:lnTo>
                    <a:pt x="8" y="48"/>
                  </a:lnTo>
                  <a:lnTo>
                    <a:pt x="0" y="48"/>
                  </a:lnTo>
                  <a:lnTo>
                    <a:pt x="4" y="43"/>
                  </a:lnTo>
                  <a:lnTo>
                    <a:pt x="11" y="43"/>
                  </a:lnTo>
                  <a:lnTo>
                    <a:pt x="17" y="45"/>
                  </a:lnTo>
                  <a:lnTo>
                    <a:pt x="18" y="34"/>
                  </a:lnTo>
                  <a:lnTo>
                    <a:pt x="21" y="35"/>
                  </a:lnTo>
                  <a:lnTo>
                    <a:pt x="32" y="39"/>
                  </a:lnTo>
                  <a:lnTo>
                    <a:pt x="29" y="29"/>
                  </a:lnTo>
                  <a:lnTo>
                    <a:pt x="37" y="30"/>
                  </a:lnTo>
                  <a:lnTo>
                    <a:pt x="29" y="24"/>
                  </a:lnTo>
                  <a:lnTo>
                    <a:pt x="31" y="20"/>
                  </a:lnTo>
                  <a:lnTo>
                    <a:pt x="36" y="20"/>
                  </a:lnTo>
                  <a:lnTo>
                    <a:pt x="39" y="16"/>
                  </a:lnTo>
                  <a:lnTo>
                    <a:pt x="47" y="16"/>
                  </a:lnTo>
                  <a:lnTo>
                    <a:pt x="55" y="20"/>
                  </a:lnTo>
                  <a:lnTo>
                    <a:pt x="56" y="25"/>
                  </a:lnTo>
                  <a:lnTo>
                    <a:pt x="63" y="25"/>
                  </a:lnTo>
                  <a:lnTo>
                    <a:pt x="67" y="22"/>
                  </a:lnTo>
                  <a:lnTo>
                    <a:pt x="70" y="24"/>
                  </a:lnTo>
                  <a:lnTo>
                    <a:pt x="71" y="28"/>
                  </a:lnTo>
                  <a:lnTo>
                    <a:pt x="76" y="28"/>
                  </a:lnTo>
                  <a:lnTo>
                    <a:pt x="77" y="20"/>
                  </a:lnTo>
                  <a:lnTo>
                    <a:pt x="64" y="17"/>
                  </a:lnTo>
                  <a:lnTo>
                    <a:pt x="64" y="12"/>
                  </a:lnTo>
                  <a:lnTo>
                    <a:pt x="77" y="12"/>
                  </a:lnTo>
                  <a:lnTo>
                    <a:pt x="71" y="8"/>
                  </a:lnTo>
                  <a:lnTo>
                    <a:pt x="60" y="8"/>
                  </a:lnTo>
                  <a:lnTo>
                    <a:pt x="56" y="7"/>
                  </a:lnTo>
                  <a:lnTo>
                    <a:pt x="64" y="3"/>
                  </a:lnTo>
                  <a:lnTo>
                    <a:pt x="77" y="3"/>
                  </a:lnTo>
                  <a:lnTo>
                    <a:pt x="81" y="4"/>
                  </a:lnTo>
                  <a:lnTo>
                    <a:pt x="89" y="10"/>
                  </a:lnTo>
                  <a:lnTo>
                    <a:pt x="96" y="12"/>
                  </a:lnTo>
                  <a:lnTo>
                    <a:pt x="107" y="20"/>
                  </a:lnTo>
                  <a:lnTo>
                    <a:pt x="114" y="23"/>
                  </a:lnTo>
                  <a:lnTo>
                    <a:pt x="114" y="27"/>
                  </a:lnTo>
                  <a:lnTo>
                    <a:pt x="116" y="30"/>
                  </a:lnTo>
                  <a:lnTo>
                    <a:pt x="108" y="41"/>
                  </a:lnTo>
                  <a:lnTo>
                    <a:pt x="112" y="44"/>
                  </a:lnTo>
                  <a:lnTo>
                    <a:pt x="109" y="50"/>
                  </a:lnTo>
                  <a:lnTo>
                    <a:pt x="115" y="51"/>
                  </a:lnTo>
                  <a:lnTo>
                    <a:pt x="119" y="57"/>
                  </a:lnTo>
                  <a:lnTo>
                    <a:pt x="122" y="51"/>
                  </a:lnTo>
                  <a:lnTo>
                    <a:pt x="127" y="44"/>
                  </a:lnTo>
                  <a:lnTo>
                    <a:pt x="135" y="40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5" y="44"/>
                  </a:lnTo>
                  <a:lnTo>
                    <a:pt x="149" y="38"/>
                  </a:lnTo>
                  <a:lnTo>
                    <a:pt x="152" y="22"/>
                  </a:lnTo>
                  <a:lnTo>
                    <a:pt x="158" y="20"/>
                  </a:lnTo>
                  <a:lnTo>
                    <a:pt x="164" y="22"/>
                  </a:lnTo>
                  <a:lnTo>
                    <a:pt x="168" y="27"/>
                  </a:lnTo>
                  <a:lnTo>
                    <a:pt x="177" y="34"/>
                  </a:lnTo>
                  <a:lnTo>
                    <a:pt x="183" y="32"/>
                  </a:lnTo>
                  <a:lnTo>
                    <a:pt x="183" y="25"/>
                  </a:lnTo>
                  <a:lnTo>
                    <a:pt x="187" y="20"/>
                  </a:lnTo>
                  <a:lnTo>
                    <a:pt x="194" y="20"/>
                  </a:lnTo>
                  <a:lnTo>
                    <a:pt x="202" y="17"/>
                  </a:lnTo>
                  <a:lnTo>
                    <a:pt x="209" y="16"/>
                  </a:lnTo>
                  <a:lnTo>
                    <a:pt x="215" y="20"/>
                  </a:lnTo>
                  <a:lnTo>
                    <a:pt x="220" y="26"/>
                  </a:lnTo>
                  <a:lnTo>
                    <a:pt x="226" y="29"/>
                  </a:lnTo>
                  <a:lnTo>
                    <a:pt x="228" y="36"/>
                  </a:lnTo>
                  <a:lnTo>
                    <a:pt x="231" y="34"/>
                  </a:lnTo>
                  <a:lnTo>
                    <a:pt x="230" y="29"/>
                  </a:lnTo>
                  <a:lnTo>
                    <a:pt x="226" y="20"/>
                  </a:lnTo>
                  <a:lnTo>
                    <a:pt x="227" y="17"/>
                  </a:lnTo>
                  <a:lnTo>
                    <a:pt x="240" y="17"/>
                  </a:lnTo>
                  <a:lnTo>
                    <a:pt x="251" y="26"/>
                  </a:lnTo>
                  <a:lnTo>
                    <a:pt x="256" y="24"/>
                  </a:lnTo>
                  <a:lnTo>
                    <a:pt x="268" y="14"/>
                  </a:lnTo>
                  <a:lnTo>
                    <a:pt x="276" y="17"/>
                  </a:lnTo>
                  <a:lnTo>
                    <a:pt x="282" y="18"/>
                  </a:lnTo>
                  <a:lnTo>
                    <a:pt x="292" y="15"/>
                  </a:lnTo>
                  <a:lnTo>
                    <a:pt x="295" y="11"/>
                  </a:lnTo>
                  <a:lnTo>
                    <a:pt x="291" y="3"/>
                  </a:lnTo>
                  <a:lnTo>
                    <a:pt x="294" y="1"/>
                  </a:lnTo>
                  <a:lnTo>
                    <a:pt x="302" y="0"/>
                  </a:lnTo>
                  <a:lnTo>
                    <a:pt x="312" y="0"/>
                  </a:lnTo>
                  <a:lnTo>
                    <a:pt x="321" y="7"/>
                  </a:lnTo>
                  <a:lnTo>
                    <a:pt x="321" y="10"/>
                  </a:lnTo>
                  <a:lnTo>
                    <a:pt x="326" y="13"/>
                  </a:lnTo>
                  <a:lnTo>
                    <a:pt x="326" y="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AEA9DF3C-47AA-C692-FE1A-DE97DB4A0F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352" y="5154027"/>
              <a:ext cx="1050508" cy="1099966"/>
            </a:xfrm>
            <a:custGeom>
              <a:avLst/>
              <a:gdLst>
                <a:gd name="T0" fmla="*/ 397 w 531"/>
                <a:gd name="T1" fmla="*/ 527 h 556"/>
                <a:gd name="T2" fmla="*/ 393 w 531"/>
                <a:gd name="T3" fmla="*/ 556 h 556"/>
                <a:gd name="T4" fmla="*/ 338 w 531"/>
                <a:gd name="T5" fmla="*/ 534 h 556"/>
                <a:gd name="T6" fmla="*/ 293 w 531"/>
                <a:gd name="T7" fmla="*/ 509 h 556"/>
                <a:gd name="T8" fmla="*/ 283 w 531"/>
                <a:gd name="T9" fmla="*/ 476 h 556"/>
                <a:gd name="T10" fmla="*/ 317 w 531"/>
                <a:gd name="T11" fmla="*/ 480 h 556"/>
                <a:gd name="T12" fmla="*/ 367 w 531"/>
                <a:gd name="T13" fmla="*/ 481 h 556"/>
                <a:gd name="T14" fmla="*/ 405 w 531"/>
                <a:gd name="T15" fmla="*/ 470 h 556"/>
                <a:gd name="T16" fmla="*/ 146 w 531"/>
                <a:gd name="T17" fmla="*/ 356 h 556"/>
                <a:gd name="T18" fmla="*/ 127 w 531"/>
                <a:gd name="T19" fmla="*/ 420 h 556"/>
                <a:gd name="T20" fmla="*/ 98 w 531"/>
                <a:gd name="T21" fmla="*/ 434 h 556"/>
                <a:gd name="T22" fmla="*/ 93 w 531"/>
                <a:gd name="T23" fmla="*/ 386 h 556"/>
                <a:gd name="T24" fmla="*/ 84 w 531"/>
                <a:gd name="T25" fmla="*/ 351 h 556"/>
                <a:gd name="T26" fmla="*/ 111 w 531"/>
                <a:gd name="T27" fmla="*/ 318 h 556"/>
                <a:gd name="T28" fmla="*/ 138 w 531"/>
                <a:gd name="T29" fmla="*/ 324 h 556"/>
                <a:gd name="T30" fmla="*/ 161 w 531"/>
                <a:gd name="T31" fmla="*/ 231 h 556"/>
                <a:gd name="T32" fmla="*/ 298 w 531"/>
                <a:gd name="T33" fmla="*/ 33 h 556"/>
                <a:gd name="T34" fmla="*/ 297 w 531"/>
                <a:gd name="T35" fmla="*/ 59 h 556"/>
                <a:gd name="T36" fmla="*/ 305 w 531"/>
                <a:gd name="T37" fmla="*/ 77 h 556"/>
                <a:gd name="T38" fmla="*/ 262 w 531"/>
                <a:gd name="T39" fmla="*/ 82 h 556"/>
                <a:gd name="T40" fmla="*/ 248 w 531"/>
                <a:gd name="T41" fmla="*/ 108 h 556"/>
                <a:gd name="T42" fmla="*/ 246 w 531"/>
                <a:gd name="T43" fmla="*/ 141 h 556"/>
                <a:gd name="T44" fmla="*/ 300 w 531"/>
                <a:gd name="T45" fmla="*/ 184 h 556"/>
                <a:gd name="T46" fmla="*/ 333 w 531"/>
                <a:gd name="T47" fmla="*/ 243 h 556"/>
                <a:gd name="T48" fmla="*/ 422 w 531"/>
                <a:gd name="T49" fmla="*/ 276 h 556"/>
                <a:gd name="T50" fmla="*/ 442 w 531"/>
                <a:gd name="T51" fmla="*/ 311 h 556"/>
                <a:gd name="T52" fmla="*/ 523 w 531"/>
                <a:gd name="T53" fmla="*/ 358 h 556"/>
                <a:gd name="T54" fmla="*/ 503 w 531"/>
                <a:gd name="T55" fmla="*/ 363 h 556"/>
                <a:gd name="T56" fmla="*/ 456 w 531"/>
                <a:gd name="T57" fmla="*/ 361 h 556"/>
                <a:gd name="T58" fmla="*/ 467 w 531"/>
                <a:gd name="T59" fmla="*/ 406 h 556"/>
                <a:gd name="T60" fmla="*/ 459 w 531"/>
                <a:gd name="T61" fmla="*/ 437 h 556"/>
                <a:gd name="T62" fmla="*/ 435 w 531"/>
                <a:gd name="T63" fmla="*/ 481 h 556"/>
                <a:gd name="T64" fmla="*/ 420 w 531"/>
                <a:gd name="T65" fmla="*/ 469 h 556"/>
                <a:gd name="T66" fmla="*/ 429 w 531"/>
                <a:gd name="T67" fmla="*/ 430 h 556"/>
                <a:gd name="T68" fmla="*/ 391 w 531"/>
                <a:gd name="T69" fmla="*/ 374 h 556"/>
                <a:gd name="T70" fmla="*/ 356 w 531"/>
                <a:gd name="T71" fmla="*/ 344 h 556"/>
                <a:gd name="T72" fmla="*/ 324 w 531"/>
                <a:gd name="T73" fmla="*/ 317 h 556"/>
                <a:gd name="T74" fmla="*/ 269 w 531"/>
                <a:gd name="T75" fmla="*/ 299 h 556"/>
                <a:gd name="T76" fmla="*/ 204 w 531"/>
                <a:gd name="T77" fmla="*/ 246 h 556"/>
                <a:gd name="T78" fmla="*/ 173 w 531"/>
                <a:gd name="T79" fmla="*/ 210 h 556"/>
                <a:gd name="T80" fmla="*/ 136 w 531"/>
                <a:gd name="T81" fmla="*/ 158 h 556"/>
                <a:gd name="T82" fmla="*/ 74 w 531"/>
                <a:gd name="T83" fmla="*/ 156 h 556"/>
                <a:gd name="T84" fmla="*/ 47 w 531"/>
                <a:gd name="T85" fmla="*/ 162 h 556"/>
                <a:gd name="T86" fmla="*/ 11 w 531"/>
                <a:gd name="T87" fmla="*/ 137 h 556"/>
                <a:gd name="T88" fmla="*/ 4 w 531"/>
                <a:gd name="T89" fmla="*/ 103 h 556"/>
                <a:gd name="T90" fmla="*/ 11 w 531"/>
                <a:gd name="T91" fmla="*/ 75 h 556"/>
                <a:gd name="T92" fmla="*/ 38 w 531"/>
                <a:gd name="T93" fmla="*/ 58 h 556"/>
                <a:gd name="T94" fmla="*/ 76 w 531"/>
                <a:gd name="T95" fmla="*/ 36 h 556"/>
                <a:gd name="T96" fmla="*/ 98 w 531"/>
                <a:gd name="T97" fmla="*/ 67 h 556"/>
                <a:gd name="T98" fmla="*/ 111 w 531"/>
                <a:gd name="T99" fmla="*/ 33 h 556"/>
                <a:gd name="T100" fmla="*/ 144 w 531"/>
                <a:gd name="T101" fmla="*/ 45 h 556"/>
                <a:gd name="T102" fmla="*/ 160 w 531"/>
                <a:gd name="T103" fmla="*/ 28 h 556"/>
                <a:gd name="T104" fmla="*/ 184 w 531"/>
                <a:gd name="T105" fmla="*/ 15 h 556"/>
                <a:gd name="T106" fmla="*/ 231 w 531"/>
                <a:gd name="T107" fmla="*/ 8 h 556"/>
                <a:gd name="T108" fmla="*/ 298 w 531"/>
                <a:gd name="T109" fmla="*/ 3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1" h="556">
                  <a:moveTo>
                    <a:pt x="409" y="473"/>
                  </a:moveTo>
                  <a:lnTo>
                    <a:pt x="405" y="482"/>
                  </a:lnTo>
                  <a:lnTo>
                    <a:pt x="395" y="497"/>
                  </a:lnTo>
                  <a:lnTo>
                    <a:pt x="390" y="515"/>
                  </a:lnTo>
                  <a:lnTo>
                    <a:pt x="392" y="522"/>
                  </a:lnTo>
                  <a:lnTo>
                    <a:pt x="397" y="527"/>
                  </a:lnTo>
                  <a:lnTo>
                    <a:pt x="394" y="528"/>
                  </a:lnTo>
                  <a:lnTo>
                    <a:pt x="400" y="534"/>
                  </a:lnTo>
                  <a:lnTo>
                    <a:pt x="400" y="539"/>
                  </a:lnTo>
                  <a:lnTo>
                    <a:pt x="394" y="546"/>
                  </a:lnTo>
                  <a:lnTo>
                    <a:pt x="392" y="551"/>
                  </a:lnTo>
                  <a:lnTo>
                    <a:pt x="393" y="556"/>
                  </a:lnTo>
                  <a:lnTo>
                    <a:pt x="383" y="554"/>
                  </a:lnTo>
                  <a:lnTo>
                    <a:pt x="378" y="555"/>
                  </a:lnTo>
                  <a:lnTo>
                    <a:pt x="366" y="551"/>
                  </a:lnTo>
                  <a:lnTo>
                    <a:pt x="359" y="540"/>
                  </a:lnTo>
                  <a:lnTo>
                    <a:pt x="348" y="534"/>
                  </a:lnTo>
                  <a:lnTo>
                    <a:pt x="338" y="534"/>
                  </a:lnTo>
                  <a:lnTo>
                    <a:pt x="333" y="532"/>
                  </a:lnTo>
                  <a:lnTo>
                    <a:pt x="323" y="526"/>
                  </a:lnTo>
                  <a:lnTo>
                    <a:pt x="313" y="521"/>
                  </a:lnTo>
                  <a:lnTo>
                    <a:pt x="304" y="514"/>
                  </a:lnTo>
                  <a:lnTo>
                    <a:pt x="298" y="512"/>
                  </a:lnTo>
                  <a:lnTo>
                    <a:pt x="293" y="509"/>
                  </a:lnTo>
                  <a:lnTo>
                    <a:pt x="283" y="509"/>
                  </a:lnTo>
                  <a:lnTo>
                    <a:pt x="275" y="503"/>
                  </a:lnTo>
                  <a:lnTo>
                    <a:pt x="271" y="496"/>
                  </a:lnTo>
                  <a:lnTo>
                    <a:pt x="275" y="483"/>
                  </a:lnTo>
                  <a:lnTo>
                    <a:pt x="279" y="480"/>
                  </a:lnTo>
                  <a:lnTo>
                    <a:pt x="283" y="476"/>
                  </a:lnTo>
                  <a:lnTo>
                    <a:pt x="291" y="484"/>
                  </a:lnTo>
                  <a:lnTo>
                    <a:pt x="297" y="481"/>
                  </a:lnTo>
                  <a:lnTo>
                    <a:pt x="302" y="475"/>
                  </a:lnTo>
                  <a:lnTo>
                    <a:pt x="311" y="476"/>
                  </a:lnTo>
                  <a:lnTo>
                    <a:pt x="312" y="479"/>
                  </a:lnTo>
                  <a:lnTo>
                    <a:pt x="317" y="480"/>
                  </a:lnTo>
                  <a:lnTo>
                    <a:pt x="325" y="485"/>
                  </a:lnTo>
                  <a:lnTo>
                    <a:pt x="330" y="487"/>
                  </a:lnTo>
                  <a:lnTo>
                    <a:pt x="342" y="484"/>
                  </a:lnTo>
                  <a:lnTo>
                    <a:pt x="352" y="485"/>
                  </a:lnTo>
                  <a:lnTo>
                    <a:pt x="362" y="483"/>
                  </a:lnTo>
                  <a:lnTo>
                    <a:pt x="367" y="481"/>
                  </a:lnTo>
                  <a:lnTo>
                    <a:pt x="372" y="478"/>
                  </a:lnTo>
                  <a:lnTo>
                    <a:pt x="377" y="477"/>
                  </a:lnTo>
                  <a:lnTo>
                    <a:pt x="389" y="478"/>
                  </a:lnTo>
                  <a:lnTo>
                    <a:pt x="396" y="473"/>
                  </a:lnTo>
                  <a:lnTo>
                    <a:pt x="398" y="474"/>
                  </a:lnTo>
                  <a:lnTo>
                    <a:pt x="405" y="470"/>
                  </a:lnTo>
                  <a:lnTo>
                    <a:pt x="409" y="473"/>
                  </a:lnTo>
                  <a:lnTo>
                    <a:pt x="409" y="473"/>
                  </a:lnTo>
                  <a:close/>
                  <a:moveTo>
                    <a:pt x="139" y="330"/>
                  </a:moveTo>
                  <a:lnTo>
                    <a:pt x="142" y="334"/>
                  </a:lnTo>
                  <a:lnTo>
                    <a:pt x="148" y="351"/>
                  </a:lnTo>
                  <a:lnTo>
                    <a:pt x="146" y="356"/>
                  </a:lnTo>
                  <a:lnTo>
                    <a:pt x="142" y="363"/>
                  </a:lnTo>
                  <a:lnTo>
                    <a:pt x="144" y="373"/>
                  </a:lnTo>
                  <a:lnTo>
                    <a:pt x="142" y="413"/>
                  </a:lnTo>
                  <a:lnTo>
                    <a:pt x="140" y="423"/>
                  </a:lnTo>
                  <a:lnTo>
                    <a:pt x="136" y="424"/>
                  </a:lnTo>
                  <a:lnTo>
                    <a:pt x="127" y="420"/>
                  </a:lnTo>
                  <a:lnTo>
                    <a:pt x="122" y="421"/>
                  </a:lnTo>
                  <a:lnTo>
                    <a:pt x="117" y="419"/>
                  </a:lnTo>
                  <a:lnTo>
                    <a:pt x="117" y="429"/>
                  </a:lnTo>
                  <a:lnTo>
                    <a:pt x="111" y="436"/>
                  </a:lnTo>
                  <a:lnTo>
                    <a:pt x="100" y="435"/>
                  </a:lnTo>
                  <a:lnTo>
                    <a:pt x="98" y="434"/>
                  </a:lnTo>
                  <a:lnTo>
                    <a:pt x="89" y="421"/>
                  </a:lnTo>
                  <a:lnTo>
                    <a:pt x="88" y="406"/>
                  </a:lnTo>
                  <a:lnTo>
                    <a:pt x="90" y="401"/>
                  </a:lnTo>
                  <a:lnTo>
                    <a:pt x="90" y="392"/>
                  </a:lnTo>
                  <a:lnTo>
                    <a:pt x="93" y="392"/>
                  </a:lnTo>
                  <a:lnTo>
                    <a:pt x="93" y="386"/>
                  </a:lnTo>
                  <a:lnTo>
                    <a:pt x="87" y="382"/>
                  </a:lnTo>
                  <a:lnTo>
                    <a:pt x="87" y="376"/>
                  </a:lnTo>
                  <a:lnTo>
                    <a:pt x="90" y="371"/>
                  </a:lnTo>
                  <a:lnTo>
                    <a:pt x="90" y="362"/>
                  </a:lnTo>
                  <a:lnTo>
                    <a:pt x="86" y="359"/>
                  </a:lnTo>
                  <a:lnTo>
                    <a:pt x="84" y="351"/>
                  </a:lnTo>
                  <a:lnTo>
                    <a:pt x="76" y="342"/>
                  </a:lnTo>
                  <a:lnTo>
                    <a:pt x="77" y="331"/>
                  </a:lnTo>
                  <a:lnTo>
                    <a:pt x="88" y="333"/>
                  </a:lnTo>
                  <a:lnTo>
                    <a:pt x="93" y="332"/>
                  </a:lnTo>
                  <a:lnTo>
                    <a:pt x="104" y="327"/>
                  </a:lnTo>
                  <a:lnTo>
                    <a:pt x="111" y="318"/>
                  </a:lnTo>
                  <a:lnTo>
                    <a:pt x="116" y="317"/>
                  </a:lnTo>
                  <a:lnTo>
                    <a:pt x="121" y="311"/>
                  </a:lnTo>
                  <a:lnTo>
                    <a:pt x="123" y="313"/>
                  </a:lnTo>
                  <a:lnTo>
                    <a:pt x="131" y="317"/>
                  </a:lnTo>
                  <a:lnTo>
                    <a:pt x="135" y="322"/>
                  </a:lnTo>
                  <a:lnTo>
                    <a:pt x="138" y="324"/>
                  </a:lnTo>
                  <a:lnTo>
                    <a:pt x="136" y="328"/>
                  </a:lnTo>
                  <a:lnTo>
                    <a:pt x="139" y="330"/>
                  </a:lnTo>
                  <a:lnTo>
                    <a:pt x="139" y="330"/>
                  </a:lnTo>
                  <a:close/>
                  <a:moveTo>
                    <a:pt x="167" y="225"/>
                  </a:moveTo>
                  <a:lnTo>
                    <a:pt x="169" y="230"/>
                  </a:lnTo>
                  <a:lnTo>
                    <a:pt x="161" y="231"/>
                  </a:lnTo>
                  <a:lnTo>
                    <a:pt x="156" y="227"/>
                  </a:lnTo>
                  <a:lnTo>
                    <a:pt x="167" y="227"/>
                  </a:lnTo>
                  <a:lnTo>
                    <a:pt x="167" y="225"/>
                  </a:lnTo>
                  <a:lnTo>
                    <a:pt x="167" y="225"/>
                  </a:lnTo>
                  <a:close/>
                  <a:moveTo>
                    <a:pt x="298" y="30"/>
                  </a:moveTo>
                  <a:lnTo>
                    <a:pt x="298" y="33"/>
                  </a:lnTo>
                  <a:lnTo>
                    <a:pt x="286" y="41"/>
                  </a:lnTo>
                  <a:lnTo>
                    <a:pt x="289" y="45"/>
                  </a:lnTo>
                  <a:lnTo>
                    <a:pt x="297" y="48"/>
                  </a:lnTo>
                  <a:lnTo>
                    <a:pt x="292" y="55"/>
                  </a:lnTo>
                  <a:lnTo>
                    <a:pt x="292" y="58"/>
                  </a:lnTo>
                  <a:lnTo>
                    <a:pt x="297" y="59"/>
                  </a:lnTo>
                  <a:lnTo>
                    <a:pt x="295" y="66"/>
                  </a:lnTo>
                  <a:lnTo>
                    <a:pt x="302" y="70"/>
                  </a:lnTo>
                  <a:lnTo>
                    <a:pt x="307" y="75"/>
                  </a:lnTo>
                  <a:lnTo>
                    <a:pt x="308" y="79"/>
                  </a:lnTo>
                  <a:lnTo>
                    <a:pt x="303" y="79"/>
                  </a:lnTo>
                  <a:lnTo>
                    <a:pt x="305" y="77"/>
                  </a:lnTo>
                  <a:lnTo>
                    <a:pt x="298" y="70"/>
                  </a:lnTo>
                  <a:lnTo>
                    <a:pt x="292" y="73"/>
                  </a:lnTo>
                  <a:lnTo>
                    <a:pt x="280" y="70"/>
                  </a:lnTo>
                  <a:lnTo>
                    <a:pt x="273" y="76"/>
                  </a:lnTo>
                  <a:lnTo>
                    <a:pt x="267" y="78"/>
                  </a:lnTo>
                  <a:lnTo>
                    <a:pt x="262" y="82"/>
                  </a:lnTo>
                  <a:lnTo>
                    <a:pt x="251" y="86"/>
                  </a:lnTo>
                  <a:lnTo>
                    <a:pt x="245" y="84"/>
                  </a:lnTo>
                  <a:lnTo>
                    <a:pt x="242" y="87"/>
                  </a:lnTo>
                  <a:lnTo>
                    <a:pt x="240" y="98"/>
                  </a:lnTo>
                  <a:lnTo>
                    <a:pt x="242" y="100"/>
                  </a:lnTo>
                  <a:lnTo>
                    <a:pt x="248" y="108"/>
                  </a:lnTo>
                  <a:lnTo>
                    <a:pt x="254" y="113"/>
                  </a:lnTo>
                  <a:lnTo>
                    <a:pt x="251" y="119"/>
                  </a:lnTo>
                  <a:lnTo>
                    <a:pt x="248" y="121"/>
                  </a:lnTo>
                  <a:lnTo>
                    <a:pt x="243" y="119"/>
                  </a:lnTo>
                  <a:lnTo>
                    <a:pt x="242" y="125"/>
                  </a:lnTo>
                  <a:lnTo>
                    <a:pt x="246" y="141"/>
                  </a:lnTo>
                  <a:lnTo>
                    <a:pt x="250" y="152"/>
                  </a:lnTo>
                  <a:lnTo>
                    <a:pt x="254" y="156"/>
                  </a:lnTo>
                  <a:lnTo>
                    <a:pt x="264" y="164"/>
                  </a:lnTo>
                  <a:lnTo>
                    <a:pt x="273" y="168"/>
                  </a:lnTo>
                  <a:lnTo>
                    <a:pt x="291" y="181"/>
                  </a:lnTo>
                  <a:lnTo>
                    <a:pt x="300" y="184"/>
                  </a:lnTo>
                  <a:lnTo>
                    <a:pt x="303" y="187"/>
                  </a:lnTo>
                  <a:lnTo>
                    <a:pt x="309" y="196"/>
                  </a:lnTo>
                  <a:lnTo>
                    <a:pt x="315" y="207"/>
                  </a:lnTo>
                  <a:lnTo>
                    <a:pt x="321" y="225"/>
                  </a:lnTo>
                  <a:lnTo>
                    <a:pt x="325" y="234"/>
                  </a:lnTo>
                  <a:lnTo>
                    <a:pt x="333" y="243"/>
                  </a:lnTo>
                  <a:lnTo>
                    <a:pt x="350" y="258"/>
                  </a:lnTo>
                  <a:lnTo>
                    <a:pt x="365" y="268"/>
                  </a:lnTo>
                  <a:lnTo>
                    <a:pt x="379" y="274"/>
                  </a:lnTo>
                  <a:lnTo>
                    <a:pt x="389" y="275"/>
                  </a:lnTo>
                  <a:lnTo>
                    <a:pt x="413" y="274"/>
                  </a:lnTo>
                  <a:lnTo>
                    <a:pt x="422" y="276"/>
                  </a:lnTo>
                  <a:lnTo>
                    <a:pt x="423" y="280"/>
                  </a:lnTo>
                  <a:lnTo>
                    <a:pt x="422" y="284"/>
                  </a:lnTo>
                  <a:lnTo>
                    <a:pt x="412" y="291"/>
                  </a:lnTo>
                  <a:lnTo>
                    <a:pt x="412" y="297"/>
                  </a:lnTo>
                  <a:lnTo>
                    <a:pt x="417" y="301"/>
                  </a:lnTo>
                  <a:lnTo>
                    <a:pt x="442" y="311"/>
                  </a:lnTo>
                  <a:lnTo>
                    <a:pt x="467" y="321"/>
                  </a:lnTo>
                  <a:lnTo>
                    <a:pt x="474" y="325"/>
                  </a:lnTo>
                  <a:lnTo>
                    <a:pt x="483" y="333"/>
                  </a:lnTo>
                  <a:lnTo>
                    <a:pt x="505" y="342"/>
                  </a:lnTo>
                  <a:lnTo>
                    <a:pt x="509" y="348"/>
                  </a:lnTo>
                  <a:lnTo>
                    <a:pt x="523" y="358"/>
                  </a:lnTo>
                  <a:lnTo>
                    <a:pt x="529" y="367"/>
                  </a:lnTo>
                  <a:lnTo>
                    <a:pt x="531" y="373"/>
                  </a:lnTo>
                  <a:lnTo>
                    <a:pt x="526" y="387"/>
                  </a:lnTo>
                  <a:lnTo>
                    <a:pt x="520" y="386"/>
                  </a:lnTo>
                  <a:lnTo>
                    <a:pt x="514" y="381"/>
                  </a:lnTo>
                  <a:lnTo>
                    <a:pt x="503" y="363"/>
                  </a:lnTo>
                  <a:lnTo>
                    <a:pt x="486" y="361"/>
                  </a:lnTo>
                  <a:lnTo>
                    <a:pt x="476" y="356"/>
                  </a:lnTo>
                  <a:lnTo>
                    <a:pt x="473" y="352"/>
                  </a:lnTo>
                  <a:lnTo>
                    <a:pt x="466" y="350"/>
                  </a:lnTo>
                  <a:lnTo>
                    <a:pt x="461" y="354"/>
                  </a:lnTo>
                  <a:lnTo>
                    <a:pt x="456" y="361"/>
                  </a:lnTo>
                  <a:lnTo>
                    <a:pt x="451" y="371"/>
                  </a:lnTo>
                  <a:lnTo>
                    <a:pt x="446" y="386"/>
                  </a:lnTo>
                  <a:lnTo>
                    <a:pt x="446" y="392"/>
                  </a:lnTo>
                  <a:lnTo>
                    <a:pt x="449" y="398"/>
                  </a:lnTo>
                  <a:lnTo>
                    <a:pt x="460" y="401"/>
                  </a:lnTo>
                  <a:lnTo>
                    <a:pt x="467" y="406"/>
                  </a:lnTo>
                  <a:lnTo>
                    <a:pt x="473" y="411"/>
                  </a:lnTo>
                  <a:lnTo>
                    <a:pt x="474" y="424"/>
                  </a:lnTo>
                  <a:lnTo>
                    <a:pt x="478" y="432"/>
                  </a:lnTo>
                  <a:lnTo>
                    <a:pt x="474" y="436"/>
                  </a:lnTo>
                  <a:lnTo>
                    <a:pt x="467" y="435"/>
                  </a:lnTo>
                  <a:lnTo>
                    <a:pt x="459" y="437"/>
                  </a:lnTo>
                  <a:lnTo>
                    <a:pt x="454" y="442"/>
                  </a:lnTo>
                  <a:lnTo>
                    <a:pt x="451" y="448"/>
                  </a:lnTo>
                  <a:lnTo>
                    <a:pt x="453" y="459"/>
                  </a:lnTo>
                  <a:lnTo>
                    <a:pt x="452" y="464"/>
                  </a:lnTo>
                  <a:lnTo>
                    <a:pt x="440" y="472"/>
                  </a:lnTo>
                  <a:lnTo>
                    <a:pt x="435" y="481"/>
                  </a:lnTo>
                  <a:lnTo>
                    <a:pt x="431" y="489"/>
                  </a:lnTo>
                  <a:lnTo>
                    <a:pt x="417" y="489"/>
                  </a:lnTo>
                  <a:lnTo>
                    <a:pt x="412" y="484"/>
                  </a:lnTo>
                  <a:lnTo>
                    <a:pt x="412" y="476"/>
                  </a:lnTo>
                  <a:lnTo>
                    <a:pt x="414" y="472"/>
                  </a:lnTo>
                  <a:lnTo>
                    <a:pt x="420" y="469"/>
                  </a:lnTo>
                  <a:lnTo>
                    <a:pt x="423" y="460"/>
                  </a:lnTo>
                  <a:lnTo>
                    <a:pt x="421" y="453"/>
                  </a:lnTo>
                  <a:lnTo>
                    <a:pt x="425" y="448"/>
                  </a:lnTo>
                  <a:lnTo>
                    <a:pt x="435" y="445"/>
                  </a:lnTo>
                  <a:lnTo>
                    <a:pt x="435" y="435"/>
                  </a:lnTo>
                  <a:lnTo>
                    <a:pt x="429" y="430"/>
                  </a:lnTo>
                  <a:lnTo>
                    <a:pt x="425" y="413"/>
                  </a:lnTo>
                  <a:lnTo>
                    <a:pt x="417" y="398"/>
                  </a:lnTo>
                  <a:lnTo>
                    <a:pt x="412" y="385"/>
                  </a:lnTo>
                  <a:lnTo>
                    <a:pt x="408" y="379"/>
                  </a:lnTo>
                  <a:lnTo>
                    <a:pt x="404" y="375"/>
                  </a:lnTo>
                  <a:lnTo>
                    <a:pt x="391" y="374"/>
                  </a:lnTo>
                  <a:lnTo>
                    <a:pt x="374" y="365"/>
                  </a:lnTo>
                  <a:lnTo>
                    <a:pt x="373" y="361"/>
                  </a:lnTo>
                  <a:lnTo>
                    <a:pt x="376" y="358"/>
                  </a:lnTo>
                  <a:lnTo>
                    <a:pt x="372" y="348"/>
                  </a:lnTo>
                  <a:lnTo>
                    <a:pt x="365" y="342"/>
                  </a:lnTo>
                  <a:lnTo>
                    <a:pt x="356" y="344"/>
                  </a:lnTo>
                  <a:lnTo>
                    <a:pt x="352" y="344"/>
                  </a:lnTo>
                  <a:lnTo>
                    <a:pt x="352" y="339"/>
                  </a:lnTo>
                  <a:lnTo>
                    <a:pt x="345" y="334"/>
                  </a:lnTo>
                  <a:lnTo>
                    <a:pt x="336" y="334"/>
                  </a:lnTo>
                  <a:lnTo>
                    <a:pt x="333" y="331"/>
                  </a:lnTo>
                  <a:lnTo>
                    <a:pt x="324" y="317"/>
                  </a:lnTo>
                  <a:lnTo>
                    <a:pt x="318" y="311"/>
                  </a:lnTo>
                  <a:lnTo>
                    <a:pt x="311" y="311"/>
                  </a:lnTo>
                  <a:lnTo>
                    <a:pt x="297" y="309"/>
                  </a:lnTo>
                  <a:lnTo>
                    <a:pt x="290" y="311"/>
                  </a:lnTo>
                  <a:lnTo>
                    <a:pt x="279" y="302"/>
                  </a:lnTo>
                  <a:lnTo>
                    <a:pt x="269" y="299"/>
                  </a:lnTo>
                  <a:lnTo>
                    <a:pt x="249" y="280"/>
                  </a:lnTo>
                  <a:lnTo>
                    <a:pt x="243" y="274"/>
                  </a:lnTo>
                  <a:lnTo>
                    <a:pt x="231" y="267"/>
                  </a:lnTo>
                  <a:lnTo>
                    <a:pt x="223" y="256"/>
                  </a:lnTo>
                  <a:lnTo>
                    <a:pt x="217" y="251"/>
                  </a:lnTo>
                  <a:lnTo>
                    <a:pt x="204" y="246"/>
                  </a:lnTo>
                  <a:lnTo>
                    <a:pt x="202" y="242"/>
                  </a:lnTo>
                  <a:lnTo>
                    <a:pt x="192" y="231"/>
                  </a:lnTo>
                  <a:lnTo>
                    <a:pt x="186" y="228"/>
                  </a:lnTo>
                  <a:lnTo>
                    <a:pt x="181" y="220"/>
                  </a:lnTo>
                  <a:lnTo>
                    <a:pt x="173" y="218"/>
                  </a:lnTo>
                  <a:lnTo>
                    <a:pt x="173" y="210"/>
                  </a:lnTo>
                  <a:lnTo>
                    <a:pt x="169" y="198"/>
                  </a:lnTo>
                  <a:lnTo>
                    <a:pt x="163" y="190"/>
                  </a:lnTo>
                  <a:lnTo>
                    <a:pt x="159" y="172"/>
                  </a:lnTo>
                  <a:lnTo>
                    <a:pt x="156" y="167"/>
                  </a:lnTo>
                  <a:lnTo>
                    <a:pt x="150" y="163"/>
                  </a:lnTo>
                  <a:lnTo>
                    <a:pt x="136" y="158"/>
                  </a:lnTo>
                  <a:lnTo>
                    <a:pt x="117" y="147"/>
                  </a:lnTo>
                  <a:lnTo>
                    <a:pt x="112" y="146"/>
                  </a:lnTo>
                  <a:lnTo>
                    <a:pt x="101" y="142"/>
                  </a:lnTo>
                  <a:lnTo>
                    <a:pt x="93" y="141"/>
                  </a:lnTo>
                  <a:lnTo>
                    <a:pt x="85" y="145"/>
                  </a:lnTo>
                  <a:lnTo>
                    <a:pt x="74" y="156"/>
                  </a:lnTo>
                  <a:lnTo>
                    <a:pt x="66" y="169"/>
                  </a:lnTo>
                  <a:lnTo>
                    <a:pt x="62" y="170"/>
                  </a:lnTo>
                  <a:lnTo>
                    <a:pt x="50" y="175"/>
                  </a:lnTo>
                  <a:lnTo>
                    <a:pt x="40" y="176"/>
                  </a:lnTo>
                  <a:lnTo>
                    <a:pt x="40" y="171"/>
                  </a:lnTo>
                  <a:lnTo>
                    <a:pt x="47" y="162"/>
                  </a:lnTo>
                  <a:lnTo>
                    <a:pt x="46" y="155"/>
                  </a:lnTo>
                  <a:lnTo>
                    <a:pt x="35" y="157"/>
                  </a:lnTo>
                  <a:lnTo>
                    <a:pt x="17" y="149"/>
                  </a:lnTo>
                  <a:lnTo>
                    <a:pt x="14" y="146"/>
                  </a:lnTo>
                  <a:lnTo>
                    <a:pt x="13" y="141"/>
                  </a:lnTo>
                  <a:lnTo>
                    <a:pt x="11" y="137"/>
                  </a:lnTo>
                  <a:lnTo>
                    <a:pt x="16" y="128"/>
                  </a:lnTo>
                  <a:lnTo>
                    <a:pt x="18" y="125"/>
                  </a:lnTo>
                  <a:lnTo>
                    <a:pt x="17" y="119"/>
                  </a:lnTo>
                  <a:lnTo>
                    <a:pt x="5" y="115"/>
                  </a:lnTo>
                  <a:lnTo>
                    <a:pt x="0" y="104"/>
                  </a:lnTo>
                  <a:lnTo>
                    <a:pt x="4" y="103"/>
                  </a:lnTo>
                  <a:lnTo>
                    <a:pt x="10" y="103"/>
                  </a:lnTo>
                  <a:lnTo>
                    <a:pt x="16" y="99"/>
                  </a:lnTo>
                  <a:lnTo>
                    <a:pt x="20" y="98"/>
                  </a:lnTo>
                  <a:lnTo>
                    <a:pt x="23" y="89"/>
                  </a:lnTo>
                  <a:lnTo>
                    <a:pt x="17" y="84"/>
                  </a:lnTo>
                  <a:lnTo>
                    <a:pt x="11" y="75"/>
                  </a:lnTo>
                  <a:lnTo>
                    <a:pt x="7" y="73"/>
                  </a:lnTo>
                  <a:lnTo>
                    <a:pt x="7" y="67"/>
                  </a:lnTo>
                  <a:lnTo>
                    <a:pt x="16" y="62"/>
                  </a:lnTo>
                  <a:lnTo>
                    <a:pt x="21" y="64"/>
                  </a:lnTo>
                  <a:lnTo>
                    <a:pt x="29" y="62"/>
                  </a:lnTo>
                  <a:lnTo>
                    <a:pt x="38" y="58"/>
                  </a:lnTo>
                  <a:lnTo>
                    <a:pt x="48" y="62"/>
                  </a:lnTo>
                  <a:lnTo>
                    <a:pt x="57" y="57"/>
                  </a:lnTo>
                  <a:lnTo>
                    <a:pt x="62" y="49"/>
                  </a:lnTo>
                  <a:lnTo>
                    <a:pt x="61" y="44"/>
                  </a:lnTo>
                  <a:lnTo>
                    <a:pt x="73" y="34"/>
                  </a:lnTo>
                  <a:lnTo>
                    <a:pt x="76" y="36"/>
                  </a:lnTo>
                  <a:lnTo>
                    <a:pt x="76" y="45"/>
                  </a:lnTo>
                  <a:lnTo>
                    <a:pt x="85" y="51"/>
                  </a:lnTo>
                  <a:lnTo>
                    <a:pt x="92" y="53"/>
                  </a:lnTo>
                  <a:lnTo>
                    <a:pt x="91" y="57"/>
                  </a:lnTo>
                  <a:lnTo>
                    <a:pt x="95" y="62"/>
                  </a:lnTo>
                  <a:lnTo>
                    <a:pt x="98" y="67"/>
                  </a:lnTo>
                  <a:lnTo>
                    <a:pt x="103" y="64"/>
                  </a:lnTo>
                  <a:lnTo>
                    <a:pt x="100" y="58"/>
                  </a:lnTo>
                  <a:lnTo>
                    <a:pt x="101" y="55"/>
                  </a:lnTo>
                  <a:lnTo>
                    <a:pt x="109" y="46"/>
                  </a:lnTo>
                  <a:lnTo>
                    <a:pt x="111" y="42"/>
                  </a:lnTo>
                  <a:lnTo>
                    <a:pt x="111" y="33"/>
                  </a:lnTo>
                  <a:lnTo>
                    <a:pt x="117" y="32"/>
                  </a:lnTo>
                  <a:lnTo>
                    <a:pt x="120" y="39"/>
                  </a:lnTo>
                  <a:lnTo>
                    <a:pt x="127" y="42"/>
                  </a:lnTo>
                  <a:lnTo>
                    <a:pt x="136" y="38"/>
                  </a:lnTo>
                  <a:lnTo>
                    <a:pt x="139" y="39"/>
                  </a:lnTo>
                  <a:lnTo>
                    <a:pt x="144" y="45"/>
                  </a:lnTo>
                  <a:lnTo>
                    <a:pt x="148" y="44"/>
                  </a:lnTo>
                  <a:lnTo>
                    <a:pt x="143" y="32"/>
                  </a:lnTo>
                  <a:lnTo>
                    <a:pt x="145" y="26"/>
                  </a:lnTo>
                  <a:lnTo>
                    <a:pt x="149" y="25"/>
                  </a:lnTo>
                  <a:lnTo>
                    <a:pt x="153" y="27"/>
                  </a:lnTo>
                  <a:lnTo>
                    <a:pt x="160" y="28"/>
                  </a:lnTo>
                  <a:lnTo>
                    <a:pt x="158" y="22"/>
                  </a:lnTo>
                  <a:lnTo>
                    <a:pt x="160" y="12"/>
                  </a:lnTo>
                  <a:lnTo>
                    <a:pt x="170" y="13"/>
                  </a:lnTo>
                  <a:lnTo>
                    <a:pt x="173" y="15"/>
                  </a:lnTo>
                  <a:lnTo>
                    <a:pt x="180" y="17"/>
                  </a:lnTo>
                  <a:lnTo>
                    <a:pt x="184" y="15"/>
                  </a:lnTo>
                  <a:lnTo>
                    <a:pt x="188" y="8"/>
                  </a:lnTo>
                  <a:lnTo>
                    <a:pt x="193" y="6"/>
                  </a:lnTo>
                  <a:lnTo>
                    <a:pt x="204" y="5"/>
                  </a:lnTo>
                  <a:lnTo>
                    <a:pt x="216" y="5"/>
                  </a:lnTo>
                  <a:lnTo>
                    <a:pt x="231" y="0"/>
                  </a:lnTo>
                  <a:lnTo>
                    <a:pt x="231" y="8"/>
                  </a:lnTo>
                  <a:lnTo>
                    <a:pt x="242" y="20"/>
                  </a:lnTo>
                  <a:lnTo>
                    <a:pt x="246" y="22"/>
                  </a:lnTo>
                  <a:lnTo>
                    <a:pt x="276" y="27"/>
                  </a:lnTo>
                  <a:lnTo>
                    <a:pt x="290" y="28"/>
                  </a:lnTo>
                  <a:lnTo>
                    <a:pt x="298" y="30"/>
                  </a:lnTo>
                  <a:lnTo>
                    <a:pt x="298" y="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1FE9D5C2-BF0B-A314-6D66-817EF16C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6819" y="5134244"/>
              <a:ext cx="11870" cy="23740"/>
            </a:xfrm>
            <a:custGeom>
              <a:avLst/>
              <a:gdLst>
                <a:gd name="T0" fmla="*/ 6 w 6"/>
                <a:gd name="T1" fmla="*/ 12 h 12"/>
                <a:gd name="T2" fmla="*/ 1 w 6"/>
                <a:gd name="T3" fmla="*/ 12 h 12"/>
                <a:gd name="T4" fmla="*/ 0 w 6"/>
                <a:gd name="T5" fmla="*/ 5 h 12"/>
                <a:gd name="T6" fmla="*/ 2 w 6"/>
                <a:gd name="T7" fmla="*/ 0 h 12"/>
                <a:gd name="T8" fmla="*/ 6 w 6"/>
                <a:gd name="T9" fmla="*/ 9 h 12"/>
                <a:gd name="T10" fmla="*/ 6 w 6"/>
                <a:gd name="T11" fmla="*/ 12 h 12"/>
                <a:gd name="T12" fmla="*/ 6 w 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lnTo>
                    <a:pt x="1" y="12"/>
                  </a:lnTo>
                  <a:lnTo>
                    <a:pt x="0" y="5"/>
                  </a:lnTo>
                  <a:lnTo>
                    <a:pt x="2" y="0"/>
                  </a:lnTo>
                  <a:lnTo>
                    <a:pt x="6" y="9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3381C300-E6C8-B5BE-E542-5B55F945E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1469" y="4196503"/>
              <a:ext cx="462935" cy="255209"/>
            </a:xfrm>
            <a:custGeom>
              <a:avLst/>
              <a:gdLst>
                <a:gd name="T0" fmla="*/ 224 w 234"/>
                <a:gd name="T1" fmla="*/ 44 h 129"/>
                <a:gd name="T2" fmla="*/ 234 w 234"/>
                <a:gd name="T3" fmla="*/ 58 h 129"/>
                <a:gd name="T4" fmla="*/ 229 w 234"/>
                <a:gd name="T5" fmla="*/ 65 h 129"/>
                <a:gd name="T6" fmla="*/ 212 w 234"/>
                <a:gd name="T7" fmla="*/ 72 h 129"/>
                <a:gd name="T8" fmla="*/ 201 w 234"/>
                <a:gd name="T9" fmla="*/ 76 h 129"/>
                <a:gd name="T10" fmla="*/ 199 w 234"/>
                <a:gd name="T11" fmla="*/ 95 h 129"/>
                <a:gd name="T12" fmla="*/ 193 w 234"/>
                <a:gd name="T13" fmla="*/ 107 h 129"/>
                <a:gd name="T14" fmla="*/ 203 w 234"/>
                <a:gd name="T15" fmla="*/ 112 h 129"/>
                <a:gd name="T16" fmla="*/ 196 w 234"/>
                <a:gd name="T17" fmla="*/ 116 h 129"/>
                <a:gd name="T18" fmla="*/ 187 w 234"/>
                <a:gd name="T19" fmla="*/ 110 h 129"/>
                <a:gd name="T20" fmla="*/ 174 w 234"/>
                <a:gd name="T21" fmla="*/ 116 h 129"/>
                <a:gd name="T22" fmla="*/ 165 w 234"/>
                <a:gd name="T23" fmla="*/ 125 h 129"/>
                <a:gd name="T24" fmla="*/ 148 w 234"/>
                <a:gd name="T25" fmla="*/ 129 h 129"/>
                <a:gd name="T26" fmla="*/ 129 w 234"/>
                <a:gd name="T27" fmla="*/ 126 h 129"/>
                <a:gd name="T28" fmla="*/ 113 w 234"/>
                <a:gd name="T29" fmla="*/ 126 h 129"/>
                <a:gd name="T30" fmla="*/ 107 w 234"/>
                <a:gd name="T31" fmla="*/ 113 h 129"/>
                <a:gd name="T32" fmla="*/ 84 w 234"/>
                <a:gd name="T33" fmla="*/ 103 h 129"/>
                <a:gd name="T34" fmla="*/ 77 w 234"/>
                <a:gd name="T35" fmla="*/ 98 h 129"/>
                <a:gd name="T36" fmla="*/ 80 w 234"/>
                <a:gd name="T37" fmla="*/ 80 h 129"/>
                <a:gd name="T38" fmla="*/ 71 w 234"/>
                <a:gd name="T39" fmla="*/ 74 h 129"/>
                <a:gd name="T40" fmla="*/ 49 w 234"/>
                <a:gd name="T41" fmla="*/ 69 h 129"/>
                <a:gd name="T42" fmla="*/ 27 w 234"/>
                <a:gd name="T43" fmla="*/ 62 h 129"/>
                <a:gd name="T44" fmla="*/ 13 w 234"/>
                <a:gd name="T45" fmla="*/ 58 h 129"/>
                <a:gd name="T46" fmla="*/ 12 w 234"/>
                <a:gd name="T47" fmla="*/ 49 h 129"/>
                <a:gd name="T48" fmla="*/ 3 w 234"/>
                <a:gd name="T49" fmla="*/ 31 h 129"/>
                <a:gd name="T50" fmla="*/ 10 w 234"/>
                <a:gd name="T51" fmla="*/ 12 h 129"/>
                <a:gd name="T52" fmla="*/ 39 w 234"/>
                <a:gd name="T53" fmla="*/ 0 h 129"/>
                <a:gd name="T54" fmla="*/ 74 w 234"/>
                <a:gd name="T55" fmla="*/ 2 h 129"/>
                <a:gd name="T56" fmla="*/ 83 w 234"/>
                <a:gd name="T57" fmla="*/ 3 h 129"/>
                <a:gd name="T58" fmla="*/ 108 w 234"/>
                <a:gd name="T59" fmla="*/ 4 h 129"/>
                <a:gd name="T60" fmla="*/ 137 w 234"/>
                <a:gd name="T61" fmla="*/ 6 h 129"/>
                <a:gd name="T62" fmla="*/ 150 w 234"/>
                <a:gd name="T63" fmla="*/ 1 h 129"/>
                <a:gd name="T64" fmla="*/ 180 w 234"/>
                <a:gd name="T65" fmla="*/ 15 h 129"/>
                <a:gd name="T66" fmla="*/ 201 w 234"/>
                <a:gd name="T67" fmla="*/ 27 h 129"/>
                <a:gd name="T68" fmla="*/ 215 w 234"/>
                <a:gd name="T69" fmla="*/ 36 h 129"/>
                <a:gd name="T70" fmla="*/ 224 w 234"/>
                <a:gd name="T71" fmla="*/ 3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4" h="129">
                  <a:moveTo>
                    <a:pt x="224" y="38"/>
                  </a:moveTo>
                  <a:lnTo>
                    <a:pt x="224" y="44"/>
                  </a:lnTo>
                  <a:lnTo>
                    <a:pt x="221" y="55"/>
                  </a:lnTo>
                  <a:lnTo>
                    <a:pt x="234" y="58"/>
                  </a:lnTo>
                  <a:lnTo>
                    <a:pt x="230" y="62"/>
                  </a:lnTo>
                  <a:lnTo>
                    <a:pt x="229" y="65"/>
                  </a:lnTo>
                  <a:lnTo>
                    <a:pt x="216" y="65"/>
                  </a:lnTo>
                  <a:lnTo>
                    <a:pt x="212" y="72"/>
                  </a:lnTo>
                  <a:lnTo>
                    <a:pt x="210" y="74"/>
                  </a:lnTo>
                  <a:lnTo>
                    <a:pt x="201" y="76"/>
                  </a:lnTo>
                  <a:lnTo>
                    <a:pt x="197" y="86"/>
                  </a:lnTo>
                  <a:lnTo>
                    <a:pt x="199" y="95"/>
                  </a:lnTo>
                  <a:lnTo>
                    <a:pt x="195" y="100"/>
                  </a:lnTo>
                  <a:lnTo>
                    <a:pt x="193" y="107"/>
                  </a:lnTo>
                  <a:lnTo>
                    <a:pt x="199" y="108"/>
                  </a:lnTo>
                  <a:lnTo>
                    <a:pt x="203" y="112"/>
                  </a:lnTo>
                  <a:lnTo>
                    <a:pt x="203" y="115"/>
                  </a:lnTo>
                  <a:lnTo>
                    <a:pt x="196" y="116"/>
                  </a:lnTo>
                  <a:lnTo>
                    <a:pt x="190" y="108"/>
                  </a:lnTo>
                  <a:lnTo>
                    <a:pt x="187" y="110"/>
                  </a:lnTo>
                  <a:lnTo>
                    <a:pt x="180" y="112"/>
                  </a:lnTo>
                  <a:lnTo>
                    <a:pt x="174" y="116"/>
                  </a:lnTo>
                  <a:lnTo>
                    <a:pt x="168" y="115"/>
                  </a:lnTo>
                  <a:lnTo>
                    <a:pt x="165" y="125"/>
                  </a:lnTo>
                  <a:lnTo>
                    <a:pt x="159" y="124"/>
                  </a:lnTo>
                  <a:lnTo>
                    <a:pt x="148" y="129"/>
                  </a:lnTo>
                  <a:lnTo>
                    <a:pt x="142" y="126"/>
                  </a:lnTo>
                  <a:lnTo>
                    <a:pt x="129" y="126"/>
                  </a:lnTo>
                  <a:lnTo>
                    <a:pt x="124" y="127"/>
                  </a:lnTo>
                  <a:lnTo>
                    <a:pt x="113" y="126"/>
                  </a:lnTo>
                  <a:lnTo>
                    <a:pt x="111" y="116"/>
                  </a:lnTo>
                  <a:lnTo>
                    <a:pt x="107" y="113"/>
                  </a:lnTo>
                  <a:lnTo>
                    <a:pt x="92" y="105"/>
                  </a:lnTo>
                  <a:lnTo>
                    <a:pt x="84" y="103"/>
                  </a:lnTo>
                  <a:lnTo>
                    <a:pt x="81" y="105"/>
                  </a:lnTo>
                  <a:lnTo>
                    <a:pt x="77" y="98"/>
                  </a:lnTo>
                  <a:lnTo>
                    <a:pt x="77" y="91"/>
                  </a:lnTo>
                  <a:lnTo>
                    <a:pt x="80" y="80"/>
                  </a:lnTo>
                  <a:lnTo>
                    <a:pt x="76" y="76"/>
                  </a:lnTo>
                  <a:lnTo>
                    <a:pt x="71" y="74"/>
                  </a:lnTo>
                  <a:lnTo>
                    <a:pt x="68" y="69"/>
                  </a:lnTo>
                  <a:lnTo>
                    <a:pt x="49" y="69"/>
                  </a:lnTo>
                  <a:lnTo>
                    <a:pt x="40" y="67"/>
                  </a:lnTo>
                  <a:lnTo>
                    <a:pt x="27" y="62"/>
                  </a:lnTo>
                  <a:lnTo>
                    <a:pt x="20" y="58"/>
                  </a:lnTo>
                  <a:lnTo>
                    <a:pt x="13" y="58"/>
                  </a:lnTo>
                  <a:lnTo>
                    <a:pt x="12" y="54"/>
                  </a:lnTo>
                  <a:lnTo>
                    <a:pt x="12" y="49"/>
                  </a:lnTo>
                  <a:lnTo>
                    <a:pt x="8" y="40"/>
                  </a:lnTo>
                  <a:lnTo>
                    <a:pt x="3" y="31"/>
                  </a:lnTo>
                  <a:lnTo>
                    <a:pt x="0" y="17"/>
                  </a:lnTo>
                  <a:lnTo>
                    <a:pt x="10" y="12"/>
                  </a:lnTo>
                  <a:lnTo>
                    <a:pt x="23" y="5"/>
                  </a:lnTo>
                  <a:lnTo>
                    <a:pt x="39" y="0"/>
                  </a:lnTo>
                  <a:lnTo>
                    <a:pt x="59" y="2"/>
                  </a:lnTo>
                  <a:lnTo>
                    <a:pt x="74" y="2"/>
                  </a:lnTo>
                  <a:lnTo>
                    <a:pt x="77" y="5"/>
                  </a:lnTo>
                  <a:lnTo>
                    <a:pt x="83" y="3"/>
                  </a:lnTo>
                  <a:lnTo>
                    <a:pt x="99" y="4"/>
                  </a:lnTo>
                  <a:lnTo>
                    <a:pt x="108" y="4"/>
                  </a:lnTo>
                  <a:lnTo>
                    <a:pt x="120" y="8"/>
                  </a:lnTo>
                  <a:lnTo>
                    <a:pt x="137" y="6"/>
                  </a:lnTo>
                  <a:lnTo>
                    <a:pt x="143" y="2"/>
                  </a:lnTo>
                  <a:lnTo>
                    <a:pt x="150" y="1"/>
                  </a:lnTo>
                  <a:lnTo>
                    <a:pt x="158" y="11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201" y="27"/>
                  </a:lnTo>
                  <a:lnTo>
                    <a:pt x="210" y="34"/>
                  </a:lnTo>
                  <a:lnTo>
                    <a:pt x="215" y="36"/>
                  </a:lnTo>
                  <a:lnTo>
                    <a:pt x="224" y="38"/>
                  </a:lnTo>
                  <a:lnTo>
                    <a:pt x="224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A933890F-9E13-56DF-E18E-7CC28A761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4348" y="4833534"/>
              <a:ext cx="63307" cy="75178"/>
            </a:xfrm>
            <a:custGeom>
              <a:avLst/>
              <a:gdLst>
                <a:gd name="T0" fmla="*/ 17 w 32"/>
                <a:gd name="T1" fmla="*/ 3 h 38"/>
                <a:gd name="T2" fmla="*/ 18 w 32"/>
                <a:gd name="T3" fmla="*/ 10 h 38"/>
                <a:gd name="T4" fmla="*/ 23 w 32"/>
                <a:gd name="T5" fmla="*/ 15 h 38"/>
                <a:gd name="T6" fmla="*/ 32 w 32"/>
                <a:gd name="T7" fmla="*/ 19 h 38"/>
                <a:gd name="T8" fmla="*/ 32 w 32"/>
                <a:gd name="T9" fmla="*/ 24 h 38"/>
                <a:gd name="T10" fmla="*/ 29 w 32"/>
                <a:gd name="T11" fmla="*/ 27 h 38"/>
                <a:gd name="T12" fmla="*/ 27 w 32"/>
                <a:gd name="T13" fmla="*/ 38 h 38"/>
                <a:gd name="T14" fmla="*/ 23 w 32"/>
                <a:gd name="T15" fmla="*/ 35 h 38"/>
                <a:gd name="T16" fmla="*/ 16 w 32"/>
                <a:gd name="T17" fmla="*/ 37 h 38"/>
                <a:gd name="T18" fmla="*/ 11 w 32"/>
                <a:gd name="T19" fmla="*/ 37 h 38"/>
                <a:gd name="T20" fmla="*/ 4 w 32"/>
                <a:gd name="T21" fmla="*/ 33 h 38"/>
                <a:gd name="T22" fmla="*/ 7 w 32"/>
                <a:gd name="T23" fmla="*/ 27 h 38"/>
                <a:gd name="T24" fmla="*/ 0 w 32"/>
                <a:gd name="T25" fmla="*/ 19 h 38"/>
                <a:gd name="T26" fmla="*/ 1 w 32"/>
                <a:gd name="T27" fmla="*/ 13 h 38"/>
                <a:gd name="T28" fmla="*/ 7 w 32"/>
                <a:gd name="T29" fmla="*/ 4 h 38"/>
                <a:gd name="T30" fmla="*/ 11 w 32"/>
                <a:gd name="T31" fmla="*/ 0 h 38"/>
                <a:gd name="T32" fmla="*/ 17 w 32"/>
                <a:gd name="T3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8">
                  <a:moveTo>
                    <a:pt x="17" y="3"/>
                  </a:moveTo>
                  <a:lnTo>
                    <a:pt x="18" y="10"/>
                  </a:lnTo>
                  <a:lnTo>
                    <a:pt x="23" y="15"/>
                  </a:lnTo>
                  <a:lnTo>
                    <a:pt x="32" y="19"/>
                  </a:lnTo>
                  <a:lnTo>
                    <a:pt x="32" y="24"/>
                  </a:lnTo>
                  <a:lnTo>
                    <a:pt x="29" y="27"/>
                  </a:lnTo>
                  <a:lnTo>
                    <a:pt x="27" y="38"/>
                  </a:lnTo>
                  <a:lnTo>
                    <a:pt x="23" y="35"/>
                  </a:lnTo>
                  <a:lnTo>
                    <a:pt x="16" y="37"/>
                  </a:lnTo>
                  <a:lnTo>
                    <a:pt x="11" y="37"/>
                  </a:lnTo>
                  <a:lnTo>
                    <a:pt x="4" y="33"/>
                  </a:lnTo>
                  <a:lnTo>
                    <a:pt x="7" y="27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474DC3F7-C252-97C8-9D89-49669966F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555" y="4032299"/>
              <a:ext cx="563832" cy="239382"/>
            </a:xfrm>
            <a:custGeom>
              <a:avLst/>
              <a:gdLst>
                <a:gd name="T0" fmla="*/ 247 w 285"/>
                <a:gd name="T1" fmla="*/ 28 h 121"/>
                <a:gd name="T2" fmla="*/ 259 w 285"/>
                <a:gd name="T3" fmla="*/ 37 h 121"/>
                <a:gd name="T4" fmla="*/ 259 w 285"/>
                <a:gd name="T5" fmla="*/ 50 h 121"/>
                <a:gd name="T6" fmla="*/ 264 w 285"/>
                <a:gd name="T7" fmla="*/ 61 h 121"/>
                <a:gd name="T8" fmla="*/ 269 w 285"/>
                <a:gd name="T9" fmla="*/ 67 h 121"/>
                <a:gd name="T10" fmla="*/ 279 w 285"/>
                <a:gd name="T11" fmla="*/ 76 h 121"/>
                <a:gd name="T12" fmla="*/ 284 w 285"/>
                <a:gd name="T13" fmla="*/ 97 h 121"/>
                <a:gd name="T14" fmla="*/ 275 w 285"/>
                <a:gd name="T15" fmla="*/ 100 h 121"/>
                <a:gd name="T16" fmla="*/ 266 w 285"/>
                <a:gd name="T17" fmla="*/ 114 h 121"/>
                <a:gd name="T18" fmla="*/ 244 w 285"/>
                <a:gd name="T19" fmla="*/ 112 h 121"/>
                <a:gd name="T20" fmla="*/ 236 w 285"/>
                <a:gd name="T21" fmla="*/ 119 h 121"/>
                <a:gd name="T22" fmla="*/ 219 w 285"/>
                <a:gd name="T23" fmla="*/ 119 h 121"/>
                <a:gd name="T24" fmla="*/ 205 w 285"/>
                <a:gd name="T25" fmla="*/ 110 h 121"/>
                <a:gd name="T26" fmla="*/ 184 w 285"/>
                <a:gd name="T27" fmla="*/ 98 h 121"/>
                <a:gd name="T28" fmla="*/ 154 w 285"/>
                <a:gd name="T29" fmla="*/ 84 h 121"/>
                <a:gd name="T30" fmla="*/ 141 w 285"/>
                <a:gd name="T31" fmla="*/ 89 h 121"/>
                <a:gd name="T32" fmla="*/ 112 w 285"/>
                <a:gd name="T33" fmla="*/ 87 h 121"/>
                <a:gd name="T34" fmla="*/ 87 w 285"/>
                <a:gd name="T35" fmla="*/ 86 h 121"/>
                <a:gd name="T36" fmla="*/ 78 w 285"/>
                <a:gd name="T37" fmla="*/ 85 h 121"/>
                <a:gd name="T38" fmla="*/ 43 w 285"/>
                <a:gd name="T39" fmla="*/ 83 h 121"/>
                <a:gd name="T40" fmla="*/ 14 w 285"/>
                <a:gd name="T41" fmla="*/ 95 h 121"/>
                <a:gd name="T42" fmla="*/ 2 w 285"/>
                <a:gd name="T43" fmla="*/ 91 h 121"/>
                <a:gd name="T44" fmla="*/ 0 w 285"/>
                <a:gd name="T45" fmla="*/ 62 h 121"/>
                <a:gd name="T46" fmla="*/ 9 w 285"/>
                <a:gd name="T47" fmla="*/ 53 h 121"/>
                <a:gd name="T48" fmla="*/ 20 w 285"/>
                <a:gd name="T49" fmla="*/ 24 h 121"/>
                <a:gd name="T50" fmla="*/ 39 w 285"/>
                <a:gd name="T51" fmla="*/ 20 h 121"/>
                <a:gd name="T52" fmla="*/ 56 w 285"/>
                <a:gd name="T53" fmla="*/ 24 h 121"/>
                <a:gd name="T54" fmla="*/ 77 w 285"/>
                <a:gd name="T55" fmla="*/ 37 h 121"/>
                <a:gd name="T56" fmla="*/ 100 w 285"/>
                <a:gd name="T57" fmla="*/ 55 h 121"/>
                <a:gd name="T58" fmla="*/ 123 w 285"/>
                <a:gd name="T59" fmla="*/ 45 h 121"/>
                <a:gd name="T60" fmla="*/ 127 w 285"/>
                <a:gd name="T61" fmla="*/ 37 h 121"/>
                <a:gd name="T62" fmla="*/ 119 w 285"/>
                <a:gd name="T63" fmla="*/ 14 h 121"/>
                <a:gd name="T64" fmla="*/ 148 w 285"/>
                <a:gd name="T65" fmla="*/ 0 h 121"/>
                <a:gd name="T66" fmla="*/ 157 w 285"/>
                <a:gd name="T67" fmla="*/ 1 h 121"/>
                <a:gd name="T68" fmla="*/ 184 w 285"/>
                <a:gd name="T69" fmla="*/ 11 h 121"/>
                <a:gd name="T70" fmla="*/ 198 w 285"/>
                <a:gd name="T71" fmla="*/ 23 h 121"/>
                <a:gd name="T72" fmla="*/ 222 w 285"/>
                <a:gd name="T73" fmla="*/ 23 h 121"/>
                <a:gd name="T74" fmla="*/ 240 w 285"/>
                <a:gd name="T75" fmla="*/ 2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5" h="121">
                  <a:moveTo>
                    <a:pt x="240" y="27"/>
                  </a:moveTo>
                  <a:lnTo>
                    <a:pt x="247" y="28"/>
                  </a:lnTo>
                  <a:lnTo>
                    <a:pt x="248" y="31"/>
                  </a:lnTo>
                  <a:lnTo>
                    <a:pt x="259" y="37"/>
                  </a:lnTo>
                  <a:lnTo>
                    <a:pt x="262" y="45"/>
                  </a:lnTo>
                  <a:lnTo>
                    <a:pt x="259" y="50"/>
                  </a:lnTo>
                  <a:lnTo>
                    <a:pt x="258" y="61"/>
                  </a:lnTo>
                  <a:lnTo>
                    <a:pt x="264" y="61"/>
                  </a:lnTo>
                  <a:lnTo>
                    <a:pt x="267" y="62"/>
                  </a:lnTo>
                  <a:lnTo>
                    <a:pt x="269" y="67"/>
                  </a:lnTo>
                  <a:lnTo>
                    <a:pt x="274" y="73"/>
                  </a:lnTo>
                  <a:lnTo>
                    <a:pt x="279" y="76"/>
                  </a:lnTo>
                  <a:lnTo>
                    <a:pt x="285" y="91"/>
                  </a:lnTo>
                  <a:lnTo>
                    <a:pt x="284" y="97"/>
                  </a:lnTo>
                  <a:lnTo>
                    <a:pt x="280" y="98"/>
                  </a:lnTo>
                  <a:lnTo>
                    <a:pt x="275" y="100"/>
                  </a:lnTo>
                  <a:lnTo>
                    <a:pt x="266" y="109"/>
                  </a:lnTo>
                  <a:lnTo>
                    <a:pt x="266" y="114"/>
                  </a:lnTo>
                  <a:lnTo>
                    <a:pt x="254" y="114"/>
                  </a:lnTo>
                  <a:lnTo>
                    <a:pt x="244" y="112"/>
                  </a:lnTo>
                  <a:lnTo>
                    <a:pt x="241" y="114"/>
                  </a:lnTo>
                  <a:lnTo>
                    <a:pt x="236" y="119"/>
                  </a:lnTo>
                  <a:lnTo>
                    <a:pt x="228" y="121"/>
                  </a:lnTo>
                  <a:lnTo>
                    <a:pt x="219" y="119"/>
                  </a:lnTo>
                  <a:lnTo>
                    <a:pt x="214" y="117"/>
                  </a:lnTo>
                  <a:lnTo>
                    <a:pt x="205" y="110"/>
                  </a:lnTo>
                  <a:lnTo>
                    <a:pt x="186" y="98"/>
                  </a:lnTo>
                  <a:lnTo>
                    <a:pt x="184" y="98"/>
                  </a:lnTo>
                  <a:lnTo>
                    <a:pt x="162" y="94"/>
                  </a:lnTo>
                  <a:lnTo>
                    <a:pt x="154" y="84"/>
                  </a:lnTo>
                  <a:lnTo>
                    <a:pt x="147" y="85"/>
                  </a:lnTo>
                  <a:lnTo>
                    <a:pt x="141" y="89"/>
                  </a:lnTo>
                  <a:lnTo>
                    <a:pt x="124" y="91"/>
                  </a:lnTo>
                  <a:lnTo>
                    <a:pt x="112" y="87"/>
                  </a:lnTo>
                  <a:lnTo>
                    <a:pt x="103" y="87"/>
                  </a:lnTo>
                  <a:lnTo>
                    <a:pt x="87" y="86"/>
                  </a:lnTo>
                  <a:lnTo>
                    <a:pt x="81" y="88"/>
                  </a:lnTo>
                  <a:lnTo>
                    <a:pt x="78" y="85"/>
                  </a:lnTo>
                  <a:lnTo>
                    <a:pt x="63" y="85"/>
                  </a:lnTo>
                  <a:lnTo>
                    <a:pt x="43" y="83"/>
                  </a:lnTo>
                  <a:lnTo>
                    <a:pt x="27" y="88"/>
                  </a:lnTo>
                  <a:lnTo>
                    <a:pt x="14" y="95"/>
                  </a:lnTo>
                  <a:lnTo>
                    <a:pt x="4" y="100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0" y="62"/>
                  </a:lnTo>
                  <a:lnTo>
                    <a:pt x="7" y="57"/>
                  </a:lnTo>
                  <a:lnTo>
                    <a:pt x="9" y="53"/>
                  </a:lnTo>
                  <a:lnTo>
                    <a:pt x="11" y="37"/>
                  </a:lnTo>
                  <a:lnTo>
                    <a:pt x="20" y="24"/>
                  </a:lnTo>
                  <a:lnTo>
                    <a:pt x="28" y="24"/>
                  </a:lnTo>
                  <a:lnTo>
                    <a:pt x="39" y="20"/>
                  </a:lnTo>
                  <a:lnTo>
                    <a:pt x="51" y="17"/>
                  </a:lnTo>
                  <a:lnTo>
                    <a:pt x="56" y="24"/>
                  </a:lnTo>
                  <a:lnTo>
                    <a:pt x="72" y="34"/>
                  </a:lnTo>
                  <a:lnTo>
                    <a:pt x="77" y="37"/>
                  </a:lnTo>
                  <a:lnTo>
                    <a:pt x="84" y="48"/>
                  </a:lnTo>
                  <a:lnTo>
                    <a:pt x="100" y="55"/>
                  </a:lnTo>
                  <a:lnTo>
                    <a:pt x="110" y="53"/>
                  </a:lnTo>
                  <a:lnTo>
                    <a:pt x="123" y="45"/>
                  </a:lnTo>
                  <a:lnTo>
                    <a:pt x="127" y="41"/>
                  </a:lnTo>
                  <a:lnTo>
                    <a:pt x="127" y="37"/>
                  </a:lnTo>
                  <a:lnTo>
                    <a:pt x="122" y="21"/>
                  </a:lnTo>
                  <a:lnTo>
                    <a:pt x="119" y="14"/>
                  </a:lnTo>
                  <a:lnTo>
                    <a:pt x="119" y="10"/>
                  </a:lnTo>
                  <a:lnTo>
                    <a:pt x="148" y="0"/>
                  </a:lnTo>
                  <a:lnTo>
                    <a:pt x="153" y="4"/>
                  </a:lnTo>
                  <a:lnTo>
                    <a:pt x="157" y="1"/>
                  </a:lnTo>
                  <a:lnTo>
                    <a:pt x="176" y="10"/>
                  </a:lnTo>
                  <a:lnTo>
                    <a:pt x="184" y="11"/>
                  </a:lnTo>
                  <a:lnTo>
                    <a:pt x="186" y="14"/>
                  </a:lnTo>
                  <a:lnTo>
                    <a:pt x="198" y="23"/>
                  </a:lnTo>
                  <a:lnTo>
                    <a:pt x="208" y="27"/>
                  </a:lnTo>
                  <a:lnTo>
                    <a:pt x="222" y="23"/>
                  </a:lnTo>
                  <a:lnTo>
                    <a:pt x="234" y="26"/>
                  </a:lnTo>
                  <a:lnTo>
                    <a:pt x="240" y="27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F3388AA7-C8A0-D61B-2DB6-FF191EC3B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278" y="5009607"/>
              <a:ext cx="320494" cy="316537"/>
            </a:xfrm>
            <a:custGeom>
              <a:avLst/>
              <a:gdLst>
                <a:gd name="T0" fmla="*/ 81 w 162"/>
                <a:gd name="T1" fmla="*/ 152 h 160"/>
                <a:gd name="T2" fmla="*/ 79 w 162"/>
                <a:gd name="T3" fmla="*/ 132 h 160"/>
                <a:gd name="T4" fmla="*/ 82 w 162"/>
                <a:gd name="T5" fmla="*/ 106 h 160"/>
                <a:gd name="T6" fmla="*/ 75 w 162"/>
                <a:gd name="T7" fmla="*/ 88 h 160"/>
                <a:gd name="T8" fmla="*/ 60 w 162"/>
                <a:gd name="T9" fmla="*/ 71 h 160"/>
                <a:gd name="T10" fmla="*/ 48 w 162"/>
                <a:gd name="T11" fmla="*/ 59 h 160"/>
                <a:gd name="T12" fmla="*/ 34 w 162"/>
                <a:gd name="T13" fmla="*/ 44 h 160"/>
                <a:gd name="T14" fmla="*/ 15 w 162"/>
                <a:gd name="T15" fmla="*/ 17 h 160"/>
                <a:gd name="T16" fmla="*/ 0 w 162"/>
                <a:gd name="T17" fmla="*/ 11 h 160"/>
                <a:gd name="T18" fmla="*/ 8 w 162"/>
                <a:gd name="T19" fmla="*/ 4 h 160"/>
                <a:gd name="T20" fmla="*/ 24 w 162"/>
                <a:gd name="T21" fmla="*/ 6 h 160"/>
                <a:gd name="T22" fmla="*/ 31 w 162"/>
                <a:gd name="T23" fmla="*/ 3 h 160"/>
                <a:gd name="T24" fmla="*/ 49 w 162"/>
                <a:gd name="T25" fmla="*/ 3 h 160"/>
                <a:gd name="T26" fmla="*/ 69 w 162"/>
                <a:gd name="T27" fmla="*/ 13 h 160"/>
                <a:gd name="T28" fmla="*/ 91 w 162"/>
                <a:gd name="T29" fmla="*/ 19 h 160"/>
                <a:gd name="T30" fmla="*/ 101 w 162"/>
                <a:gd name="T31" fmla="*/ 28 h 160"/>
                <a:gd name="T32" fmla="*/ 110 w 162"/>
                <a:gd name="T33" fmla="*/ 31 h 160"/>
                <a:gd name="T34" fmla="*/ 110 w 162"/>
                <a:gd name="T35" fmla="*/ 50 h 160"/>
                <a:gd name="T36" fmla="*/ 120 w 162"/>
                <a:gd name="T37" fmla="*/ 57 h 160"/>
                <a:gd name="T38" fmla="*/ 131 w 162"/>
                <a:gd name="T39" fmla="*/ 73 h 160"/>
                <a:gd name="T40" fmla="*/ 140 w 162"/>
                <a:gd name="T41" fmla="*/ 84 h 160"/>
                <a:gd name="T42" fmla="*/ 151 w 162"/>
                <a:gd name="T43" fmla="*/ 92 h 160"/>
                <a:gd name="T44" fmla="*/ 162 w 162"/>
                <a:gd name="T45" fmla="*/ 108 h 160"/>
                <a:gd name="T46" fmla="*/ 150 w 162"/>
                <a:gd name="T47" fmla="*/ 112 h 160"/>
                <a:gd name="T48" fmla="*/ 140 w 162"/>
                <a:gd name="T49" fmla="*/ 109 h 160"/>
                <a:gd name="T50" fmla="*/ 126 w 162"/>
                <a:gd name="T51" fmla="*/ 106 h 160"/>
                <a:gd name="T52" fmla="*/ 110 w 162"/>
                <a:gd name="T53" fmla="*/ 108 h 160"/>
                <a:gd name="T54" fmla="*/ 115 w 162"/>
                <a:gd name="T55" fmla="*/ 121 h 160"/>
                <a:gd name="T56" fmla="*/ 107 w 162"/>
                <a:gd name="T57" fmla="*/ 134 h 160"/>
                <a:gd name="T58" fmla="*/ 98 w 162"/>
                <a:gd name="T59" fmla="*/ 149 h 160"/>
                <a:gd name="T60" fmla="*/ 98 w 162"/>
                <a:gd name="T61" fmla="*/ 156 h 160"/>
                <a:gd name="T62" fmla="*/ 88 w 162"/>
                <a:gd name="T6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" h="160">
                  <a:moveTo>
                    <a:pt x="88" y="160"/>
                  </a:moveTo>
                  <a:lnTo>
                    <a:pt x="81" y="152"/>
                  </a:lnTo>
                  <a:lnTo>
                    <a:pt x="83" y="149"/>
                  </a:lnTo>
                  <a:lnTo>
                    <a:pt x="79" y="132"/>
                  </a:lnTo>
                  <a:lnTo>
                    <a:pt x="78" y="123"/>
                  </a:lnTo>
                  <a:lnTo>
                    <a:pt x="82" y="106"/>
                  </a:lnTo>
                  <a:lnTo>
                    <a:pt x="80" y="97"/>
                  </a:lnTo>
                  <a:lnTo>
                    <a:pt x="75" y="88"/>
                  </a:lnTo>
                  <a:lnTo>
                    <a:pt x="70" y="79"/>
                  </a:lnTo>
                  <a:lnTo>
                    <a:pt x="60" y="71"/>
                  </a:lnTo>
                  <a:lnTo>
                    <a:pt x="55" y="66"/>
                  </a:lnTo>
                  <a:lnTo>
                    <a:pt x="48" y="59"/>
                  </a:lnTo>
                  <a:lnTo>
                    <a:pt x="39" y="49"/>
                  </a:lnTo>
                  <a:lnTo>
                    <a:pt x="34" y="44"/>
                  </a:lnTo>
                  <a:lnTo>
                    <a:pt x="24" y="27"/>
                  </a:lnTo>
                  <a:lnTo>
                    <a:pt x="15" y="17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8" y="4"/>
                  </a:lnTo>
                  <a:lnTo>
                    <a:pt x="10" y="5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7" y="0"/>
                  </a:lnTo>
                  <a:lnTo>
                    <a:pt x="49" y="3"/>
                  </a:lnTo>
                  <a:lnTo>
                    <a:pt x="61" y="11"/>
                  </a:lnTo>
                  <a:lnTo>
                    <a:pt x="69" y="13"/>
                  </a:lnTo>
                  <a:lnTo>
                    <a:pt x="72" y="16"/>
                  </a:lnTo>
                  <a:lnTo>
                    <a:pt x="91" y="19"/>
                  </a:lnTo>
                  <a:lnTo>
                    <a:pt x="96" y="25"/>
                  </a:lnTo>
                  <a:lnTo>
                    <a:pt x="101" y="28"/>
                  </a:lnTo>
                  <a:lnTo>
                    <a:pt x="106" y="26"/>
                  </a:lnTo>
                  <a:lnTo>
                    <a:pt x="110" y="31"/>
                  </a:lnTo>
                  <a:lnTo>
                    <a:pt x="113" y="38"/>
                  </a:lnTo>
                  <a:lnTo>
                    <a:pt x="110" y="50"/>
                  </a:lnTo>
                  <a:lnTo>
                    <a:pt x="113" y="54"/>
                  </a:lnTo>
                  <a:lnTo>
                    <a:pt x="120" y="57"/>
                  </a:lnTo>
                  <a:lnTo>
                    <a:pt x="131" y="64"/>
                  </a:lnTo>
                  <a:lnTo>
                    <a:pt x="131" y="73"/>
                  </a:lnTo>
                  <a:lnTo>
                    <a:pt x="133" y="80"/>
                  </a:lnTo>
                  <a:lnTo>
                    <a:pt x="140" y="84"/>
                  </a:lnTo>
                  <a:lnTo>
                    <a:pt x="148" y="87"/>
                  </a:lnTo>
                  <a:lnTo>
                    <a:pt x="151" y="92"/>
                  </a:lnTo>
                  <a:lnTo>
                    <a:pt x="151" y="102"/>
                  </a:lnTo>
                  <a:lnTo>
                    <a:pt x="162" y="108"/>
                  </a:lnTo>
                  <a:lnTo>
                    <a:pt x="160" y="111"/>
                  </a:lnTo>
                  <a:lnTo>
                    <a:pt x="150" y="112"/>
                  </a:lnTo>
                  <a:lnTo>
                    <a:pt x="145" y="107"/>
                  </a:lnTo>
                  <a:lnTo>
                    <a:pt x="140" y="109"/>
                  </a:lnTo>
                  <a:lnTo>
                    <a:pt x="132" y="106"/>
                  </a:lnTo>
                  <a:lnTo>
                    <a:pt x="126" y="106"/>
                  </a:lnTo>
                  <a:lnTo>
                    <a:pt x="119" y="102"/>
                  </a:lnTo>
                  <a:lnTo>
                    <a:pt x="110" y="108"/>
                  </a:lnTo>
                  <a:lnTo>
                    <a:pt x="112" y="115"/>
                  </a:lnTo>
                  <a:lnTo>
                    <a:pt x="115" y="121"/>
                  </a:lnTo>
                  <a:lnTo>
                    <a:pt x="114" y="128"/>
                  </a:lnTo>
                  <a:lnTo>
                    <a:pt x="107" y="134"/>
                  </a:lnTo>
                  <a:lnTo>
                    <a:pt x="107" y="138"/>
                  </a:lnTo>
                  <a:lnTo>
                    <a:pt x="98" y="149"/>
                  </a:lnTo>
                  <a:lnTo>
                    <a:pt x="100" y="153"/>
                  </a:lnTo>
                  <a:lnTo>
                    <a:pt x="98" y="156"/>
                  </a:lnTo>
                  <a:lnTo>
                    <a:pt x="91" y="157"/>
                  </a:lnTo>
                  <a:lnTo>
                    <a:pt x="88" y="160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6E4D5483-B8E5-5A01-CEC1-27E1D2B1A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4127" y="5650594"/>
              <a:ext cx="217619" cy="160247"/>
            </a:xfrm>
            <a:custGeom>
              <a:avLst/>
              <a:gdLst>
                <a:gd name="T0" fmla="*/ 78 w 110"/>
                <a:gd name="T1" fmla="*/ 3 h 81"/>
                <a:gd name="T2" fmla="*/ 89 w 110"/>
                <a:gd name="T3" fmla="*/ 14 h 81"/>
                <a:gd name="T4" fmla="*/ 101 w 110"/>
                <a:gd name="T5" fmla="*/ 20 h 81"/>
                <a:gd name="T6" fmla="*/ 107 w 110"/>
                <a:gd name="T7" fmla="*/ 31 h 81"/>
                <a:gd name="T8" fmla="*/ 110 w 110"/>
                <a:gd name="T9" fmla="*/ 35 h 81"/>
                <a:gd name="T10" fmla="*/ 108 w 110"/>
                <a:gd name="T11" fmla="*/ 41 h 81"/>
                <a:gd name="T12" fmla="*/ 108 w 110"/>
                <a:gd name="T13" fmla="*/ 55 h 81"/>
                <a:gd name="T14" fmla="*/ 101 w 110"/>
                <a:gd name="T15" fmla="*/ 56 h 81"/>
                <a:gd name="T16" fmla="*/ 101 w 110"/>
                <a:gd name="T17" fmla="*/ 64 h 81"/>
                <a:gd name="T18" fmla="*/ 91 w 110"/>
                <a:gd name="T19" fmla="*/ 67 h 81"/>
                <a:gd name="T20" fmla="*/ 80 w 110"/>
                <a:gd name="T21" fmla="*/ 65 h 81"/>
                <a:gd name="T22" fmla="*/ 69 w 110"/>
                <a:gd name="T23" fmla="*/ 66 h 81"/>
                <a:gd name="T24" fmla="*/ 67 w 110"/>
                <a:gd name="T25" fmla="*/ 67 h 81"/>
                <a:gd name="T26" fmla="*/ 61 w 110"/>
                <a:gd name="T27" fmla="*/ 76 h 81"/>
                <a:gd name="T28" fmla="*/ 52 w 110"/>
                <a:gd name="T29" fmla="*/ 80 h 81"/>
                <a:gd name="T30" fmla="*/ 44 w 110"/>
                <a:gd name="T31" fmla="*/ 79 h 81"/>
                <a:gd name="T32" fmla="*/ 41 w 110"/>
                <a:gd name="T33" fmla="*/ 80 h 81"/>
                <a:gd name="T34" fmla="*/ 25 w 110"/>
                <a:gd name="T35" fmla="*/ 81 h 81"/>
                <a:gd name="T36" fmla="*/ 21 w 110"/>
                <a:gd name="T37" fmla="*/ 78 h 81"/>
                <a:gd name="T38" fmla="*/ 15 w 110"/>
                <a:gd name="T39" fmla="*/ 79 h 81"/>
                <a:gd name="T40" fmla="*/ 11 w 110"/>
                <a:gd name="T41" fmla="*/ 70 h 81"/>
                <a:gd name="T42" fmla="*/ 6 w 110"/>
                <a:gd name="T43" fmla="*/ 66 h 81"/>
                <a:gd name="T44" fmla="*/ 3 w 110"/>
                <a:gd name="T45" fmla="*/ 59 h 81"/>
                <a:gd name="T46" fmla="*/ 2 w 110"/>
                <a:gd name="T47" fmla="*/ 52 h 81"/>
                <a:gd name="T48" fmla="*/ 0 w 110"/>
                <a:gd name="T49" fmla="*/ 45 h 81"/>
                <a:gd name="T50" fmla="*/ 2 w 110"/>
                <a:gd name="T51" fmla="*/ 42 h 81"/>
                <a:gd name="T52" fmla="*/ 1 w 110"/>
                <a:gd name="T53" fmla="*/ 36 h 81"/>
                <a:gd name="T54" fmla="*/ 3 w 110"/>
                <a:gd name="T55" fmla="*/ 26 h 81"/>
                <a:gd name="T56" fmla="*/ 9 w 110"/>
                <a:gd name="T57" fmla="*/ 28 h 81"/>
                <a:gd name="T58" fmla="*/ 11 w 110"/>
                <a:gd name="T59" fmla="*/ 24 h 81"/>
                <a:gd name="T60" fmla="*/ 12 w 110"/>
                <a:gd name="T61" fmla="*/ 16 h 81"/>
                <a:gd name="T62" fmla="*/ 23 w 110"/>
                <a:gd name="T63" fmla="*/ 11 h 81"/>
                <a:gd name="T64" fmla="*/ 26 w 110"/>
                <a:gd name="T65" fmla="*/ 11 h 81"/>
                <a:gd name="T66" fmla="*/ 32 w 110"/>
                <a:gd name="T67" fmla="*/ 14 h 81"/>
                <a:gd name="T68" fmla="*/ 37 w 110"/>
                <a:gd name="T69" fmla="*/ 8 h 81"/>
                <a:gd name="T70" fmla="*/ 44 w 110"/>
                <a:gd name="T71" fmla="*/ 6 h 81"/>
                <a:gd name="T72" fmla="*/ 52 w 110"/>
                <a:gd name="T73" fmla="*/ 5 h 81"/>
                <a:gd name="T74" fmla="*/ 59 w 110"/>
                <a:gd name="T75" fmla="*/ 2 h 81"/>
                <a:gd name="T76" fmla="*/ 65 w 110"/>
                <a:gd name="T77" fmla="*/ 4 h 81"/>
                <a:gd name="T78" fmla="*/ 74 w 110"/>
                <a:gd name="T79" fmla="*/ 0 h 81"/>
                <a:gd name="T80" fmla="*/ 78 w 110"/>
                <a:gd name="T81" fmla="*/ 3 h 81"/>
                <a:gd name="T82" fmla="*/ 78 w 110"/>
                <a:gd name="T83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0" h="81">
                  <a:moveTo>
                    <a:pt x="78" y="3"/>
                  </a:moveTo>
                  <a:lnTo>
                    <a:pt x="89" y="14"/>
                  </a:lnTo>
                  <a:lnTo>
                    <a:pt x="101" y="20"/>
                  </a:lnTo>
                  <a:lnTo>
                    <a:pt x="107" y="31"/>
                  </a:lnTo>
                  <a:lnTo>
                    <a:pt x="110" y="35"/>
                  </a:lnTo>
                  <a:lnTo>
                    <a:pt x="108" y="41"/>
                  </a:lnTo>
                  <a:lnTo>
                    <a:pt x="108" y="55"/>
                  </a:lnTo>
                  <a:lnTo>
                    <a:pt x="101" y="56"/>
                  </a:lnTo>
                  <a:lnTo>
                    <a:pt x="101" y="64"/>
                  </a:lnTo>
                  <a:lnTo>
                    <a:pt x="91" y="67"/>
                  </a:lnTo>
                  <a:lnTo>
                    <a:pt x="80" y="65"/>
                  </a:lnTo>
                  <a:lnTo>
                    <a:pt x="69" y="66"/>
                  </a:lnTo>
                  <a:lnTo>
                    <a:pt x="67" y="67"/>
                  </a:lnTo>
                  <a:lnTo>
                    <a:pt x="61" y="76"/>
                  </a:lnTo>
                  <a:lnTo>
                    <a:pt x="52" y="80"/>
                  </a:lnTo>
                  <a:lnTo>
                    <a:pt x="44" y="79"/>
                  </a:lnTo>
                  <a:lnTo>
                    <a:pt x="41" y="80"/>
                  </a:lnTo>
                  <a:lnTo>
                    <a:pt x="25" y="81"/>
                  </a:lnTo>
                  <a:lnTo>
                    <a:pt x="21" y="78"/>
                  </a:lnTo>
                  <a:lnTo>
                    <a:pt x="15" y="79"/>
                  </a:lnTo>
                  <a:lnTo>
                    <a:pt x="11" y="70"/>
                  </a:lnTo>
                  <a:lnTo>
                    <a:pt x="6" y="66"/>
                  </a:lnTo>
                  <a:lnTo>
                    <a:pt x="3" y="59"/>
                  </a:lnTo>
                  <a:lnTo>
                    <a:pt x="2" y="52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3" y="26"/>
                  </a:lnTo>
                  <a:lnTo>
                    <a:pt x="9" y="28"/>
                  </a:lnTo>
                  <a:lnTo>
                    <a:pt x="11" y="24"/>
                  </a:lnTo>
                  <a:lnTo>
                    <a:pt x="12" y="16"/>
                  </a:lnTo>
                  <a:lnTo>
                    <a:pt x="23" y="11"/>
                  </a:lnTo>
                  <a:lnTo>
                    <a:pt x="26" y="11"/>
                  </a:lnTo>
                  <a:lnTo>
                    <a:pt x="32" y="14"/>
                  </a:lnTo>
                  <a:lnTo>
                    <a:pt x="37" y="8"/>
                  </a:lnTo>
                  <a:lnTo>
                    <a:pt x="44" y="6"/>
                  </a:lnTo>
                  <a:lnTo>
                    <a:pt x="52" y="5"/>
                  </a:lnTo>
                  <a:lnTo>
                    <a:pt x="59" y="2"/>
                  </a:lnTo>
                  <a:lnTo>
                    <a:pt x="65" y="4"/>
                  </a:lnTo>
                  <a:lnTo>
                    <a:pt x="74" y="0"/>
                  </a:lnTo>
                  <a:lnTo>
                    <a:pt x="78" y="3"/>
                  </a:lnTo>
                  <a:lnTo>
                    <a:pt x="78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D2273B96-DAD9-40C9-13BD-8D6AD2D01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8161" y="5527936"/>
              <a:ext cx="162225" cy="176074"/>
            </a:xfrm>
            <a:custGeom>
              <a:avLst/>
              <a:gdLst>
                <a:gd name="T0" fmla="*/ 30 w 82"/>
                <a:gd name="T1" fmla="*/ 0 h 89"/>
                <a:gd name="T2" fmla="*/ 31 w 82"/>
                <a:gd name="T3" fmla="*/ 4 h 89"/>
                <a:gd name="T4" fmla="*/ 40 w 82"/>
                <a:gd name="T5" fmla="*/ 10 h 89"/>
                <a:gd name="T6" fmla="*/ 46 w 82"/>
                <a:gd name="T7" fmla="*/ 17 h 89"/>
                <a:gd name="T8" fmla="*/ 56 w 82"/>
                <a:gd name="T9" fmla="*/ 23 h 89"/>
                <a:gd name="T10" fmla="*/ 64 w 82"/>
                <a:gd name="T11" fmla="*/ 24 h 89"/>
                <a:gd name="T12" fmla="*/ 82 w 82"/>
                <a:gd name="T13" fmla="*/ 34 h 89"/>
                <a:gd name="T14" fmla="*/ 82 w 82"/>
                <a:gd name="T15" fmla="*/ 37 h 89"/>
                <a:gd name="T16" fmla="*/ 77 w 82"/>
                <a:gd name="T17" fmla="*/ 39 h 89"/>
                <a:gd name="T18" fmla="*/ 76 w 82"/>
                <a:gd name="T19" fmla="*/ 42 h 89"/>
                <a:gd name="T20" fmla="*/ 69 w 82"/>
                <a:gd name="T21" fmla="*/ 42 h 89"/>
                <a:gd name="T22" fmla="*/ 73 w 82"/>
                <a:gd name="T23" fmla="*/ 48 h 89"/>
                <a:gd name="T24" fmla="*/ 72 w 82"/>
                <a:gd name="T25" fmla="*/ 52 h 89"/>
                <a:gd name="T26" fmla="*/ 60 w 82"/>
                <a:gd name="T27" fmla="*/ 56 h 89"/>
                <a:gd name="T28" fmla="*/ 57 w 82"/>
                <a:gd name="T29" fmla="*/ 49 h 89"/>
                <a:gd name="T30" fmla="*/ 54 w 82"/>
                <a:gd name="T31" fmla="*/ 48 h 89"/>
                <a:gd name="T32" fmla="*/ 43 w 82"/>
                <a:gd name="T33" fmla="*/ 67 h 89"/>
                <a:gd name="T34" fmla="*/ 40 w 82"/>
                <a:gd name="T35" fmla="*/ 67 h 89"/>
                <a:gd name="T36" fmla="*/ 31 w 82"/>
                <a:gd name="T37" fmla="*/ 67 h 89"/>
                <a:gd name="T38" fmla="*/ 37 w 82"/>
                <a:gd name="T39" fmla="*/ 73 h 89"/>
                <a:gd name="T40" fmla="*/ 43 w 82"/>
                <a:gd name="T41" fmla="*/ 76 h 89"/>
                <a:gd name="T42" fmla="*/ 44 w 82"/>
                <a:gd name="T43" fmla="*/ 78 h 89"/>
                <a:gd name="T44" fmla="*/ 44 w 82"/>
                <a:gd name="T45" fmla="*/ 89 h 89"/>
                <a:gd name="T46" fmla="*/ 37 w 82"/>
                <a:gd name="T47" fmla="*/ 85 h 89"/>
                <a:gd name="T48" fmla="*/ 33 w 82"/>
                <a:gd name="T49" fmla="*/ 79 h 89"/>
                <a:gd name="T50" fmla="*/ 23 w 82"/>
                <a:gd name="T51" fmla="*/ 68 h 89"/>
                <a:gd name="T52" fmla="*/ 11 w 82"/>
                <a:gd name="T53" fmla="*/ 61 h 89"/>
                <a:gd name="T54" fmla="*/ 11 w 82"/>
                <a:gd name="T55" fmla="*/ 58 h 89"/>
                <a:gd name="T56" fmla="*/ 6 w 82"/>
                <a:gd name="T57" fmla="*/ 59 h 89"/>
                <a:gd name="T58" fmla="*/ 1 w 82"/>
                <a:gd name="T59" fmla="*/ 52 h 89"/>
                <a:gd name="T60" fmla="*/ 5 w 82"/>
                <a:gd name="T61" fmla="*/ 48 h 89"/>
                <a:gd name="T62" fmla="*/ 6 w 82"/>
                <a:gd name="T63" fmla="*/ 46 h 89"/>
                <a:gd name="T64" fmla="*/ 1 w 82"/>
                <a:gd name="T65" fmla="*/ 40 h 89"/>
                <a:gd name="T66" fmla="*/ 0 w 82"/>
                <a:gd name="T67" fmla="*/ 29 h 89"/>
                <a:gd name="T68" fmla="*/ 1 w 82"/>
                <a:gd name="T69" fmla="*/ 28 h 89"/>
                <a:gd name="T70" fmla="*/ 7 w 82"/>
                <a:gd name="T71" fmla="*/ 27 h 89"/>
                <a:gd name="T72" fmla="*/ 6 w 82"/>
                <a:gd name="T73" fmla="*/ 22 h 89"/>
                <a:gd name="T74" fmla="*/ 8 w 82"/>
                <a:gd name="T75" fmla="*/ 16 h 89"/>
                <a:gd name="T76" fmla="*/ 15 w 82"/>
                <a:gd name="T77" fmla="*/ 10 h 89"/>
                <a:gd name="T78" fmla="*/ 23 w 82"/>
                <a:gd name="T79" fmla="*/ 9 h 89"/>
                <a:gd name="T80" fmla="*/ 19 w 82"/>
                <a:gd name="T81" fmla="*/ 2 h 89"/>
                <a:gd name="T82" fmla="*/ 30 w 82"/>
                <a:gd name="T83" fmla="*/ 0 h 89"/>
                <a:gd name="T84" fmla="*/ 30 w 82"/>
                <a:gd name="T8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" h="89">
                  <a:moveTo>
                    <a:pt x="30" y="0"/>
                  </a:moveTo>
                  <a:lnTo>
                    <a:pt x="31" y="4"/>
                  </a:lnTo>
                  <a:lnTo>
                    <a:pt x="40" y="10"/>
                  </a:lnTo>
                  <a:lnTo>
                    <a:pt x="46" y="17"/>
                  </a:lnTo>
                  <a:lnTo>
                    <a:pt x="56" y="23"/>
                  </a:lnTo>
                  <a:lnTo>
                    <a:pt x="64" y="24"/>
                  </a:lnTo>
                  <a:lnTo>
                    <a:pt x="82" y="34"/>
                  </a:lnTo>
                  <a:lnTo>
                    <a:pt x="82" y="37"/>
                  </a:lnTo>
                  <a:lnTo>
                    <a:pt x="77" y="39"/>
                  </a:lnTo>
                  <a:lnTo>
                    <a:pt x="76" y="42"/>
                  </a:lnTo>
                  <a:lnTo>
                    <a:pt x="69" y="42"/>
                  </a:lnTo>
                  <a:lnTo>
                    <a:pt x="73" y="48"/>
                  </a:lnTo>
                  <a:lnTo>
                    <a:pt x="72" y="52"/>
                  </a:lnTo>
                  <a:lnTo>
                    <a:pt x="60" y="56"/>
                  </a:lnTo>
                  <a:lnTo>
                    <a:pt x="57" y="49"/>
                  </a:lnTo>
                  <a:lnTo>
                    <a:pt x="54" y="48"/>
                  </a:lnTo>
                  <a:lnTo>
                    <a:pt x="43" y="67"/>
                  </a:lnTo>
                  <a:lnTo>
                    <a:pt x="40" y="67"/>
                  </a:lnTo>
                  <a:lnTo>
                    <a:pt x="31" y="67"/>
                  </a:lnTo>
                  <a:lnTo>
                    <a:pt x="37" y="73"/>
                  </a:lnTo>
                  <a:lnTo>
                    <a:pt x="43" y="76"/>
                  </a:lnTo>
                  <a:lnTo>
                    <a:pt x="44" y="78"/>
                  </a:lnTo>
                  <a:lnTo>
                    <a:pt x="44" y="89"/>
                  </a:lnTo>
                  <a:lnTo>
                    <a:pt x="37" y="85"/>
                  </a:lnTo>
                  <a:lnTo>
                    <a:pt x="33" y="79"/>
                  </a:lnTo>
                  <a:lnTo>
                    <a:pt x="23" y="68"/>
                  </a:lnTo>
                  <a:lnTo>
                    <a:pt x="11" y="61"/>
                  </a:lnTo>
                  <a:lnTo>
                    <a:pt x="11" y="58"/>
                  </a:lnTo>
                  <a:lnTo>
                    <a:pt x="6" y="59"/>
                  </a:lnTo>
                  <a:lnTo>
                    <a:pt x="1" y="52"/>
                  </a:lnTo>
                  <a:lnTo>
                    <a:pt x="5" y="48"/>
                  </a:lnTo>
                  <a:lnTo>
                    <a:pt x="6" y="46"/>
                  </a:lnTo>
                  <a:lnTo>
                    <a:pt x="1" y="40"/>
                  </a:lnTo>
                  <a:lnTo>
                    <a:pt x="0" y="29"/>
                  </a:lnTo>
                  <a:lnTo>
                    <a:pt x="1" y="28"/>
                  </a:lnTo>
                  <a:lnTo>
                    <a:pt x="7" y="27"/>
                  </a:lnTo>
                  <a:lnTo>
                    <a:pt x="6" y="22"/>
                  </a:lnTo>
                  <a:lnTo>
                    <a:pt x="8" y="16"/>
                  </a:lnTo>
                  <a:lnTo>
                    <a:pt x="15" y="10"/>
                  </a:lnTo>
                  <a:lnTo>
                    <a:pt x="23" y="9"/>
                  </a:lnTo>
                  <a:lnTo>
                    <a:pt x="19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F6FF9201-D4EA-9886-4606-5815F55D2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2079" y="2040095"/>
              <a:ext cx="2714304" cy="1996162"/>
            </a:xfrm>
            <a:custGeom>
              <a:avLst/>
              <a:gdLst>
                <a:gd name="T0" fmla="*/ 605 w 1372"/>
                <a:gd name="T1" fmla="*/ 742 h 1009"/>
                <a:gd name="T2" fmla="*/ 736 w 1372"/>
                <a:gd name="T3" fmla="*/ 634 h 1009"/>
                <a:gd name="T4" fmla="*/ 799 w 1372"/>
                <a:gd name="T5" fmla="*/ 515 h 1009"/>
                <a:gd name="T6" fmla="*/ 824 w 1372"/>
                <a:gd name="T7" fmla="*/ 498 h 1009"/>
                <a:gd name="T8" fmla="*/ 882 w 1372"/>
                <a:gd name="T9" fmla="*/ 494 h 1009"/>
                <a:gd name="T10" fmla="*/ 844 w 1372"/>
                <a:gd name="T11" fmla="*/ 490 h 1009"/>
                <a:gd name="T12" fmla="*/ 927 w 1372"/>
                <a:gd name="T13" fmla="*/ 458 h 1009"/>
                <a:gd name="T14" fmla="*/ 1330 w 1372"/>
                <a:gd name="T15" fmla="*/ 446 h 1009"/>
                <a:gd name="T16" fmla="*/ 971 w 1372"/>
                <a:gd name="T17" fmla="*/ 443 h 1009"/>
                <a:gd name="T18" fmla="*/ 984 w 1372"/>
                <a:gd name="T19" fmla="*/ 432 h 1009"/>
                <a:gd name="T20" fmla="*/ 1111 w 1372"/>
                <a:gd name="T21" fmla="*/ 403 h 1009"/>
                <a:gd name="T22" fmla="*/ 1087 w 1372"/>
                <a:gd name="T23" fmla="*/ 404 h 1009"/>
                <a:gd name="T24" fmla="*/ 1224 w 1372"/>
                <a:gd name="T25" fmla="*/ 438 h 1009"/>
                <a:gd name="T26" fmla="*/ 1119 w 1372"/>
                <a:gd name="T27" fmla="*/ 497 h 1009"/>
                <a:gd name="T28" fmla="*/ 1003 w 1372"/>
                <a:gd name="T29" fmla="*/ 502 h 1009"/>
                <a:gd name="T30" fmla="*/ 875 w 1372"/>
                <a:gd name="T31" fmla="*/ 554 h 1009"/>
                <a:gd name="T32" fmla="*/ 819 w 1372"/>
                <a:gd name="T33" fmla="*/ 693 h 1009"/>
                <a:gd name="T34" fmla="*/ 761 w 1372"/>
                <a:gd name="T35" fmla="*/ 826 h 1009"/>
                <a:gd name="T36" fmla="*/ 753 w 1372"/>
                <a:gd name="T37" fmla="*/ 931 h 1009"/>
                <a:gd name="T38" fmla="*/ 682 w 1372"/>
                <a:gd name="T39" fmla="*/ 959 h 1009"/>
                <a:gd name="T40" fmla="*/ 574 w 1372"/>
                <a:gd name="T41" fmla="*/ 1003 h 1009"/>
                <a:gd name="T42" fmla="*/ 535 w 1372"/>
                <a:gd name="T43" fmla="*/ 950 h 1009"/>
                <a:gd name="T44" fmla="*/ 528 w 1372"/>
                <a:gd name="T45" fmla="*/ 920 h 1009"/>
                <a:gd name="T46" fmla="*/ 500 w 1372"/>
                <a:gd name="T47" fmla="*/ 926 h 1009"/>
                <a:gd name="T48" fmla="*/ 531 w 1372"/>
                <a:gd name="T49" fmla="*/ 855 h 1009"/>
                <a:gd name="T50" fmla="*/ 511 w 1372"/>
                <a:gd name="T51" fmla="*/ 856 h 1009"/>
                <a:gd name="T52" fmla="*/ 502 w 1372"/>
                <a:gd name="T53" fmla="*/ 815 h 1009"/>
                <a:gd name="T54" fmla="*/ 576 w 1372"/>
                <a:gd name="T55" fmla="*/ 783 h 1009"/>
                <a:gd name="T56" fmla="*/ 622 w 1372"/>
                <a:gd name="T57" fmla="*/ 748 h 1009"/>
                <a:gd name="T58" fmla="*/ 699 w 1372"/>
                <a:gd name="T59" fmla="*/ 737 h 1009"/>
                <a:gd name="T60" fmla="*/ 657 w 1372"/>
                <a:gd name="T61" fmla="*/ 729 h 1009"/>
                <a:gd name="T62" fmla="*/ 767 w 1372"/>
                <a:gd name="T63" fmla="*/ 657 h 1009"/>
                <a:gd name="T64" fmla="*/ 805 w 1372"/>
                <a:gd name="T65" fmla="*/ 605 h 1009"/>
                <a:gd name="T66" fmla="*/ 818 w 1372"/>
                <a:gd name="T67" fmla="*/ 561 h 1009"/>
                <a:gd name="T68" fmla="*/ 866 w 1372"/>
                <a:gd name="T69" fmla="*/ 517 h 1009"/>
                <a:gd name="T70" fmla="*/ 911 w 1372"/>
                <a:gd name="T71" fmla="*/ 490 h 1009"/>
                <a:gd name="T72" fmla="*/ 985 w 1372"/>
                <a:gd name="T73" fmla="*/ 453 h 1009"/>
                <a:gd name="T74" fmla="*/ 1047 w 1372"/>
                <a:gd name="T75" fmla="*/ 438 h 1009"/>
                <a:gd name="T76" fmla="*/ 1105 w 1372"/>
                <a:gd name="T77" fmla="*/ 424 h 1009"/>
                <a:gd name="T78" fmla="*/ 1169 w 1372"/>
                <a:gd name="T79" fmla="*/ 429 h 1009"/>
                <a:gd name="T80" fmla="*/ 1260 w 1372"/>
                <a:gd name="T81" fmla="*/ 389 h 1009"/>
                <a:gd name="T82" fmla="*/ 1329 w 1372"/>
                <a:gd name="T83" fmla="*/ 404 h 1009"/>
                <a:gd name="T84" fmla="*/ 1355 w 1372"/>
                <a:gd name="T85" fmla="*/ 444 h 1009"/>
                <a:gd name="T86" fmla="*/ 1167 w 1372"/>
                <a:gd name="T87" fmla="*/ 386 h 1009"/>
                <a:gd name="T88" fmla="*/ 926 w 1372"/>
                <a:gd name="T89" fmla="*/ 238 h 1009"/>
                <a:gd name="T90" fmla="*/ 1030 w 1372"/>
                <a:gd name="T91" fmla="*/ 118 h 1009"/>
                <a:gd name="T92" fmla="*/ 932 w 1372"/>
                <a:gd name="T93" fmla="*/ 81 h 1009"/>
                <a:gd name="T94" fmla="*/ 664 w 1372"/>
                <a:gd name="T95" fmla="*/ 81 h 1009"/>
                <a:gd name="T96" fmla="*/ 1164 w 1372"/>
                <a:gd name="T97" fmla="*/ 56 h 1009"/>
                <a:gd name="T98" fmla="*/ 892 w 1372"/>
                <a:gd name="T99" fmla="*/ 48 h 1009"/>
                <a:gd name="T100" fmla="*/ 886 w 1372"/>
                <a:gd name="T101" fmla="*/ 86 h 1009"/>
                <a:gd name="T102" fmla="*/ 791 w 1372"/>
                <a:gd name="T103" fmla="*/ 139 h 1009"/>
                <a:gd name="T104" fmla="*/ 739 w 1372"/>
                <a:gd name="T105" fmla="*/ 102 h 1009"/>
                <a:gd name="T106" fmla="*/ 797 w 1372"/>
                <a:gd name="T107" fmla="*/ 72 h 1009"/>
                <a:gd name="T108" fmla="*/ 692 w 1372"/>
                <a:gd name="T109" fmla="*/ 78 h 1009"/>
                <a:gd name="T110" fmla="*/ 628 w 1372"/>
                <a:gd name="T111" fmla="*/ 30 h 1009"/>
                <a:gd name="T112" fmla="*/ 705 w 1372"/>
                <a:gd name="T113" fmla="*/ 36 h 1009"/>
                <a:gd name="T114" fmla="*/ 787 w 1372"/>
                <a:gd name="T115" fmla="*/ 15 h 1009"/>
                <a:gd name="T116" fmla="*/ 967 w 1372"/>
                <a:gd name="T117" fmla="*/ 15 h 1009"/>
                <a:gd name="T118" fmla="*/ 1100 w 1372"/>
                <a:gd name="T119" fmla="*/ 11 h 1009"/>
                <a:gd name="T120" fmla="*/ 927 w 1372"/>
                <a:gd name="T121" fmla="*/ 38 h 1009"/>
                <a:gd name="T122" fmla="*/ 841 w 1372"/>
                <a:gd name="T123" fmla="*/ 1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2" h="1009">
                  <a:moveTo>
                    <a:pt x="499" y="895"/>
                  </a:moveTo>
                  <a:lnTo>
                    <a:pt x="499" y="901"/>
                  </a:lnTo>
                  <a:lnTo>
                    <a:pt x="495" y="901"/>
                  </a:lnTo>
                  <a:lnTo>
                    <a:pt x="493" y="897"/>
                  </a:lnTo>
                  <a:lnTo>
                    <a:pt x="492" y="890"/>
                  </a:lnTo>
                  <a:lnTo>
                    <a:pt x="495" y="888"/>
                  </a:lnTo>
                  <a:lnTo>
                    <a:pt x="499" y="895"/>
                  </a:lnTo>
                  <a:close/>
                  <a:moveTo>
                    <a:pt x="492" y="857"/>
                  </a:moveTo>
                  <a:lnTo>
                    <a:pt x="486" y="857"/>
                  </a:lnTo>
                  <a:lnTo>
                    <a:pt x="487" y="852"/>
                  </a:lnTo>
                  <a:lnTo>
                    <a:pt x="490" y="851"/>
                  </a:lnTo>
                  <a:lnTo>
                    <a:pt x="492" y="857"/>
                  </a:lnTo>
                  <a:close/>
                  <a:moveTo>
                    <a:pt x="605" y="747"/>
                  </a:moveTo>
                  <a:lnTo>
                    <a:pt x="597" y="746"/>
                  </a:lnTo>
                  <a:lnTo>
                    <a:pt x="593" y="744"/>
                  </a:lnTo>
                  <a:lnTo>
                    <a:pt x="603" y="740"/>
                  </a:lnTo>
                  <a:lnTo>
                    <a:pt x="605" y="742"/>
                  </a:lnTo>
                  <a:lnTo>
                    <a:pt x="605" y="747"/>
                  </a:lnTo>
                  <a:close/>
                  <a:moveTo>
                    <a:pt x="617" y="731"/>
                  </a:moveTo>
                  <a:lnTo>
                    <a:pt x="616" y="728"/>
                  </a:lnTo>
                  <a:lnTo>
                    <a:pt x="625" y="726"/>
                  </a:lnTo>
                  <a:lnTo>
                    <a:pt x="628" y="729"/>
                  </a:lnTo>
                  <a:lnTo>
                    <a:pt x="617" y="731"/>
                  </a:lnTo>
                  <a:lnTo>
                    <a:pt x="617" y="731"/>
                  </a:lnTo>
                  <a:close/>
                  <a:moveTo>
                    <a:pt x="713" y="674"/>
                  </a:moveTo>
                  <a:lnTo>
                    <a:pt x="699" y="675"/>
                  </a:lnTo>
                  <a:lnTo>
                    <a:pt x="698" y="671"/>
                  </a:lnTo>
                  <a:lnTo>
                    <a:pt x="705" y="668"/>
                  </a:lnTo>
                  <a:lnTo>
                    <a:pt x="709" y="668"/>
                  </a:lnTo>
                  <a:lnTo>
                    <a:pt x="713" y="674"/>
                  </a:lnTo>
                  <a:close/>
                  <a:moveTo>
                    <a:pt x="736" y="638"/>
                  </a:moveTo>
                  <a:lnTo>
                    <a:pt x="730" y="639"/>
                  </a:lnTo>
                  <a:lnTo>
                    <a:pt x="730" y="635"/>
                  </a:lnTo>
                  <a:lnTo>
                    <a:pt x="736" y="634"/>
                  </a:lnTo>
                  <a:lnTo>
                    <a:pt x="736" y="638"/>
                  </a:lnTo>
                  <a:lnTo>
                    <a:pt x="736" y="638"/>
                  </a:lnTo>
                  <a:close/>
                  <a:moveTo>
                    <a:pt x="751" y="618"/>
                  </a:moveTo>
                  <a:lnTo>
                    <a:pt x="750" y="615"/>
                  </a:lnTo>
                  <a:lnTo>
                    <a:pt x="754" y="610"/>
                  </a:lnTo>
                  <a:lnTo>
                    <a:pt x="757" y="611"/>
                  </a:lnTo>
                  <a:lnTo>
                    <a:pt x="756" y="616"/>
                  </a:lnTo>
                  <a:lnTo>
                    <a:pt x="751" y="618"/>
                  </a:lnTo>
                  <a:lnTo>
                    <a:pt x="751" y="618"/>
                  </a:lnTo>
                  <a:close/>
                  <a:moveTo>
                    <a:pt x="761" y="532"/>
                  </a:moveTo>
                  <a:lnTo>
                    <a:pt x="756" y="535"/>
                  </a:lnTo>
                  <a:lnTo>
                    <a:pt x="761" y="526"/>
                  </a:lnTo>
                  <a:lnTo>
                    <a:pt x="764" y="523"/>
                  </a:lnTo>
                  <a:lnTo>
                    <a:pt x="766" y="529"/>
                  </a:lnTo>
                  <a:lnTo>
                    <a:pt x="761" y="532"/>
                  </a:lnTo>
                  <a:close/>
                  <a:moveTo>
                    <a:pt x="791" y="515"/>
                  </a:moveTo>
                  <a:lnTo>
                    <a:pt x="799" y="515"/>
                  </a:lnTo>
                  <a:lnTo>
                    <a:pt x="797" y="518"/>
                  </a:lnTo>
                  <a:lnTo>
                    <a:pt x="792" y="519"/>
                  </a:lnTo>
                  <a:lnTo>
                    <a:pt x="788" y="522"/>
                  </a:lnTo>
                  <a:lnTo>
                    <a:pt x="782" y="523"/>
                  </a:lnTo>
                  <a:lnTo>
                    <a:pt x="775" y="526"/>
                  </a:lnTo>
                  <a:lnTo>
                    <a:pt x="770" y="527"/>
                  </a:lnTo>
                  <a:lnTo>
                    <a:pt x="768" y="523"/>
                  </a:lnTo>
                  <a:lnTo>
                    <a:pt x="772" y="519"/>
                  </a:lnTo>
                  <a:lnTo>
                    <a:pt x="776" y="519"/>
                  </a:lnTo>
                  <a:lnTo>
                    <a:pt x="780" y="515"/>
                  </a:lnTo>
                  <a:lnTo>
                    <a:pt x="791" y="515"/>
                  </a:lnTo>
                  <a:lnTo>
                    <a:pt x="791" y="515"/>
                  </a:lnTo>
                  <a:close/>
                  <a:moveTo>
                    <a:pt x="834" y="484"/>
                  </a:moveTo>
                  <a:lnTo>
                    <a:pt x="842" y="491"/>
                  </a:lnTo>
                  <a:lnTo>
                    <a:pt x="840" y="496"/>
                  </a:lnTo>
                  <a:lnTo>
                    <a:pt x="836" y="498"/>
                  </a:lnTo>
                  <a:lnTo>
                    <a:pt x="824" y="498"/>
                  </a:lnTo>
                  <a:lnTo>
                    <a:pt x="819" y="496"/>
                  </a:lnTo>
                  <a:lnTo>
                    <a:pt x="811" y="498"/>
                  </a:lnTo>
                  <a:lnTo>
                    <a:pt x="806" y="494"/>
                  </a:lnTo>
                  <a:lnTo>
                    <a:pt x="811" y="489"/>
                  </a:lnTo>
                  <a:lnTo>
                    <a:pt x="821" y="491"/>
                  </a:lnTo>
                  <a:lnTo>
                    <a:pt x="823" y="485"/>
                  </a:lnTo>
                  <a:lnTo>
                    <a:pt x="828" y="486"/>
                  </a:lnTo>
                  <a:lnTo>
                    <a:pt x="830" y="480"/>
                  </a:lnTo>
                  <a:lnTo>
                    <a:pt x="834" y="484"/>
                  </a:lnTo>
                  <a:lnTo>
                    <a:pt x="834" y="484"/>
                  </a:lnTo>
                  <a:close/>
                  <a:moveTo>
                    <a:pt x="855" y="501"/>
                  </a:moveTo>
                  <a:lnTo>
                    <a:pt x="860" y="497"/>
                  </a:lnTo>
                  <a:lnTo>
                    <a:pt x="865" y="496"/>
                  </a:lnTo>
                  <a:lnTo>
                    <a:pt x="867" y="488"/>
                  </a:lnTo>
                  <a:lnTo>
                    <a:pt x="874" y="486"/>
                  </a:lnTo>
                  <a:lnTo>
                    <a:pt x="879" y="490"/>
                  </a:lnTo>
                  <a:lnTo>
                    <a:pt x="882" y="494"/>
                  </a:lnTo>
                  <a:lnTo>
                    <a:pt x="881" y="498"/>
                  </a:lnTo>
                  <a:lnTo>
                    <a:pt x="871" y="502"/>
                  </a:lnTo>
                  <a:lnTo>
                    <a:pt x="862" y="509"/>
                  </a:lnTo>
                  <a:lnTo>
                    <a:pt x="856" y="508"/>
                  </a:lnTo>
                  <a:lnTo>
                    <a:pt x="854" y="510"/>
                  </a:lnTo>
                  <a:lnTo>
                    <a:pt x="846" y="512"/>
                  </a:lnTo>
                  <a:lnTo>
                    <a:pt x="840" y="510"/>
                  </a:lnTo>
                  <a:lnTo>
                    <a:pt x="836" y="512"/>
                  </a:lnTo>
                  <a:lnTo>
                    <a:pt x="832" y="514"/>
                  </a:lnTo>
                  <a:lnTo>
                    <a:pt x="828" y="512"/>
                  </a:lnTo>
                  <a:lnTo>
                    <a:pt x="817" y="517"/>
                  </a:lnTo>
                  <a:lnTo>
                    <a:pt x="808" y="518"/>
                  </a:lnTo>
                  <a:lnTo>
                    <a:pt x="805" y="515"/>
                  </a:lnTo>
                  <a:lnTo>
                    <a:pt x="816" y="508"/>
                  </a:lnTo>
                  <a:lnTo>
                    <a:pt x="833" y="506"/>
                  </a:lnTo>
                  <a:lnTo>
                    <a:pt x="843" y="498"/>
                  </a:lnTo>
                  <a:lnTo>
                    <a:pt x="844" y="490"/>
                  </a:lnTo>
                  <a:lnTo>
                    <a:pt x="847" y="486"/>
                  </a:lnTo>
                  <a:lnTo>
                    <a:pt x="842" y="485"/>
                  </a:lnTo>
                  <a:lnTo>
                    <a:pt x="842" y="479"/>
                  </a:lnTo>
                  <a:lnTo>
                    <a:pt x="851" y="473"/>
                  </a:lnTo>
                  <a:lnTo>
                    <a:pt x="855" y="468"/>
                  </a:lnTo>
                  <a:lnTo>
                    <a:pt x="861" y="467"/>
                  </a:lnTo>
                  <a:lnTo>
                    <a:pt x="864" y="471"/>
                  </a:lnTo>
                  <a:lnTo>
                    <a:pt x="860" y="475"/>
                  </a:lnTo>
                  <a:lnTo>
                    <a:pt x="855" y="479"/>
                  </a:lnTo>
                  <a:lnTo>
                    <a:pt x="858" y="485"/>
                  </a:lnTo>
                  <a:lnTo>
                    <a:pt x="861" y="493"/>
                  </a:lnTo>
                  <a:lnTo>
                    <a:pt x="855" y="501"/>
                  </a:lnTo>
                  <a:lnTo>
                    <a:pt x="855" y="501"/>
                  </a:lnTo>
                  <a:close/>
                  <a:moveTo>
                    <a:pt x="909" y="454"/>
                  </a:moveTo>
                  <a:lnTo>
                    <a:pt x="914" y="456"/>
                  </a:lnTo>
                  <a:lnTo>
                    <a:pt x="919" y="455"/>
                  </a:lnTo>
                  <a:lnTo>
                    <a:pt x="927" y="458"/>
                  </a:lnTo>
                  <a:lnTo>
                    <a:pt x="930" y="463"/>
                  </a:lnTo>
                  <a:lnTo>
                    <a:pt x="926" y="466"/>
                  </a:lnTo>
                  <a:lnTo>
                    <a:pt x="928" y="472"/>
                  </a:lnTo>
                  <a:lnTo>
                    <a:pt x="914" y="473"/>
                  </a:lnTo>
                  <a:lnTo>
                    <a:pt x="911" y="472"/>
                  </a:lnTo>
                  <a:lnTo>
                    <a:pt x="906" y="475"/>
                  </a:lnTo>
                  <a:lnTo>
                    <a:pt x="901" y="479"/>
                  </a:lnTo>
                  <a:lnTo>
                    <a:pt x="893" y="478"/>
                  </a:lnTo>
                  <a:lnTo>
                    <a:pt x="894" y="472"/>
                  </a:lnTo>
                  <a:lnTo>
                    <a:pt x="893" y="464"/>
                  </a:lnTo>
                  <a:lnTo>
                    <a:pt x="896" y="462"/>
                  </a:lnTo>
                  <a:lnTo>
                    <a:pt x="905" y="463"/>
                  </a:lnTo>
                  <a:lnTo>
                    <a:pt x="905" y="456"/>
                  </a:lnTo>
                  <a:lnTo>
                    <a:pt x="909" y="454"/>
                  </a:lnTo>
                  <a:lnTo>
                    <a:pt x="909" y="454"/>
                  </a:lnTo>
                  <a:close/>
                  <a:moveTo>
                    <a:pt x="1336" y="444"/>
                  </a:moveTo>
                  <a:lnTo>
                    <a:pt x="1330" y="446"/>
                  </a:lnTo>
                  <a:lnTo>
                    <a:pt x="1331" y="440"/>
                  </a:lnTo>
                  <a:lnTo>
                    <a:pt x="1336" y="444"/>
                  </a:lnTo>
                  <a:lnTo>
                    <a:pt x="1336" y="444"/>
                  </a:lnTo>
                  <a:close/>
                  <a:moveTo>
                    <a:pt x="1017" y="431"/>
                  </a:moveTo>
                  <a:lnTo>
                    <a:pt x="1013" y="433"/>
                  </a:lnTo>
                  <a:lnTo>
                    <a:pt x="1007" y="432"/>
                  </a:lnTo>
                  <a:lnTo>
                    <a:pt x="1005" y="429"/>
                  </a:lnTo>
                  <a:lnTo>
                    <a:pt x="1012" y="425"/>
                  </a:lnTo>
                  <a:lnTo>
                    <a:pt x="1018" y="426"/>
                  </a:lnTo>
                  <a:lnTo>
                    <a:pt x="1017" y="431"/>
                  </a:lnTo>
                  <a:lnTo>
                    <a:pt x="1017" y="431"/>
                  </a:lnTo>
                  <a:close/>
                  <a:moveTo>
                    <a:pt x="966" y="432"/>
                  </a:moveTo>
                  <a:lnTo>
                    <a:pt x="969" y="435"/>
                  </a:lnTo>
                  <a:lnTo>
                    <a:pt x="974" y="433"/>
                  </a:lnTo>
                  <a:lnTo>
                    <a:pt x="978" y="436"/>
                  </a:lnTo>
                  <a:lnTo>
                    <a:pt x="974" y="439"/>
                  </a:lnTo>
                  <a:lnTo>
                    <a:pt x="971" y="443"/>
                  </a:lnTo>
                  <a:lnTo>
                    <a:pt x="964" y="444"/>
                  </a:lnTo>
                  <a:lnTo>
                    <a:pt x="954" y="452"/>
                  </a:lnTo>
                  <a:lnTo>
                    <a:pt x="954" y="455"/>
                  </a:lnTo>
                  <a:lnTo>
                    <a:pt x="936" y="456"/>
                  </a:lnTo>
                  <a:lnTo>
                    <a:pt x="931" y="455"/>
                  </a:lnTo>
                  <a:lnTo>
                    <a:pt x="936" y="446"/>
                  </a:lnTo>
                  <a:lnTo>
                    <a:pt x="942" y="446"/>
                  </a:lnTo>
                  <a:lnTo>
                    <a:pt x="949" y="443"/>
                  </a:lnTo>
                  <a:lnTo>
                    <a:pt x="948" y="441"/>
                  </a:lnTo>
                  <a:lnTo>
                    <a:pt x="956" y="434"/>
                  </a:lnTo>
                  <a:lnTo>
                    <a:pt x="958" y="428"/>
                  </a:lnTo>
                  <a:lnTo>
                    <a:pt x="963" y="424"/>
                  </a:lnTo>
                  <a:lnTo>
                    <a:pt x="966" y="432"/>
                  </a:lnTo>
                  <a:close/>
                  <a:moveTo>
                    <a:pt x="982" y="425"/>
                  </a:moveTo>
                  <a:lnTo>
                    <a:pt x="987" y="426"/>
                  </a:lnTo>
                  <a:lnTo>
                    <a:pt x="992" y="432"/>
                  </a:lnTo>
                  <a:lnTo>
                    <a:pt x="984" y="432"/>
                  </a:lnTo>
                  <a:lnTo>
                    <a:pt x="977" y="425"/>
                  </a:lnTo>
                  <a:lnTo>
                    <a:pt x="982" y="425"/>
                  </a:lnTo>
                  <a:close/>
                  <a:moveTo>
                    <a:pt x="1111" y="411"/>
                  </a:moveTo>
                  <a:lnTo>
                    <a:pt x="1112" y="415"/>
                  </a:lnTo>
                  <a:lnTo>
                    <a:pt x="1101" y="422"/>
                  </a:lnTo>
                  <a:lnTo>
                    <a:pt x="1096" y="422"/>
                  </a:lnTo>
                  <a:lnTo>
                    <a:pt x="1088" y="418"/>
                  </a:lnTo>
                  <a:lnTo>
                    <a:pt x="1089" y="415"/>
                  </a:lnTo>
                  <a:lnTo>
                    <a:pt x="1095" y="412"/>
                  </a:lnTo>
                  <a:lnTo>
                    <a:pt x="1099" y="412"/>
                  </a:lnTo>
                  <a:lnTo>
                    <a:pt x="1108" y="408"/>
                  </a:lnTo>
                  <a:lnTo>
                    <a:pt x="1111" y="411"/>
                  </a:lnTo>
                  <a:lnTo>
                    <a:pt x="1111" y="411"/>
                  </a:lnTo>
                  <a:close/>
                  <a:moveTo>
                    <a:pt x="1124" y="410"/>
                  </a:moveTo>
                  <a:lnTo>
                    <a:pt x="1118" y="411"/>
                  </a:lnTo>
                  <a:lnTo>
                    <a:pt x="1112" y="408"/>
                  </a:lnTo>
                  <a:lnTo>
                    <a:pt x="1111" y="403"/>
                  </a:lnTo>
                  <a:lnTo>
                    <a:pt x="1114" y="402"/>
                  </a:lnTo>
                  <a:lnTo>
                    <a:pt x="1125" y="406"/>
                  </a:lnTo>
                  <a:lnTo>
                    <a:pt x="1124" y="410"/>
                  </a:lnTo>
                  <a:close/>
                  <a:moveTo>
                    <a:pt x="1102" y="399"/>
                  </a:moveTo>
                  <a:lnTo>
                    <a:pt x="1101" y="401"/>
                  </a:lnTo>
                  <a:lnTo>
                    <a:pt x="1092" y="409"/>
                  </a:lnTo>
                  <a:lnTo>
                    <a:pt x="1084" y="411"/>
                  </a:lnTo>
                  <a:lnTo>
                    <a:pt x="1078" y="410"/>
                  </a:lnTo>
                  <a:lnTo>
                    <a:pt x="1075" y="412"/>
                  </a:lnTo>
                  <a:lnTo>
                    <a:pt x="1068" y="412"/>
                  </a:lnTo>
                  <a:lnTo>
                    <a:pt x="1061" y="410"/>
                  </a:lnTo>
                  <a:lnTo>
                    <a:pt x="1055" y="406"/>
                  </a:lnTo>
                  <a:lnTo>
                    <a:pt x="1067" y="405"/>
                  </a:lnTo>
                  <a:lnTo>
                    <a:pt x="1068" y="404"/>
                  </a:lnTo>
                  <a:lnTo>
                    <a:pt x="1074" y="404"/>
                  </a:lnTo>
                  <a:lnTo>
                    <a:pt x="1083" y="403"/>
                  </a:lnTo>
                  <a:lnTo>
                    <a:pt x="1087" y="404"/>
                  </a:lnTo>
                  <a:lnTo>
                    <a:pt x="1094" y="399"/>
                  </a:lnTo>
                  <a:lnTo>
                    <a:pt x="1102" y="399"/>
                  </a:lnTo>
                  <a:lnTo>
                    <a:pt x="1102" y="399"/>
                  </a:lnTo>
                  <a:close/>
                  <a:moveTo>
                    <a:pt x="1311" y="479"/>
                  </a:moveTo>
                  <a:lnTo>
                    <a:pt x="1305" y="475"/>
                  </a:lnTo>
                  <a:lnTo>
                    <a:pt x="1305" y="473"/>
                  </a:lnTo>
                  <a:lnTo>
                    <a:pt x="1317" y="463"/>
                  </a:lnTo>
                  <a:lnTo>
                    <a:pt x="1319" y="460"/>
                  </a:lnTo>
                  <a:lnTo>
                    <a:pt x="1310" y="450"/>
                  </a:lnTo>
                  <a:lnTo>
                    <a:pt x="1298" y="448"/>
                  </a:lnTo>
                  <a:lnTo>
                    <a:pt x="1283" y="443"/>
                  </a:lnTo>
                  <a:lnTo>
                    <a:pt x="1268" y="436"/>
                  </a:lnTo>
                  <a:lnTo>
                    <a:pt x="1262" y="432"/>
                  </a:lnTo>
                  <a:lnTo>
                    <a:pt x="1252" y="434"/>
                  </a:lnTo>
                  <a:lnTo>
                    <a:pt x="1240" y="439"/>
                  </a:lnTo>
                  <a:lnTo>
                    <a:pt x="1237" y="440"/>
                  </a:lnTo>
                  <a:lnTo>
                    <a:pt x="1224" y="438"/>
                  </a:lnTo>
                  <a:lnTo>
                    <a:pt x="1217" y="439"/>
                  </a:lnTo>
                  <a:lnTo>
                    <a:pt x="1211" y="445"/>
                  </a:lnTo>
                  <a:lnTo>
                    <a:pt x="1202" y="451"/>
                  </a:lnTo>
                  <a:lnTo>
                    <a:pt x="1199" y="464"/>
                  </a:lnTo>
                  <a:lnTo>
                    <a:pt x="1198" y="470"/>
                  </a:lnTo>
                  <a:lnTo>
                    <a:pt x="1200" y="481"/>
                  </a:lnTo>
                  <a:lnTo>
                    <a:pt x="1195" y="486"/>
                  </a:lnTo>
                  <a:lnTo>
                    <a:pt x="1187" y="487"/>
                  </a:lnTo>
                  <a:lnTo>
                    <a:pt x="1182" y="492"/>
                  </a:lnTo>
                  <a:lnTo>
                    <a:pt x="1180" y="498"/>
                  </a:lnTo>
                  <a:lnTo>
                    <a:pt x="1176" y="499"/>
                  </a:lnTo>
                  <a:lnTo>
                    <a:pt x="1167" y="497"/>
                  </a:lnTo>
                  <a:lnTo>
                    <a:pt x="1154" y="494"/>
                  </a:lnTo>
                  <a:lnTo>
                    <a:pt x="1141" y="490"/>
                  </a:lnTo>
                  <a:lnTo>
                    <a:pt x="1136" y="490"/>
                  </a:lnTo>
                  <a:lnTo>
                    <a:pt x="1131" y="494"/>
                  </a:lnTo>
                  <a:lnTo>
                    <a:pt x="1119" y="497"/>
                  </a:lnTo>
                  <a:lnTo>
                    <a:pt x="1112" y="498"/>
                  </a:lnTo>
                  <a:lnTo>
                    <a:pt x="1110" y="496"/>
                  </a:lnTo>
                  <a:lnTo>
                    <a:pt x="1086" y="493"/>
                  </a:lnTo>
                  <a:lnTo>
                    <a:pt x="1081" y="487"/>
                  </a:lnTo>
                  <a:lnTo>
                    <a:pt x="1054" y="468"/>
                  </a:lnTo>
                  <a:lnTo>
                    <a:pt x="1042" y="468"/>
                  </a:lnTo>
                  <a:lnTo>
                    <a:pt x="1035" y="472"/>
                  </a:lnTo>
                  <a:lnTo>
                    <a:pt x="1038" y="477"/>
                  </a:lnTo>
                  <a:lnTo>
                    <a:pt x="1036" y="479"/>
                  </a:lnTo>
                  <a:lnTo>
                    <a:pt x="1030" y="478"/>
                  </a:lnTo>
                  <a:lnTo>
                    <a:pt x="1023" y="478"/>
                  </a:lnTo>
                  <a:lnTo>
                    <a:pt x="1021" y="479"/>
                  </a:lnTo>
                  <a:lnTo>
                    <a:pt x="1004" y="479"/>
                  </a:lnTo>
                  <a:lnTo>
                    <a:pt x="1012" y="486"/>
                  </a:lnTo>
                  <a:lnTo>
                    <a:pt x="1013" y="492"/>
                  </a:lnTo>
                  <a:lnTo>
                    <a:pt x="1008" y="498"/>
                  </a:lnTo>
                  <a:lnTo>
                    <a:pt x="1003" y="502"/>
                  </a:lnTo>
                  <a:lnTo>
                    <a:pt x="1012" y="504"/>
                  </a:lnTo>
                  <a:lnTo>
                    <a:pt x="1004" y="510"/>
                  </a:lnTo>
                  <a:lnTo>
                    <a:pt x="1000" y="510"/>
                  </a:lnTo>
                  <a:lnTo>
                    <a:pt x="971" y="504"/>
                  </a:lnTo>
                  <a:lnTo>
                    <a:pt x="961" y="504"/>
                  </a:lnTo>
                  <a:lnTo>
                    <a:pt x="947" y="501"/>
                  </a:lnTo>
                  <a:lnTo>
                    <a:pt x="940" y="503"/>
                  </a:lnTo>
                  <a:lnTo>
                    <a:pt x="940" y="505"/>
                  </a:lnTo>
                  <a:lnTo>
                    <a:pt x="942" y="517"/>
                  </a:lnTo>
                  <a:lnTo>
                    <a:pt x="935" y="529"/>
                  </a:lnTo>
                  <a:lnTo>
                    <a:pt x="913" y="522"/>
                  </a:lnTo>
                  <a:lnTo>
                    <a:pt x="908" y="525"/>
                  </a:lnTo>
                  <a:lnTo>
                    <a:pt x="895" y="532"/>
                  </a:lnTo>
                  <a:lnTo>
                    <a:pt x="890" y="544"/>
                  </a:lnTo>
                  <a:lnTo>
                    <a:pt x="886" y="548"/>
                  </a:lnTo>
                  <a:lnTo>
                    <a:pt x="877" y="549"/>
                  </a:lnTo>
                  <a:lnTo>
                    <a:pt x="875" y="554"/>
                  </a:lnTo>
                  <a:lnTo>
                    <a:pt x="885" y="561"/>
                  </a:lnTo>
                  <a:lnTo>
                    <a:pt x="888" y="566"/>
                  </a:lnTo>
                  <a:lnTo>
                    <a:pt x="887" y="571"/>
                  </a:lnTo>
                  <a:lnTo>
                    <a:pt x="882" y="574"/>
                  </a:lnTo>
                  <a:lnTo>
                    <a:pt x="871" y="584"/>
                  </a:lnTo>
                  <a:lnTo>
                    <a:pt x="861" y="594"/>
                  </a:lnTo>
                  <a:lnTo>
                    <a:pt x="856" y="597"/>
                  </a:lnTo>
                  <a:lnTo>
                    <a:pt x="860" y="606"/>
                  </a:lnTo>
                  <a:lnTo>
                    <a:pt x="849" y="611"/>
                  </a:lnTo>
                  <a:lnTo>
                    <a:pt x="840" y="613"/>
                  </a:lnTo>
                  <a:lnTo>
                    <a:pt x="827" y="614"/>
                  </a:lnTo>
                  <a:lnTo>
                    <a:pt x="831" y="628"/>
                  </a:lnTo>
                  <a:lnTo>
                    <a:pt x="830" y="637"/>
                  </a:lnTo>
                  <a:lnTo>
                    <a:pt x="830" y="653"/>
                  </a:lnTo>
                  <a:lnTo>
                    <a:pt x="817" y="670"/>
                  </a:lnTo>
                  <a:lnTo>
                    <a:pt x="803" y="687"/>
                  </a:lnTo>
                  <a:lnTo>
                    <a:pt x="819" y="693"/>
                  </a:lnTo>
                  <a:lnTo>
                    <a:pt x="823" y="702"/>
                  </a:lnTo>
                  <a:lnTo>
                    <a:pt x="823" y="707"/>
                  </a:lnTo>
                  <a:lnTo>
                    <a:pt x="817" y="715"/>
                  </a:lnTo>
                  <a:lnTo>
                    <a:pt x="792" y="711"/>
                  </a:lnTo>
                  <a:lnTo>
                    <a:pt x="781" y="713"/>
                  </a:lnTo>
                  <a:lnTo>
                    <a:pt x="770" y="718"/>
                  </a:lnTo>
                  <a:lnTo>
                    <a:pt x="758" y="731"/>
                  </a:lnTo>
                  <a:lnTo>
                    <a:pt x="754" y="734"/>
                  </a:lnTo>
                  <a:lnTo>
                    <a:pt x="755" y="740"/>
                  </a:lnTo>
                  <a:lnTo>
                    <a:pt x="749" y="749"/>
                  </a:lnTo>
                  <a:lnTo>
                    <a:pt x="758" y="764"/>
                  </a:lnTo>
                  <a:lnTo>
                    <a:pt x="754" y="767"/>
                  </a:lnTo>
                  <a:lnTo>
                    <a:pt x="756" y="777"/>
                  </a:lnTo>
                  <a:lnTo>
                    <a:pt x="755" y="783"/>
                  </a:lnTo>
                  <a:lnTo>
                    <a:pt x="764" y="798"/>
                  </a:lnTo>
                  <a:lnTo>
                    <a:pt x="764" y="804"/>
                  </a:lnTo>
                  <a:lnTo>
                    <a:pt x="761" y="826"/>
                  </a:lnTo>
                  <a:lnTo>
                    <a:pt x="774" y="833"/>
                  </a:lnTo>
                  <a:lnTo>
                    <a:pt x="779" y="834"/>
                  </a:lnTo>
                  <a:lnTo>
                    <a:pt x="790" y="844"/>
                  </a:lnTo>
                  <a:lnTo>
                    <a:pt x="789" y="851"/>
                  </a:lnTo>
                  <a:lnTo>
                    <a:pt x="785" y="859"/>
                  </a:lnTo>
                  <a:lnTo>
                    <a:pt x="776" y="859"/>
                  </a:lnTo>
                  <a:lnTo>
                    <a:pt x="770" y="861"/>
                  </a:lnTo>
                  <a:lnTo>
                    <a:pt x="771" y="866"/>
                  </a:lnTo>
                  <a:lnTo>
                    <a:pt x="781" y="883"/>
                  </a:lnTo>
                  <a:lnTo>
                    <a:pt x="783" y="888"/>
                  </a:lnTo>
                  <a:lnTo>
                    <a:pt x="781" y="895"/>
                  </a:lnTo>
                  <a:lnTo>
                    <a:pt x="781" y="905"/>
                  </a:lnTo>
                  <a:lnTo>
                    <a:pt x="774" y="912"/>
                  </a:lnTo>
                  <a:lnTo>
                    <a:pt x="770" y="914"/>
                  </a:lnTo>
                  <a:lnTo>
                    <a:pt x="761" y="917"/>
                  </a:lnTo>
                  <a:lnTo>
                    <a:pt x="758" y="925"/>
                  </a:lnTo>
                  <a:lnTo>
                    <a:pt x="753" y="931"/>
                  </a:lnTo>
                  <a:lnTo>
                    <a:pt x="758" y="945"/>
                  </a:lnTo>
                  <a:lnTo>
                    <a:pt x="756" y="959"/>
                  </a:lnTo>
                  <a:lnTo>
                    <a:pt x="754" y="964"/>
                  </a:lnTo>
                  <a:lnTo>
                    <a:pt x="747" y="964"/>
                  </a:lnTo>
                  <a:lnTo>
                    <a:pt x="743" y="958"/>
                  </a:lnTo>
                  <a:lnTo>
                    <a:pt x="742" y="955"/>
                  </a:lnTo>
                  <a:lnTo>
                    <a:pt x="722" y="950"/>
                  </a:lnTo>
                  <a:lnTo>
                    <a:pt x="714" y="941"/>
                  </a:lnTo>
                  <a:lnTo>
                    <a:pt x="712" y="930"/>
                  </a:lnTo>
                  <a:lnTo>
                    <a:pt x="704" y="934"/>
                  </a:lnTo>
                  <a:lnTo>
                    <a:pt x="705" y="938"/>
                  </a:lnTo>
                  <a:lnTo>
                    <a:pt x="705" y="946"/>
                  </a:lnTo>
                  <a:lnTo>
                    <a:pt x="697" y="959"/>
                  </a:lnTo>
                  <a:lnTo>
                    <a:pt x="693" y="959"/>
                  </a:lnTo>
                  <a:lnTo>
                    <a:pt x="689" y="962"/>
                  </a:lnTo>
                  <a:lnTo>
                    <a:pt x="685" y="962"/>
                  </a:lnTo>
                  <a:lnTo>
                    <a:pt x="682" y="959"/>
                  </a:lnTo>
                  <a:lnTo>
                    <a:pt x="679" y="959"/>
                  </a:lnTo>
                  <a:lnTo>
                    <a:pt x="676" y="962"/>
                  </a:lnTo>
                  <a:lnTo>
                    <a:pt x="664" y="968"/>
                  </a:lnTo>
                  <a:lnTo>
                    <a:pt x="667" y="969"/>
                  </a:lnTo>
                  <a:lnTo>
                    <a:pt x="661" y="973"/>
                  </a:lnTo>
                  <a:lnTo>
                    <a:pt x="660" y="976"/>
                  </a:lnTo>
                  <a:lnTo>
                    <a:pt x="650" y="981"/>
                  </a:lnTo>
                  <a:lnTo>
                    <a:pt x="636" y="995"/>
                  </a:lnTo>
                  <a:lnTo>
                    <a:pt x="628" y="999"/>
                  </a:lnTo>
                  <a:lnTo>
                    <a:pt x="622" y="1003"/>
                  </a:lnTo>
                  <a:lnTo>
                    <a:pt x="617" y="1003"/>
                  </a:lnTo>
                  <a:lnTo>
                    <a:pt x="611" y="1006"/>
                  </a:lnTo>
                  <a:lnTo>
                    <a:pt x="595" y="1009"/>
                  </a:lnTo>
                  <a:lnTo>
                    <a:pt x="585" y="1007"/>
                  </a:lnTo>
                  <a:lnTo>
                    <a:pt x="577" y="1009"/>
                  </a:lnTo>
                  <a:lnTo>
                    <a:pt x="574" y="1006"/>
                  </a:lnTo>
                  <a:lnTo>
                    <a:pt x="574" y="1003"/>
                  </a:lnTo>
                  <a:lnTo>
                    <a:pt x="569" y="1002"/>
                  </a:lnTo>
                  <a:lnTo>
                    <a:pt x="567" y="1006"/>
                  </a:lnTo>
                  <a:lnTo>
                    <a:pt x="561" y="1006"/>
                  </a:lnTo>
                  <a:lnTo>
                    <a:pt x="563" y="997"/>
                  </a:lnTo>
                  <a:lnTo>
                    <a:pt x="553" y="997"/>
                  </a:lnTo>
                  <a:lnTo>
                    <a:pt x="540" y="991"/>
                  </a:lnTo>
                  <a:lnTo>
                    <a:pt x="536" y="988"/>
                  </a:lnTo>
                  <a:lnTo>
                    <a:pt x="526" y="984"/>
                  </a:lnTo>
                  <a:lnTo>
                    <a:pt x="521" y="979"/>
                  </a:lnTo>
                  <a:lnTo>
                    <a:pt x="518" y="974"/>
                  </a:lnTo>
                  <a:lnTo>
                    <a:pt x="519" y="961"/>
                  </a:lnTo>
                  <a:lnTo>
                    <a:pt x="521" y="959"/>
                  </a:lnTo>
                  <a:lnTo>
                    <a:pt x="530" y="962"/>
                  </a:lnTo>
                  <a:lnTo>
                    <a:pt x="540" y="967"/>
                  </a:lnTo>
                  <a:lnTo>
                    <a:pt x="540" y="962"/>
                  </a:lnTo>
                  <a:lnTo>
                    <a:pt x="531" y="957"/>
                  </a:lnTo>
                  <a:lnTo>
                    <a:pt x="535" y="950"/>
                  </a:lnTo>
                  <a:lnTo>
                    <a:pt x="534" y="945"/>
                  </a:lnTo>
                  <a:lnTo>
                    <a:pt x="542" y="938"/>
                  </a:lnTo>
                  <a:lnTo>
                    <a:pt x="542" y="936"/>
                  </a:lnTo>
                  <a:lnTo>
                    <a:pt x="530" y="943"/>
                  </a:lnTo>
                  <a:lnTo>
                    <a:pt x="519" y="945"/>
                  </a:lnTo>
                  <a:lnTo>
                    <a:pt x="515" y="950"/>
                  </a:lnTo>
                  <a:lnTo>
                    <a:pt x="511" y="952"/>
                  </a:lnTo>
                  <a:lnTo>
                    <a:pt x="504" y="952"/>
                  </a:lnTo>
                  <a:lnTo>
                    <a:pt x="502" y="949"/>
                  </a:lnTo>
                  <a:lnTo>
                    <a:pt x="504" y="938"/>
                  </a:lnTo>
                  <a:lnTo>
                    <a:pt x="508" y="928"/>
                  </a:lnTo>
                  <a:lnTo>
                    <a:pt x="514" y="925"/>
                  </a:lnTo>
                  <a:lnTo>
                    <a:pt x="526" y="927"/>
                  </a:lnTo>
                  <a:lnTo>
                    <a:pt x="530" y="924"/>
                  </a:lnTo>
                  <a:lnTo>
                    <a:pt x="534" y="923"/>
                  </a:lnTo>
                  <a:lnTo>
                    <a:pt x="542" y="919"/>
                  </a:lnTo>
                  <a:lnTo>
                    <a:pt x="528" y="920"/>
                  </a:lnTo>
                  <a:lnTo>
                    <a:pt x="524" y="917"/>
                  </a:lnTo>
                  <a:lnTo>
                    <a:pt x="534" y="909"/>
                  </a:lnTo>
                  <a:lnTo>
                    <a:pt x="538" y="904"/>
                  </a:lnTo>
                  <a:lnTo>
                    <a:pt x="539" y="899"/>
                  </a:lnTo>
                  <a:lnTo>
                    <a:pt x="547" y="893"/>
                  </a:lnTo>
                  <a:lnTo>
                    <a:pt x="553" y="890"/>
                  </a:lnTo>
                  <a:lnTo>
                    <a:pt x="558" y="892"/>
                  </a:lnTo>
                  <a:lnTo>
                    <a:pt x="563" y="886"/>
                  </a:lnTo>
                  <a:lnTo>
                    <a:pt x="546" y="889"/>
                  </a:lnTo>
                  <a:lnTo>
                    <a:pt x="539" y="894"/>
                  </a:lnTo>
                  <a:lnTo>
                    <a:pt x="530" y="903"/>
                  </a:lnTo>
                  <a:lnTo>
                    <a:pt x="530" y="907"/>
                  </a:lnTo>
                  <a:lnTo>
                    <a:pt x="523" y="910"/>
                  </a:lnTo>
                  <a:lnTo>
                    <a:pt x="517" y="915"/>
                  </a:lnTo>
                  <a:lnTo>
                    <a:pt x="515" y="919"/>
                  </a:lnTo>
                  <a:lnTo>
                    <a:pt x="505" y="925"/>
                  </a:lnTo>
                  <a:lnTo>
                    <a:pt x="500" y="926"/>
                  </a:lnTo>
                  <a:lnTo>
                    <a:pt x="500" y="919"/>
                  </a:lnTo>
                  <a:lnTo>
                    <a:pt x="505" y="912"/>
                  </a:lnTo>
                  <a:lnTo>
                    <a:pt x="504" y="906"/>
                  </a:lnTo>
                  <a:lnTo>
                    <a:pt x="514" y="907"/>
                  </a:lnTo>
                  <a:lnTo>
                    <a:pt x="521" y="902"/>
                  </a:lnTo>
                  <a:lnTo>
                    <a:pt x="511" y="902"/>
                  </a:lnTo>
                  <a:lnTo>
                    <a:pt x="506" y="901"/>
                  </a:lnTo>
                  <a:lnTo>
                    <a:pt x="502" y="895"/>
                  </a:lnTo>
                  <a:lnTo>
                    <a:pt x="500" y="888"/>
                  </a:lnTo>
                  <a:lnTo>
                    <a:pt x="504" y="882"/>
                  </a:lnTo>
                  <a:lnTo>
                    <a:pt x="497" y="876"/>
                  </a:lnTo>
                  <a:lnTo>
                    <a:pt x="495" y="868"/>
                  </a:lnTo>
                  <a:lnTo>
                    <a:pt x="494" y="859"/>
                  </a:lnTo>
                  <a:lnTo>
                    <a:pt x="498" y="857"/>
                  </a:lnTo>
                  <a:lnTo>
                    <a:pt x="505" y="859"/>
                  </a:lnTo>
                  <a:lnTo>
                    <a:pt x="513" y="858"/>
                  </a:lnTo>
                  <a:lnTo>
                    <a:pt x="531" y="855"/>
                  </a:lnTo>
                  <a:lnTo>
                    <a:pt x="542" y="857"/>
                  </a:lnTo>
                  <a:lnTo>
                    <a:pt x="548" y="857"/>
                  </a:lnTo>
                  <a:lnTo>
                    <a:pt x="555" y="854"/>
                  </a:lnTo>
                  <a:lnTo>
                    <a:pt x="561" y="854"/>
                  </a:lnTo>
                  <a:lnTo>
                    <a:pt x="568" y="858"/>
                  </a:lnTo>
                  <a:lnTo>
                    <a:pt x="571" y="857"/>
                  </a:lnTo>
                  <a:lnTo>
                    <a:pt x="590" y="852"/>
                  </a:lnTo>
                  <a:lnTo>
                    <a:pt x="580" y="847"/>
                  </a:lnTo>
                  <a:lnTo>
                    <a:pt x="580" y="852"/>
                  </a:lnTo>
                  <a:lnTo>
                    <a:pt x="567" y="853"/>
                  </a:lnTo>
                  <a:lnTo>
                    <a:pt x="556" y="851"/>
                  </a:lnTo>
                  <a:lnTo>
                    <a:pt x="552" y="849"/>
                  </a:lnTo>
                  <a:lnTo>
                    <a:pt x="550" y="853"/>
                  </a:lnTo>
                  <a:lnTo>
                    <a:pt x="546" y="854"/>
                  </a:lnTo>
                  <a:lnTo>
                    <a:pt x="535" y="852"/>
                  </a:lnTo>
                  <a:lnTo>
                    <a:pt x="518" y="854"/>
                  </a:lnTo>
                  <a:lnTo>
                    <a:pt x="511" y="856"/>
                  </a:lnTo>
                  <a:lnTo>
                    <a:pt x="506" y="856"/>
                  </a:lnTo>
                  <a:lnTo>
                    <a:pt x="498" y="851"/>
                  </a:lnTo>
                  <a:lnTo>
                    <a:pt x="494" y="849"/>
                  </a:lnTo>
                  <a:lnTo>
                    <a:pt x="493" y="839"/>
                  </a:lnTo>
                  <a:lnTo>
                    <a:pt x="503" y="839"/>
                  </a:lnTo>
                  <a:lnTo>
                    <a:pt x="497" y="831"/>
                  </a:lnTo>
                  <a:lnTo>
                    <a:pt x="490" y="826"/>
                  </a:lnTo>
                  <a:lnTo>
                    <a:pt x="489" y="821"/>
                  </a:lnTo>
                  <a:lnTo>
                    <a:pt x="492" y="817"/>
                  </a:lnTo>
                  <a:lnTo>
                    <a:pt x="497" y="818"/>
                  </a:lnTo>
                  <a:lnTo>
                    <a:pt x="510" y="817"/>
                  </a:lnTo>
                  <a:lnTo>
                    <a:pt x="530" y="822"/>
                  </a:lnTo>
                  <a:lnTo>
                    <a:pt x="548" y="821"/>
                  </a:lnTo>
                  <a:lnTo>
                    <a:pt x="545" y="820"/>
                  </a:lnTo>
                  <a:lnTo>
                    <a:pt x="535" y="820"/>
                  </a:lnTo>
                  <a:lnTo>
                    <a:pt x="510" y="814"/>
                  </a:lnTo>
                  <a:lnTo>
                    <a:pt x="502" y="815"/>
                  </a:lnTo>
                  <a:lnTo>
                    <a:pt x="499" y="814"/>
                  </a:lnTo>
                  <a:lnTo>
                    <a:pt x="496" y="811"/>
                  </a:lnTo>
                  <a:lnTo>
                    <a:pt x="497" y="804"/>
                  </a:lnTo>
                  <a:lnTo>
                    <a:pt x="501" y="802"/>
                  </a:lnTo>
                  <a:lnTo>
                    <a:pt x="505" y="805"/>
                  </a:lnTo>
                  <a:lnTo>
                    <a:pt x="511" y="797"/>
                  </a:lnTo>
                  <a:lnTo>
                    <a:pt x="518" y="794"/>
                  </a:lnTo>
                  <a:lnTo>
                    <a:pt x="525" y="792"/>
                  </a:lnTo>
                  <a:lnTo>
                    <a:pt x="532" y="795"/>
                  </a:lnTo>
                  <a:lnTo>
                    <a:pt x="536" y="795"/>
                  </a:lnTo>
                  <a:lnTo>
                    <a:pt x="550" y="792"/>
                  </a:lnTo>
                  <a:lnTo>
                    <a:pt x="546" y="790"/>
                  </a:lnTo>
                  <a:lnTo>
                    <a:pt x="534" y="792"/>
                  </a:lnTo>
                  <a:lnTo>
                    <a:pt x="533" y="790"/>
                  </a:lnTo>
                  <a:lnTo>
                    <a:pt x="542" y="783"/>
                  </a:lnTo>
                  <a:lnTo>
                    <a:pt x="555" y="781"/>
                  </a:lnTo>
                  <a:lnTo>
                    <a:pt x="576" y="783"/>
                  </a:lnTo>
                  <a:lnTo>
                    <a:pt x="584" y="785"/>
                  </a:lnTo>
                  <a:lnTo>
                    <a:pt x="586" y="779"/>
                  </a:lnTo>
                  <a:lnTo>
                    <a:pt x="604" y="775"/>
                  </a:lnTo>
                  <a:lnTo>
                    <a:pt x="580" y="777"/>
                  </a:lnTo>
                  <a:lnTo>
                    <a:pt x="574" y="776"/>
                  </a:lnTo>
                  <a:lnTo>
                    <a:pt x="557" y="778"/>
                  </a:lnTo>
                  <a:lnTo>
                    <a:pt x="557" y="773"/>
                  </a:lnTo>
                  <a:lnTo>
                    <a:pt x="565" y="765"/>
                  </a:lnTo>
                  <a:lnTo>
                    <a:pt x="579" y="763"/>
                  </a:lnTo>
                  <a:lnTo>
                    <a:pt x="586" y="758"/>
                  </a:lnTo>
                  <a:lnTo>
                    <a:pt x="596" y="758"/>
                  </a:lnTo>
                  <a:lnTo>
                    <a:pt x="605" y="759"/>
                  </a:lnTo>
                  <a:lnTo>
                    <a:pt x="609" y="764"/>
                  </a:lnTo>
                  <a:lnTo>
                    <a:pt x="624" y="770"/>
                  </a:lnTo>
                  <a:lnTo>
                    <a:pt x="607" y="756"/>
                  </a:lnTo>
                  <a:lnTo>
                    <a:pt x="611" y="750"/>
                  </a:lnTo>
                  <a:lnTo>
                    <a:pt x="622" y="748"/>
                  </a:lnTo>
                  <a:lnTo>
                    <a:pt x="622" y="743"/>
                  </a:lnTo>
                  <a:lnTo>
                    <a:pt x="614" y="742"/>
                  </a:lnTo>
                  <a:lnTo>
                    <a:pt x="614" y="738"/>
                  </a:lnTo>
                  <a:lnTo>
                    <a:pt x="621" y="734"/>
                  </a:lnTo>
                  <a:lnTo>
                    <a:pt x="630" y="732"/>
                  </a:lnTo>
                  <a:lnTo>
                    <a:pt x="642" y="735"/>
                  </a:lnTo>
                  <a:lnTo>
                    <a:pt x="640" y="740"/>
                  </a:lnTo>
                  <a:lnTo>
                    <a:pt x="642" y="741"/>
                  </a:lnTo>
                  <a:lnTo>
                    <a:pt x="649" y="736"/>
                  </a:lnTo>
                  <a:lnTo>
                    <a:pt x="662" y="733"/>
                  </a:lnTo>
                  <a:lnTo>
                    <a:pt x="672" y="740"/>
                  </a:lnTo>
                  <a:lnTo>
                    <a:pt x="674" y="744"/>
                  </a:lnTo>
                  <a:lnTo>
                    <a:pt x="677" y="742"/>
                  </a:lnTo>
                  <a:lnTo>
                    <a:pt x="686" y="740"/>
                  </a:lnTo>
                  <a:lnTo>
                    <a:pt x="696" y="742"/>
                  </a:lnTo>
                  <a:lnTo>
                    <a:pt x="702" y="741"/>
                  </a:lnTo>
                  <a:lnTo>
                    <a:pt x="699" y="737"/>
                  </a:lnTo>
                  <a:lnTo>
                    <a:pt x="700" y="733"/>
                  </a:lnTo>
                  <a:lnTo>
                    <a:pt x="708" y="730"/>
                  </a:lnTo>
                  <a:lnTo>
                    <a:pt x="714" y="728"/>
                  </a:lnTo>
                  <a:lnTo>
                    <a:pt x="723" y="725"/>
                  </a:lnTo>
                  <a:lnTo>
                    <a:pt x="720" y="721"/>
                  </a:lnTo>
                  <a:lnTo>
                    <a:pt x="716" y="720"/>
                  </a:lnTo>
                  <a:lnTo>
                    <a:pt x="725" y="715"/>
                  </a:lnTo>
                  <a:lnTo>
                    <a:pt x="719" y="713"/>
                  </a:lnTo>
                  <a:lnTo>
                    <a:pt x="711" y="716"/>
                  </a:lnTo>
                  <a:lnTo>
                    <a:pt x="705" y="719"/>
                  </a:lnTo>
                  <a:lnTo>
                    <a:pt x="711" y="722"/>
                  </a:lnTo>
                  <a:lnTo>
                    <a:pt x="707" y="727"/>
                  </a:lnTo>
                  <a:lnTo>
                    <a:pt x="686" y="736"/>
                  </a:lnTo>
                  <a:lnTo>
                    <a:pt x="676" y="739"/>
                  </a:lnTo>
                  <a:lnTo>
                    <a:pt x="671" y="739"/>
                  </a:lnTo>
                  <a:lnTo>
                    <a:pt x="664" y="730"/>
                  </a:lnTo>
                  <a:lnTo>
                    <a:pt x="657" y="729"/>
                  </a:lnTo>
                  <a:lnTo>
                    <a:pt x="661" y="721"/>
                  </a:lnTo>
                  <a:lnTo>
                    <a:pt x="667" y="719"/>
                  </a:lnTo>
                  <a:lnTo>
                    <a:pt x="672" y="711"/>
                  </a:lnTo>
                  <a:lnTo>
                    <a:pt x="680" y="707"/>
                  </a:lnTo>
                  <a:lnTo>
                    <a:pt x="691" y="696"/>
                  </a:lnTo>
                  <a:lnTo>
                    <a:pt x="700" y="691"/>
                  </a:lnTo>
                  <a:lnTo>
                    <a:pt x="704" y="688"/>
                  </a:lnTo>
                  <a:lnTo>
                    <a:pt x="714" y="683"/>
                  </a:lnTo>
                  <a:lnTo>
                    <a:pt x="724" y="679"/>
                  </a:lnTo>
                  <a:lnTo>
                    <a:pt x="725" y="676"/>
                  </a:lnTo>
                  <a:lnTo>
                    <a:pt x="716" y="679"/>
                  </a:lnTo>
                  <a:lnTo>
                    <a:pt x="717" y="671"/>
                  </a:lnTo>
                  <a:lnTo>
                    <a:pt x="723" y="668"/>
                  </a:lnTo>
                  <a:lnTo>
                    <a:pt x="746" y="659"/>
                  </a:lnTo>
                  <a:lnTo>
                    <a:pt x="751" y="663"/>
                  </a:lnTo>
                  <a:lnTo>
                    <a:pt x="759" y="663"/>
                  </a:lnTo>
                  <a:lnTo>
                    <a:pt x="767" y="657"/>
                  </a:lnTo>
                  <a:lnTo>
                    <a:pt x="766" y="654"/>
                  </a:lnTo>
                  <a:lnTo>
                    <a:pt x="758" y="658"/>
                  </a:lnTo>
                  <a:lnTo>
                    <a:pt x="753" y="658"/>
                  </a:lnTo>
                  <a:lnTo>
                    <a:pt x="752" y="656"/>
                  </a:lnTo>
                  <a:lnTo>
                    <a:pt x="744" y="654"/>
                  </a:lnTo>
                  <a:lnTo>
                    <a:pt x="743" y="650"/>
                  </a:lnTo>
                  <a:lnTo>
                    <a:pt x="748" y="640"/>
                  </a:lnTo>
                  <a:lnTo>
                    <a:pt x="760" y="629"/>
                  </a:lnTo>
                  <a:lnTo>
                    <a:pt x="761" y="625"/>
                  </a:lnTo>
                  <a:lnTo>
                    <a:pt x="766" y="622"/>
                  </a:lnTo>
                  <a:lnTo>
                    <a:pt x="772" y="623"/>
                  </a:lnTo>
                  <a:lnTo>
                    <a:pt x="771" y="619"/>
                  </a:lnTo>
                  <a:lnTo>
                    <a:pt x="764" y="616"/>
                  </a:lnTo>
                  <a:lnTo>
                    <a:pt x="785" y="611"/>
                  </a:lnTo>
                  <a:lnTo>
                    <a:pt x="795" y="611"/>
                  </a:lnTo>
                  <a:lnTo>
                    <a:pt x="804" y="609"/>
                  </a:lnTo>
                  <a:lnTo>
                    <a:pt x="805" y="605"/>
                  </a:lnTo>
                  <a:lnTo>
                    <a:pt x="783" y="609"/>
                  </a:lnTo>
                  <a:lnTo>
                    <a:pt x="775" y="609"/>
                  </a:lnTo>
                  <a:lnTo>
                    <a:pt x="773" y="600"/>
                  </a:lnTo>
                  <a:lnTo>
                    <a:pt x="773" y="595"/>
                  </a:lnTo>
                  <a:lnTo>
                    <a:pt x="780" y="587"/>
                  </a:lnTo>
                  <a:lnTo>
                    <a:pt x="785" y="586"/>
                  </a:lnTo>
                  <a:lnTo>
                    <a:pt x="790" y="583"/>
                  </a:lnTo>
                  <a:lnTo>
                    <a:pt x="791" y="578"/>
                  </a:lnTo>
                  <a:lnTo>
                    <a:pt x="799" y="575"/>
                  </a:lnTo>
                  <a:lnTo>
                    <a:pt x="805" y="567"/>
                  </a:lnTo>
                  <a:lnTo>
                    <a:pt x="814" y="566"/>
                  </a:lnTo>
                  <a:lnTo>
                    <a:pt x="818" y="566"/>
                  </a:lnTo>
                  <a:lnTo>
                    <a:pt x="829" y="564"/>
                  </a:lnTo>
                  <a:lnTo>
                    <a:pt x="852" y="564"/>
                  </a:lnTo>
                  <a:lnTo>
                    <a:pt x="852" y="561"/>
                  </a:lnTo>
                  <a:lnTo>
                    <a:pt x="830" y="560"/>
                  </a:lnTo>
                  <a:lnTo>
                    <a:pt x="818" y="561"/>
                  </a:lnTo>
                  <a:lnTo>
                    <a:pt x="817" y="560"/>
                  </a:lnTo>
                  <a:lnTo>
                    <a:pt x="826" y="550"/>
                  </a:lnTo>
                  <a:lnTo>
                    <a:pt x="833" y="547"/>
                  </a:lnTo>
                  <a:lnTo>
                    <a:pt x="839" y="548"/>
                  </a:lnTo>
                  <a:lnTo>
                    <a:pt x="845" y="551"/>
                  </a:lnTo>
                  <a:lnTo>
                    <a:pt x="848" y="548"/>
                  </a:lnTo>
                  <a:lnTo>
                    <a:pt x="842" y="542"/>
                  </a:lnTo>
                  <a:lnTo>
                    <a:pt x="844" y="537"/>
                  </a:lnTo>
                  <a:lnTo>
                    <a:pt x="836" y="541"/>
                  </a:lnTo>
                  <a:lnTo>
                    <a:pt x="830" y="542"/>
                  </a:lnTo>
                  <a:lnTo>
                    <a:pt x="826" y="535"/>
                  </a:lnTo>
                  <a:lnTo>
                    <a:pt x="834" y="529"/>
                  </a:lnTo>
                  <a:lnTo>
                    <a:pt x="842" y="529"/>
                  </a:lnTo>
                  <a:lnTo>
                    <a:pt x="843" y="523"/>
                  </a:lnTo>
                  <a:lnTo>
                    <a:pt x="855" y="519"/>
                  </a:lnTo>
                  <a:lnTo>
                    <a:pt x="861" y="518"/>
                  </a:lnTo>
                  <a:lnTo>
                    <a:pt x="866" y="517"/>
                  </a:lnTo>
                  <a:lnTo>
                    <a:pt x="868" y="517"/>
                  </a:lnTo>
                  <a:lnTo>
                    <a:pt x="871" y="525"/>
                  </a:lnTo>
                  <a:lnTo>
                    <a:pt x="876" y="527"/>
                  </a:lnTo>
                  <a:lnTo>
                    <a:pt x="880" y="523"/>
                  </a:lnTo>
                  <a:lnTo>
                    <a:pt x="875" y="520"/>
                  </a:lnTo>
                  <a:lnTo>
                    <a:pt x="872" y="514"/>
                  </a:lnTo>
                  <a:lnTo>
                    <a:pt x="879" y="509"/>
                  </a:lnTo>
                  <a:lnTo>
                    <a:pt x="886" y="508"/>
                  </a:lnTo>
                  <a:lnTo>
                    <a:pt x="895" y="510"/>
                  </a:lnTo>
                  <a:lnTo>
                    <a:pt x="904" y="510"/>
                  </a:lnTo>
                  <a:lnTo>
                    <a:pt x="906" y="505"/>
                  </a:lnTo>
                  <a:lnTo>
                    <a:pt x="885" y="505"/>
                  </a:lnTo>
                  <a:lnTo>
                    <a:pt x="882" y="502"/>
                  </a:lnTo>
                  <a:lnTo>
                    <a:pt x="886" y="498"/>
                  </a:lnTo>
                  <a:lnTo>
                    <a:pt x="893" y="495"/>
                  </a:lnTo>
                  <a:lnTo>
                    <a:pt x="902" y="495"/>
                  </a:lnTo>
                  <a:lnTo>
                    <a:pt x="911" y="490"/>
                  </a:lnTo>
                  <a:lnTo>
                    <a:pt x="914" y="486"/>
                  </a:lnTo>
                  <a:lnTo>
                    <a:pt x="915" y="480"/>
                  </a:lnTo>
                  <a:lnTo>
                    <a:pt x="919" y="476"/>
                  </a:lnTo>
                  <a:lnTo>
                    <a:pt x="933" y="473"/>
                  </a:lnTo>
                  <a:lnTo>
                    <a:pt x="931" y="466"/>
                  </a:lnTo>
                  <a:lnTo>
                    <a:pt x="934" y="461"/>
                  </a:lnTo>
                  <a:lnTo>
                    <a:pt x="937" y="459"/>
                  </a:lnTo>
                  <a:lnTo>
                    <a:pt x="944" y="464"/>
                  </a:lnTo>
                  <a:lnTo>
                    <a:pt x="950" y="466"/>
                  </a:lnTo>
                  <a:lnTo>
                    <a:pt x="949" y="461"/>
                  </a:lnTo>
                  <a:lnTo>
                    <a:pt x="950" y="457"/>
                  </a:lnTo>
                  <a:lnTo>
                    <a:pt x="957" y="457"/>
                  </a:lnTo>
                  <a:lnTo>
                    <a:pt x="961" y="455"/>
                  </a:lnTo>
                  <a:lnTo>
                    <a:pt x="961" y="451"/>
                  </a:lnTo>
                  <a:lnTo>
                    <a:pt x="967" y="447"/>
                  </a:lnTo>
                  <a:lnTo>
                    <a:pt x="983" y="444"/>
                  </a:lnTo>
                  <a:lnTo>
                    <a:pt x="985" y="453"/>
                  </a:lnTo>
                  <a:lnTo>
                    <a:pt x="986" y="458"/>
                  </a:lnTo>
                  <a:lnTo>
                    <a:pt x="990" y="448"/>
                  </a:lnTo>
                  <a:lnTo>
                    <a:pt x="995" y="441"/>
                  </a:lnTo>
                  <a:lnTo>
                    <a:pt x="1004" y="437"/>
                  </a:lnTo>
                  <a:lnTo>
                    <a:pt x="1006" y="442"/>
                  </a:lnTo>
                  <a:lnTo>
                    <a:pt x="1005" y="456"/>
                  </a:lnTo>
                  <a:lnTo>
                    <a:pt x="999" y="465"/>
                  </a:lnTo>
                  <a:lnTo>
                    <a:pt x="1004" y="464"/>
                  </a:lnTo>
                  <a:lnTo>
                    <a:pt x="1012" y="456"/>
                  </a:lnTo>
                  <a:lnTo>
                    <a:pt x="1014" y="452"/>
                  </a:lnTo>
                  <a:lnTo>
                    <a:pt x="1012" y="442"/>
                  </a:lnTo>
                  <a:lnTo>
                    <a:pt x="1014" y="439"/>
                  </a:lnTo>
                  <a:lnTo>
                    <a:pt x="1026" y="439"/>
                  </a:lnTo>
                  <a:lnTo>
                    <a:pt x="1033" y="441"/>
                  </a:lnTo>
                  <a:lnTo>
                    <a:pt x="1035" y="436"/>
                  </a:lnTo>
                  <a:lnTo>
                    <a:pt x="1041" y="435"/>
                  </a:lnTo>
                  <a:lnTo>
                    <a:pt x="1047" y="438"/>
                  </a:lnTo>
                  <a:lnTo>
                    <a:pt x="1061" y="442"/>
                  </a:lnTo>
                  <a:lnTo>
                    <a:pt x="1057" y="436"/>
                  </a:lnTo>
                  <a:lnTo>
                    <a:pt x="1054" y="432"/>
                  </a:lnTo>
                  <a:lnTo>
                    <a:pt x="1046" y="430"/>
                  </a:lnTo>
                  <a:lnTo>
                    <a:pt x="1038" y="427"/>
                  </a:lnTo>
                  <a:lnTo>
                    <a:pt x="1042" y="424"/>
                  </a:lnTo>
                  <a:lnTo>
                    <a:pt x="1051" y="425"/>
                  </a:lnTo>
                  <a:lnTo>
                    <a:pt x="1058" y="422"/>
                  </a:lnTo>
                  <a:lnTo>
                    <a:pt x="1066" y="422"/>
                  </a:lnTo>
                  <a:lnTo>
                    <a:pt x="1069" y="424"/>
                  </a:lnTo>
                  <a:lnTo>
                    <a:pt x="1072" y="420"/>
                  </a:lnTo>
                  <a:lnTo>
                    <a:pt x="1080" y="418"/>
                  </a:lnTo>
                  <a:lnTo>
                    <a:pt x="1090" y="422"/>
                  </a:lnTo>
                  <a:lnTo>
                    <a:pt x="1096" y="430"/>
                  </a:lnTo>
                  <a:lnTo>
                    <a:pt x="1104" y="436"/>
                  </a:lnTo>
                  <a:lnTo>
                    <a:pt x="1104" y="430"/>
                  </a:lnTo>
                  <a:lnTo>
                    <a:pt x="1105" y="424"/>
                  </a:lnTo>
                  <a:lnTo>
                    <a:pt x="1114" y="417"/>
                  </a:lnTo>
                  <a:lnTo>
                    <a:pt x="1121" y="414"/>
                  </a:lnTo>
                  <a:lnTo>
                    <a:pt x="1126" y="413"/>
                  </a:lnTo>
                  <a:lnTo>
                    <a:pt x="1136" y="402"/>
                  </a:lnTo>
                  <a:lnTo>
                    <a:pt x="1130" y="399"/>
                  </a:lnTo>
                  <a:lnTo>
                    <a:pt x="1142" y="391"/>
                  </a:lnTo>
                  <a:lnTo>
                    <a:pt x="1145" y="390"/>
                  </a:lnTo>
                  <a:lnTo>
                    <a:pt x="1164" y="398"/>
                  </a:lnTo>
                  <a:lnTo>
                    <a:pt x="1169" y="394"/>
                  </a:lnTo>
                  <a:lnTo>
                    <a:pt x="1181" y="397"/>
                  </a:lnTo>
                  <a:lnTo>
                    <a:pt x="1178" y="400"/>
                  </a:lnTo>
                  <a:lnTo>
                    <a:pt x="1167" y="411"/>
                  </a:lnTo>
                  <a:lnTo>
                    <a:pt x="1166" y="413"/>
                  </a:lnTo>
                  <a:lnTo>
                    <a:pt x="1166" y="421"/>
                  </a:lnTo>
                  <a:lnTo>
                    <a:pt x="1161" y="425"/>
                  </a:lnTo>
                  <a:lnTo>
                    <a:pt x="1164" y="430"/>
                  </a:lnTo>
                  <a:lnTo>
                    <a:pt x="1169" y="429"/>
                  </a:lnTo>
                  <a:lnTo>
                    <a:pt x="1176" y="424"/>
                  </a:lnTo>
                  <a:lnTo>
                    <a:pt x="1176" y="420"/>
                  </a:lnTo>
                  <a:lnTo>
                    <a:pt x="1191" y="407"/>
                  </a:lnTo>
                  <a:lnTo>
                    <a:pt x="1198" y="400"/>
                  </a:lnTo>
                  <a:lnTo>
                    <a:pt x="1205" y="394"/>
                  </a:lnTo>
                  <a:lnTo>
                    <a:pt x="1211" y="393"/>
                  </a:lnTo>
                  <a:lnTo>
                    <a:pt x="1214" y="397"/>
                  </a:lnTo>
                  <a:lnTo>
                    <a:pt x="1213" y="402"/>
                  </a:lnTo>
                  <a:lnTo>
                    <a:pt x="1214" y="417"/>
                  </a:lnTo>
                  <a:lnTo>
                    <a:pt x="1226" y="412"/>
                  </a:lnTo>
                  <a:lnTo>
                    <a:pt x="1230" y="402"/>
                  </a:lnTo>
                  <a:lnTo>
                    <a:pt x="1234" y="399"/>
                  </a:lnTo>
                  <a:lnTo>
                    <a:pt x="1231" y="394"/>
                  </a:lnTo>
                  <a:lnTo>
                    <a:pt x="1233" y="391"/>
                  </a:lnTo>
                  <a:lnTo>
                    <a:pt x="1241" y="387"/>
                  </a:lnTo>
                  <a:lnTo>
                    <a:pt x="1249" y="387"/>
                  </a:lnTo>
                  <a:lnTo>
                    <a:pt x="1260" y="389"/>
                  </a:lnTo>
                  <a:lnTo>
                    <a:pt x="1269" y="392"/>
                  </a:lnTo>
                  <a:lnTo>
                    <a:pt x="1269" y="396"/>
                  </a:lnTo>
                  <a:lnTo>
                    <a:pt x="1267" y="399"/>
                  </a:lnTo>
                  <a:lnTo>
                    <a:pt x="1257" y="403"/>
                  </a:lnTo>
                  <a:lnTo>
                    <a:pt x="1259" y="405"/>
                  </a:lnTo>
                  <a:lnTo>
                    <a:pt x="1266" y="404"/>
                  </a:lnTo>
                  <a:lnTo>
                    <a:pt x="1269" y="423"/>
                  </a:lnTo>
                  <a:lnTo>
                    <a:pt x="1273" y="415"/>
                  </a:lnTo>
                  <a:lnTo>
                    <a:pt x="1276" y="413"/>
                  </a:lnTo>
                  <a:lnTo>
                    <a:pt x="1276" y="408"/>
                  </a:lnTo>
                  <a:lnTo>
                    <a:pt x="1279" y="401"/>
                  </a:lnTo>
                  <a:lnTo>
                    <a:pt x="1285" y="397"/>
                  </a:lnTo>
                  <a:lnTo>
                    <a:pt x="1294" y="397"/>
                  </a:lnTo>
                  <a:lnTo>
                    <a:pt x="1305" y="403"/>
                  </a:lnTo>
                  <a:lnTo>
                    <a:pt x="1314" y="404"/>
                  </a:lnTo>
                  <a:lnTo>
                    <a:pt x="1321" y="406"/>
                  </a:lnTo>
                  <a:lnTo>
                    <a:pt x="1329" y="404"/>
                  </a:lnTo>
                  <a:lnTo>
                    <a:pt x="1336" y="407"/>
                  </a:lnTo>
                  <a:lnTo>
                    <a:pt x="1336" y="411"/>
                  </a:lnTo>
                  <a:lnTo>
                    <a:pt x="1349" y="411"/>
                  </a:lnTo>
                  <a:lnTo>
                    <a:pt x="1362" y="417"/>
                  </a:lnTo>
                  <a:lnTo>
                    <a:pt x="1364" y="423"/>
                  </a:lnTo>
                  <a:lnTo>
                    <a:pt x="1349" y="426"/>
                  </a:lnTo>
                  <a:lnTo>
                    <a:pt x="1343" y="430"/>
                  </a:lnTo>
                  <a:lnTo>
                    <a:pt x="1331" y="431"/>
                  </a:lnTo>
                  <a:lnTo>
                    <a:pt x="1292" y="429"/>
                  </a:lnTo>
                  <a:lnTo>
                    <a:pt x="1293" y="431"/>
                  </a:lnTo>
                  <a:lnTo>
                    <a:pt x="1322" y="436"/>
                  </a:lnTo>
                  <a:lnTo>
                    <a:pt x="1324" y="438"/>
                  </a:lnTo>
                  <a:lnTo>
                    <a:pt x="1325" y="445"/>
                  </a:lnTo>
                  <a:lnTo>
                    <a:pt x="1331" y="448"/>
                  </a:lnTo>
                  <a:lnTo>
                    <a:pt x="1343" y="447"/>
                  </a:lnTo>
                  <a:lnTo>
                    <a:pt x="1343" y="442"/>
                  </a:lnTo>
                  <a:lnTo>
                    <a:pt x="1355" y="444"/>
                  </a:lnTo>
                  <a:lnTo>
                    <a:pt x="1367" y="445"/>
                  </a:lnTo>
                  <a:lnTo>
                    <a:pt x="1372" y="451"/>
                  </a:lnTo>
                  <a:lnTo>
                    <a:pt x="1371" y="456"/>
                  </a:lnTo>
                  <a:lnTo>
                    <a:pt x="1362" y="456"/>
                  </a:lnTo>
                  <a:lnTo>
                    <a:pt x="1348" y="452"/>
                  </a:lnTo>
                  <a:lnTo>
                    <a:pt x="1347" y="460"/>
                  </a:lnTo>
                  <a:lnTo>
                    <a:pt x="1342" y="463"/>
                  </a:lnTo>
                  <a:lnTo>
                    <a:pt x="1323" y="467"/>
                  </a:lnTo>
                  <a:lnTo>
                    <a:pt x="1319" y="476"/>
                  </a:lnTo>
                  <a:lnTo>
                    <a:pt x="1311" y="479"/>
                  </a:lnTo>
                  <a:lnTo>
                    <a:pt x="1311" y="479"/>
                  </a:lnTo>
                  <a:close/>
                  <a:moveTo>
                    <a:pt x="1172" y="384"/>
                  </a:moveTo>
                  <a:lnTo>
                    <a:pt x="1185" y="386"/>
                  </a:lnTo>
                  <a:lnTo>
                    <a:pt x="1192" y="391"/>
                  </a:lnTo>
                  <a:lnTo>
                    <a:pt x="1180" y="393"/>
                  </a:lnTo>
                  <a:lnTo>
                    <a:pt x="1174" y="393"/>
                  </a:lnTo>
                  <a:lnTo>
                    <a:pt x="1167" y="386"/>
                  </a:lnTo>
                  <a:lnTo>
                    <a:pt x="1172" y="384"/>
                  </a:lnTo>
                  <a:lnTo>
                    <a:pt x="1172" y="384"/>
                  </a:lnTo>
                  <a:close/>
                  <a:moveTo>
                    <a:pt x="0" y="398"/>
                  </a:moveTo>
                  <a:lnTo>
                    <a:pt x="0" y="394"/>
                  </a:lnTo>
                  <a:lnTo>
                    <a:pt x="16" y="389"/>
                  </a:lnTo>
                  <a:lnTo>
                    <a:pt x="23" y="384"/>
                  </a:lnTo>
                  <a:lnTo>
                    <a:pt x="34" y="382"/>
                  </a:lnTo>
                  <a:lnTo>
                    <a:pt x="33" y="389"/>
                  </a:lnTo>
                  <a:lnTo>
                    <a:pt x="23" y="392"/>
                  </a:lnTo>
                  <a:lnTo>
                    <a:pt x="11" y="393"/>
                  </a:lnTo>
                  <a:lnTo>
                    <a:pt x="0" y="398"/>
                  </a:lnTo>
                  <a:lnTo>
                    <a:pt x="0" y="398"/>
                  </a:lnTo>
                  <a:close/>
                  <a:moveTo>
                    <a:pt x="929" y="243"/>
                  </a:moveTo>
                  <a:lnTo>
                    <a:pt x="925" y="244"/>
                  </a:lnTo>
                  <a:lnTo>
                    <a:pt x="919" y="242"/>
                  </a:lnTo>
                  <a:lnTo>
                    <a:pt x="916" y="238"/>
                  </a:lnTo>
                  <a:lnTo>
                    <a:pt x="926" y="238"/>
                  </a:lnTo>
                  <a:lnTo>
                    <a:pt x="929" y="243"/>
                  </a:lnTo>
                  <a:close/>
                  <a:moveTo>
                    <a:pt x="962" y="71"/>
                  </a:moveTo>
                  <a:lnTo>
                    <a:pt x="975" y="71"/>
                  </a:lnTo>
                  <a:lnTo>
                    <a:pt x="982" y="77"/>
                  </a:lnTo>
                  <a:lnTo>
                    <a:pt x="987" y="84"/>
                  </a:lnTo>
                  <a:lnTo>
                    <a:pt x="992" y="85"/>
                  </a:lnTo>
                  <a:lnTo>
                    <a:pt x="1008" y="83"/>
                  </a:lnTo>
                  <a:lnTo>
                    <a:pt x="1019" y="86"/>
                  </a:lnTo>
                  <a:lnTo>
                    <a:pt x="1015" y="89"/>
                  </a:lnTo>
                  <a:lnTo>
                    <a:pt x="1015" y="94"/>
                  </a:lnTo>
                  <a:lnTo>
                    <a:pt x="1034" y="98"/>
                  </a:lnTo>
                  <a:lnTo>
                    <a:pt x="1040" y="99"/>
                  </a:lnTo>
                  <a:lnTo>
                    <a:pt x="1050" y="97"/>
                  </a:lnTo>
                  <a:lnTo>
                    <a:pt x="1073" y="103"/>
                  </a:lnTo>
                  <a:lnTo>
                    <a:pt x="1050" y="107"/>
                  </a:lnTo>
                  <a:lnTo>
                    <a:pt x="1043" y="114"/>
                  </a:lnTo>
                  <a:lnTo>
                    <a:pt x="1030" y="118"/>
                  </a:lnTo>
                  <a:lnTo>
                    <a:pt x="1021" y="118"/>
                  </a:lnTo>
                  <a:lnTo>
                    <a:pt x="1013" y="122"/>
                  </a:lnTo>
                  <a:lnTo>
                    <a:pt x="1005" y="123"/>
                  </a:lnTo>
                  <a:lnTo>
                    <a:pt x="1000" y="116"/>
                  </a:lnTo>
                  <a:lnTo>
                    <a:pt x="1008" y="112"/>
                  </a:lnTo>
                  <a:lnTo>
                    <a:pt x="998" y="110"/>
                  </a:lnTo>
                  <a:lnTo>
                    <a:pt x="993" y="112"/>
                  </a:lnTo>
                  <a:lnTo>
                    <a:pt x="957" y="115"/>
                  </a:lnTo>
                  <a:lnTo>
                    <a:pt x="954" y="115"/>
                  </a:lnTo>
                  <a:lnTo>
                    <a:pt x="950" y="111"/>
                  </a:lnTo>
                  <a:lnTo>
                    <a:pt x="960" y="108"/>
                  </a:lnTo>
                  <a:lnTo>
                    <a:pt x="961" y="105"/>
                  </a:lnTo>
                  <a:lnTo>
                    <a:pt x="969" y="96"/>
                  </a:lnTo>
                  <a:lnTo>
                    <a:pt x="950" y="91"/>
                  </a:lnTo>
                  <a:lnTo>
                    <a:pt x="943" y="87"/>
                  </a:lnTo>
                  <a:lnTo>
                    <a:pt x="941" y="83"/>
                  </a:lnTo>
                  <a:lnTo>
                    <a:pt x="932" y="81"/>
                  </a:lnTo>
                  <a:lnTo>
                    <a:pt x="932" y="77"/>
                  </a:lnTo>
                  <a:lnTo>
                    <a:pt x="926" y="77"/>
                  </a:lnTo>
                  <a:lnTo>
                    <a:pt x="924" y="73"/>
                  </a:lnTo>
                  <a:lnTo>
                    <a:pt x="962" y="71"/>
                  </a:lnTo>
                  <a:lnTo>
                    <a:pt x="962" y="71"/>
                  </a:lnTo>
                  <a:close/>
                  <a:moveTo>
                    <a:pt x="1121" y="68"/>
                  </a:moveTo>
                  <a:lnTo>
                    <a:pt x="1117" y="68"/>
                  </a:lnTo>
                  <a:lnTo>
                    <a:pt x="1108" y="65"/>
                  </a:lnTo>
                  <a:lnTo>
                    <a:pt x="1111" y="62"/>
                  </a:lnTo>
                  <a:lnTo>
                    <a:pt x="1121" y="68"/>
                  </a:lnTo>
                  <a:lnTo>
                    <a:pt x="1121" y="68"/>
                  </a:lnTo>
                  <a:close/>
                  <a:moveTo>
                    <a:pt x="647" y="70"/>
                  </a:moveTo>
                  <a:lnTo>
                    <a:pt x="659" y="75"/>
                  </a:lnTo>
                  <a:lnTo>
                    <a:pt x="666" y="77"/>
                  </a:lnTo>
                  <a:lnTo>
                    <a:pt x="674" y="82"/>
                  </a:lnTo>
                  <a:lnTo>
                    <a:pt x="671" y="84"/>
                  </a:lnTo>
                  <a:lnTo>
                    <a:pt x="664" y="81"/>
                  </a:lnTo>
                  <a:lnTo>
                    <a:pt x="652" y="76"/>
                  </a:lnTo>
                  <a:lnTo>
                    <a:pt x="643" y="76"/>
                  </a:lnTo>
                  <a:lnTo>
                    <a:pt x="632" y="67"/>
                  </a:lnTo>
                  <a:lnTo>
                    <a:pt x="627" y="64"/>
                  </a:lnTo>
                  <a:lnTo>
                    <a:pt x="624" y="58"/>
                  </a:lnTo>
                  <a:lnTo>
                    <a:pt x="636" y="60"/>
                  </a:lnTo>
                  <a:lnTo>
                    <a:pt x="642" y="64"/>
                  </a:lnTo>
                  <a:lnTo>
                    <a:pt x="642" y="67"/>
                  </a:lnTo>
                  <a:lnTo>
                    <a:pt x="647" y="70"/>
                  </a:lnTo>
                  <a:lnTo>
                    <a:pt x="647" y="70"/>
                  </a:lnTo>
                  <a:close/>
                  <a:moveTo>
                    <a:pt x="1183" y="58"/>
                  </a:moveTo>
                  <a:lnTo>
                    <a:pt x="1192" y="58"/>
                  </a:lnTo>
                  <a:lnTo>
                    <a:pt x="1192" y="60"/>
                  </a:lnTo>
                  <a:lnTo>
                    <a:pt x="1167" y="58"/>
                  </a:lnTo>
                  <a:lnTo>
                    <a:pt x="1154" y="61"/>
                  </a:lnTo>
                  <a:lnTo>
                    <a:pt x="1155" y="58"/>
                  </a:lnTo>
                  <a:lnTo>
                    <a:pt x="1164" y="56"/>
                  </a:lnTo>
                  <a:lnTo>
                    <a:pt x="1176" y="56"/>
                  </a:lnTo>
                  <a:lnTo>
                    <a:pt x="1183" y="58"/>
                  </a:lnTo>
                  <a:lnTo>
                    <a:pt x="1183" y="58"/>
                  </a:lnTo>
                  <a:close/>
                  <a:moveTo>
                    <a:pt x="805" y="21"/>
                  </a:moveTo>
                  <a:lnTo>
                    <a:pt x="809" y="19"/>
                  </a:lnTo>
                  <a:lnTo>
                    <a:pt x="828" y="21"/>
                  </a:lnTo>
                  <a:lnTo>
                    <a:pt x="836" y="24"/>
                  </a:lnTo>
                  <a:lnTo>
                    <a:pt x="841" y="27"/>
                  </a:lnTo>
                  <a:lnTo>
                    <a:pt x="835" y="34"/>
                  </a:lnTo>
                  <a:lnTo>
                    <a:pt x="840" y="38"/>
                  </a:lnTo>
                  <a:lnTo>
                    <a:pt x="851" y="32"/>
                  </a:lnTo>
                  <a:lnTo>
                    <a:pt x="861" y="33"/>
                  </a:lnTo>
                  <a:lnTo>
                    <a:pt x="867" y="36"/>
                  </a:lnTo>
                  <a:lnTo>
                    <a:pt x="870" y="40"/>
                  </a:lnTo>
                  <a:lnTo>
                    <a:pt x="869" y="45"/>
                  </a:lnTo>
                  <a:lnTo>
                    <a:pt x="880" y="48"/>
                  </a:lnTo>
                  <a:lnTo>
                    <a:pt x="892" y="48"/>
                  </a:lnTo>
                  <a:lnTo>
                    <a:pt x="900" y="49"/>
                  </a:lnTo>
                  <a:lnTo>
                    <a:pt x="905" y="52"/>
                  </a:lnTo>
                  <a:lnTo>
                    <a:pt x="911" y="52"/>
                  </a:lnTo>
                  <a:lnTo>
                    <a:pt x="912" y="49"/>
                  </a:lnTo>
                  <a:lnTo>
                    <a:pt x="921" y="50"/>
                  </a:lnTo>
                  <a:lnTo>
                    <a:pt x="931" y="52"/>
                  </a:lnTo>
                  <a:lnTo>
                    <a:pt x="924" y="55"/>
                  </a:lnTo>
                  <a:lnTo>
                    <a:pt x="931" y="58"/>
                  </a:lnTo>
                  <a:lnTo>
                    <a:pt x="943" y="60"/>
                  </a:lnTo>
                  <a:lnTo>
                    <a:pt x="950" y="62"/>
                  </a:lnTo>
                  <a:lnTo>
                    <a:pt x="945" y="67"/>
                  </a:lnTo>
                  <a:lnTo>
                    <a:pt x="935" y="67"/>
                  </a:lnTo>
                  <a:lnTo>
                    <a:pt x="924" y="68"/>
                  </a:lnTo>
                  <a:lnTo>
                    <a:pt x="905" y="69"/>
                  </a:lnTo>
                  <a:lnTo>
                    <a:pt x="895" y="75"/>
                  </a:lnTo>
                  <a:lnTo>
                    <a:pt x="886" y="81"/>
                  </a:lnTo>
                  <a:lnTo>
                    <a:pt x="886" y="86"/>
                  </a:lnTo>
                  <a:lnTo>
                    <a:pt x="887" y="90"/>
                  </a:lnTo>
                  <a:lnTo>
                    <a:pt x="882" y="92"/>
                  </a:lnTo>
                  <a:lnTo>
                    <a:pt x="871" y="93"/>
                  </a:lnTo>
                  <a:lnTo>
                    <a:pt x="872" y="106"/>
                  </a:lnTo>
                  <a:lnTo>
                    <a:pt x="869" y="113"/>
                  </a:lnTo>
                  <a:lnTo>
                    <a:pt x="857" y="114"/>
                  </a:lnTo>
                  <a:lnTo>
                    <a:pt x="851" y="117"/>
                  </a:lnTo>
                  <a:lnTo>
                    <a:pt x="847" y="125"/>
                  </a:lnTo>
                  <a:lnTo>
                    <a:pt x="840" y="132"/>
                  </a:lnTo>
                  <a:lnTo>
                    <a:pt x="843" y="135"/>
                  </a:lnTo>
                  <a:lnTo>
                    <a:pt x="836" y="141"/>
                  </a:lnTo>
                  <a:lnTo>
                    <a:pt x="840" y="148"/>
                  </a:lnTo>
                  <a:lnTo>
                    <a:pt x="836" y="150"/>
                  </a:lnTo>
                  <a:lnTo>
                    <a:pt x="830" y="151"/>
                  </a:lnTo>
                  <a:lnTo>
                    <a:pt x="822" y="150"/>
                  </a:lnTo>
                  <a:lnTo>
                    <a:pt x="814" y="146"/>
                  </a:lnTo>
                  <a:lnTo>
                    <a:pt x="791" y="139"/>
                  </a:lnTo>
                  <a:lnTo>
                    <a:pt x="776" y="130"/>
                  </a:lnTo>
                  <a:lnTo>
                    <a:pt x="755" y="126"/>
                  </a:lnTo>
                  <a:lnTo>
                    <a:pt x="744" y="120"/>
                  </a:lnTo>
                  <a:lnTo>
                    <a:pt x="739" y="115"/>
                  </a:lnTo>
                  <a:lnTo>
                    <a:pt x="740" y="111"/>
                  </a:lnTo>
                  <a:lnTo>
                    <a:pt x="749" y="110"/>
                  </a:lnTo>
                  <a:lnTo>
                    <a:pt x="760" y="113"/>
                  </a:lnTo>
                  <a:lnTo>
                    <a:pt x="766" y="106"/>
                  </a:lnTo>
                  <a:lnTo>
                    <a:pt x="805" y="102"/>
                  </a:lnTo>
                  <a:lnTo>
                    <a:pt x="830" y="102"/>
                  </a:lnTo>
                  <a:lnTo>
                    <a:pt x="823" y="97"/>
                  </a:lnTo>
                  <a:lnTo>
                    <a:pt x="799" y="100"/>
                  </a:lnTo>
                  <a:lnTo>
                    <a:pt x="785" y="99"/>
                  </a:lnTo>
                  <a:lnTo>
                    <a:pt x="777" y="99"/>
                  </a:lnTo>
                  <a:lnTo>
                    <a:pt x="770" y="102"/>
                  </a:lnTo>
                  <a:lnTo>
                    <a:pt x="755" y="103"/>
                  </a:lnTo>
                  <a:lnTo>
                    <a:pt x="739" y="102"/>
                  </a:lnTo>
                  <a:lnTo>
                    <a:pt x="730" y="99"/>
                  </a:lnTo>
                  <a:lnTo>
                    <a:pt x="724" y="92"/>
                  </a:lnTo>
                  <a:lnTo>
                    <a:pt x="729" y="90"/>
                  </a:lnTo>
                  <a:lnTo>
                    <a:pt x="742" y="90"/>
                  </a:lnTo>
                  <a:lnTo>
                    <a:pt x="764" y="88"/>
                  </a:lnTo>
                  <a:lnTo>
                    <a:pt x="774" y="84"/>
                  </a:lnTo>
                  <a:lnTo>
                    <a:pt x="785" y="84"/>
                  </a:lnTo>
                  <a:lnTo>
                    <a:pt x="783" y="82"/>
                  </a:lnTo>
                  <a:lnTo>
                    <a:pt x="790" y="80"/>
                  </a:lnTo>
                  <a:lnTo>
                    <a:pt x="798" y="79"/>
                  </a:lnTo>
                  <a:lnTo>
                    <a:pt x="817" y="80"/>
                  </a:lnTo>
                  <a:lnTo>
                    <a:pt x="817" y="77"/>
                  </a:lnTo>
                  <a:lnTo>
                    <a:pt x="809" y="76"/>
                  </a:lnTo>
                  <a:lnTo>
                    <a:pt x="805" y="74"/>
                  </a:lnTo>
                  <a:lnTo>
                    <a:pt x="815" y="67"/>
                  </a:lnTo>
                  <a:lnTo>
                    <a:pt x="807" y="68"/>
                  </a:lnTo>
                  <a:lnTo>
                    <a:pt x="797" y="72"/>
                  </a:lnTo>
                  <a:lnTo>
                    <a:pt x="791" y="74"/>
                  </a:lnTo>
                  <a:lnTo>
                    <a:pt x="774" y="75"/>
                  </a:lnTo>
                  <a:lnTo>
                    <a:pt x="769" y="70"/>
                  </a:lnTo>
                  <a:lnTo>
                    <a:pt x="772" y="65"/>
                  </a:lnTo>
                  <a:lnTo>
                    <a:pt x="769" y="63"/>
                  </a:lnTo>
                  <a:lnTo>
                    <a:pt x="765" y="67"/>
                  </a:lnTo>
                  <a:lnTo>
                    <a:pt x="757" y="69"/>
                  </a:lnTo>
                  <a:lnTo>
                    <a:pt x="750" y="65"/>
                  </a:lnTo>
                  <a:lnTo>
                    <a:pt x="744" y="67"/>
                  </a:lnTo>
                  <a:lnTo>
                    <a:pt x="747" y="71"/>
                  </a:lnTo>
                  <a:lnTo>
                    <a:pt x="744" y="74"/>
                  </a:lnTo>
                  <a:lnTo>
                    <a:pt x="751" y="77"/>
                  </a:lnTo>
                  <a:lnTo>
                    <a:pt x="743" y="79"/>
                  </a:lnTo>
                  <a:lnTo>
                    <a:pt x="736" y="83"/>
                  </a:lnTo>
                  <a:lnTo>
                    <a:pt x="723" y="83"/>
                  </a:lnTo>
                  <a:lnTo>
                    <a:pt x="707" y="84"/>
                  </a:lnTo>
                  <a:lnTo>
                    <a:pt x="692" y="78"/>
                  </a:lnTo>
                  <a:lnTo>
                    <a:pt x="684" y="74"/>
                  </a:lnTo>
                  <a:lnTo>
                    <a:pt x="678" y="71"/>
                  </a:lnTo>
                  <a:lnTo>
                    <a:pt x="668" y="68"/>
                  </a:lnTo>
                  <a:lnTo>
                    <a:pt x="662" y="65"/>
                  </a:lnTo>
                  <a:lnTo>
                    <a:pt x="661" y="62"/>
                  </a:lnTo>
                  <a:lnTo>
                    <a:pt x="656" y="59"/>
                  </a:lnTo>
                  <a:lnTo>
                    <a:pt x="654" y="55"/>
                  </a:lnTo>
                  <a:lnTo>
                    <a:pt x="669" y="55"/>
                  </a:lnTo>
                  <a:lnTo>
                    <a:pt x="663" y="49"/>
                  </a:lnTo>
                  <a:lnTo>
                    <a:pt x="665" y="43"/>
                  </a:lnTo>
                  <a:lnTo>
                    <a:pt x="653" y="44"/>
                  </a:lnTo>
                  <a:lnTo>
                    <a:pt x="655" y="46"/>
                  </a:lnTo>
                  <a:lnTo>
                    <a:pt x="647" y="50"/>
                  </a:lnTo>
                  <a:lnTo>
                    <a:pt x="642" y="50"/>
                  </a:lnTo>
                  <a:lnTo>
                    <a:pt x="635" y="43"/>
                  </a:lnTo>
                  <a:lnTo>
                    <a:pt x="626" y="34"/>
                  </a:lnTo>
                  <a:lnTo>
                    <a:pt x="628" y="30"/>
                  </a:lnTo>
                  <a:lnTo>
                    <a:pt x="624" y="27"/>
                  </a:lnTo>
                  <a:lnTo>
                    <a:pt x="629" y="24"/>
                  </a:lnTo>
                  <a:lnTo>
                    <a:pt x="637" y="27"/>
                  </a:lnTo>
                  <a:lnTo>
                    <a:pt x="640" y="25"/>
                  </a:lnTo>
                  <a:lnTo>
                    <a:pt x="654" y="24"/>
                  </a:lnTo>
                  <a:lnTo>
                    <a:pt x="669" y="27"/>
                  </a:lnTo>
                  <a:lnTo>
                    <a:pt x="671" y="24"/>
                  </a:lnTo>
                  <a:lnTo>
                    <a:pt x="685" y="26"/>
                  </a:lnTo>
                  <a:lnTo>
                    <a:pt x="695" y="23"/>
                  </a:lnTo>
                  <a:lnTo>
                    <a:pt x="712" y="22"/>
                  </a:lnTo>
                  <a:lnTo>
                    <a:pt x="719" y="24"/>
                  </a:lnTo>
                  <a:lnTo>
                    <a:pt x="716" y="27"/>
                  </a:lnTo>
                  <a:lnTo>
                    <a:pt x="694" y="28"/>
                  </a:lnTo>
                  <a:lnTo>
                    <a:pt x="680" y="33"/>
                  </a:lnTo>
                  <a:lnTo>
                    <a:pt x="700" y="33"/>
                  </a:lnTo>
                  <a:lnTo>
                    <a:pt x="704" y="33"/>
                  </a:lnTo>
                  <a:lnTo>
                    <a:pt x="705" y="36"/>
                  </a:lnTo>
                  <a:lnTo>
                    <a:pt x="716" y="38"/>
                  </a:lnTo>
                  <a:lnTo>
                    <a:pt x="724" y="41"/>
                  </a:lnTo>
                  <a:lnTo>
                    <a:pt x="727" y="40"/>
                  </a:lnTo>
                  <a:lnTo>
                    <a:pt x="724" y="33"/>
                  </a:lnTo>
                  <a:lnTo>
                    <a:pt x="740" y="24"/>
                  </a:lnTo>
                  <a:lnTo>
                    <a:pt x="747" y="26"/>
                  </a:lnTo>
                  <a:lnTo>
                    <a:pt x="755" y="29"/>
                  </a:lnTo>
                  <a:lnTo>
                    <a:pt x="768" y="40"/>
                  </a:lnTo>
                  <a:lnTo>
                    <a:pt x="776" y="46"/>
                  </a:lnTo>
                  <a:lnTo>
                    <a:pt x="797" y="55"/>
                  </a:lnTo>
                  <a:lnTo>
                    <a:pt x="795" y="50"/>
                  </a:lnTo>
                  <a:lnTo>
                    <a:pt x="780" y="34"/>
                  </a:lnTo>
                  <a:lnTo>
                    <a:pt x="777" y="29"/>
                  </a:lnTo>
                  <a:lnTo>
                    <a:pt x="780" y="23"/>
                  </a:lnTo>
                  <a:lnTo>
                    <a:pt x="784" y="21"/>
                  </a:lnTo>
                  <a:lnTo>
                    <a:pt x="783" y="17"/>
                  </a:lnTo>
                  <a:lnTo>
                    <a:pt x="787" y="15"/>
                  </a:lnTo>
                  <a:lnTo>
                    <a:pt x="795" y="16"/>
                  </a:lnTo>
                  <a:lnTo>
                    <a:pt x="805" y="21"/>
                  </a:lnTo>
                  <a:close/>
                  <a:moveTo>
                    <a:pt x="1269" y="13"/>
                  </a:moveTo>
                  <a:lnTo>
                    <a:pt x="1242" y="14"/>
                  </a:lnTo>
                  <a:lnTo>
                    <a:pt x="1238" y="13"/>
                  </a:lnTo>
                  <a:lnTo>
                    <a:pt x="1292" y="9"/>
                  </a:lnTo>
                  <a:lnTo>
                    <a:pt x="1299" y="10"/>
                  </a:lnTo>
                  <a:lnTo>
                    <a:pt x="1269" y="13"/>
                  </a:lnTo>
                  <a:close/>
                  <a:moveTo>
                    <a:pt x="859" y="6"/>
                  </a:moveTo>
                  <a:lnTo>
                    <a:pt x="853" y="9"/>
                  </a:lnTo>
                  <a:lnTo>
                    <a:pt x="842" y="7"/>
                  </a:lnTo>
                  <a:lnTo>
                    <a:pt x="845" y="4"/>
                  </a:lnTo>
                  <a:lnTo>
                    <a:pt x="859" y="6"/>
                  </a:lnTo>
                  <a:close/>
                  <a:moveTo>
                    <a:pt x="923" y="8"/>
                  </a:moveTo>
                  <a:lnTo>
                    <a:pt x="942" y="9"/>
                  </a:lnTo>
                  <a:lnTo>
                    <a:pt x="948" y="11"/>
                  </a:lnTo>
                  <a:lnTo>
                    <a:pt x="967" y="15"/>
                  </a:lnTo>
                  <a:lnTo>
                    <a:pt x="969" y="10"/>
                  </a:lnTo>
                  <a:lnTo>
                    <a:pt x="967" y="3"/>
                  </a:lnTo>
                  <a:lnTo>
                    <a:pt x="974" y="2"/>
                  </a:lnTo>
                  <a:lnTo>
                    <a:pt x="980" y="0"/>
                  </a:lnTo>
                  <a:lnTo>
                    <a:pt x="990" y="1"/>
                  </a:lnTo>
                  <a:lnTo>
                    <a:pt x="991" y="5"/>
                  </a:lnTo>
                  <a:lnTo>
                    <a:pt x="989" y="10"/>
                  </a:lnTo>
                  <a:lnTo>
                    <a:pt x="997" y="10"/>
                  </a:lnTo>
                  <a:lnTo>
                    <a:pt x="1006" y="9"/>
                  </a:lnTo>
                  <a:lnTo>
                    <a:pt x="1012" y="6"/>
                  </a:lnTo>
                  <a:lnTo>
                    <a:pt x="1021" y="6"/>
                  </a:lnTo>
                  <a:lnTo>
                    <a:pt x="1025" y="4"/>
                  </a:lnTo>
                  <a:lnTo>
                    <a:pt x="1030" y="6"/>
                  </a:lnTo>
                  <a:lnTo>
                    <a:pt x="1059" y="9"/>
                  </a:lnTo>
                  <a:lnTo>
                    <a:pt x="1070" y="10"/>
                  </a:lnTo>
                  <a:lnTo>
                    <a:pt x="1088" y="10"/>
                  </a:lnTo>
                  <a:lnTo>
                    <a:pt x="1100" y="11"/>
                  </a:lnTo>
                  <a:lnTo>
                    <a:pt x="1111" y="15"/>
                  </a:lnTo>
                  <a:lnTo>
                    <a:pt x="1114" y="21"/>
                  </a:lnTo>
                  <a:lnTo>
                    <a:pt x="1111" y="22"/>
                  </a:lnTo>
                  <a:lnTo>
                    <a:pt x="1088" y="29"/>
                  </a:lnTo>
                  <a:lnTo>
                    <a:pt x="1082" y="31"/>
                  </a:lnTo>
                  <a:lnTo>
                    <a:pt x="1074" y="40"/>
                  </a:lnTo>
                  <a:lnTo>
                    <a:pt x="1060" y="41"/>
                  </a:lnTo>
                  <a:lnTo>
                    <a:pt x="1048" y="40"/>
                  </a:lnTo>
                  <a:lnTo>
                    <a:pt x="1037" y="43"/>
                  </a:lnTo>
                  <a:lnTo>
                    <a:pt x="1031" y="46"/>
                  </a:lnTo>
                  <a:lnTo>
                    <a:pt x="1026" y="47"/>
                  </a:lnTo>
                  <a:lnTo>
                    <a:pt x="994" y="46"/>
                  </a:lnTo>
                  <a:lnTo>
                    <a:pt x="986" y="42"/>
                  </a:lnTo>
                  <a:lnTo>
                    <a:pt x="991" y="39"/>
                  </a:lnTo>
                  <a:lnTo>
                    <a:pt x="962" y="40"/>
                  </a:lnTo>
                  <a:lnTo>
                    <a:pt x="930" y="40"/>
                  </a:lnTo>
                  <a:lnTo>
                    <a:pt x="927" y="38"/>
                  </a:lnTo>
                  <a:lnTo>
                    <a:pt x="908" y="36"/>
                  </a:lnTo>
                  <a:lnTo>
                    <a:pt x="893" y="33"/>
                  </a:lnTo>
                  <a:lnTo>
                    <a:pt x="897" y="31"/>
                  </a:lnTo>
                  <a:lnTo>
                    <a:pt x="917" y="31"/>
                  </a:lnTo>
                  <a:lnTo>
                    <a:pt x="915" y="26"/>
                  </a:lnTo>
                  <a:lnTo>
                    <a:pt x="905" y="25"/>
                  </a:lnTo>
                  <a:lnTo>
                    <a:pt x="899" y="27"/>
                  </a:lnTo>
                  <a:lnTo>
                    <a:pt x="884" y="27"/>
                  </a:lnTo>
                  <a:lnTo>
                    <a:pt x="870" y="27"/>
                  </a:lnTo>
                  <a:lnTo>
                    <a:pt x="863" y="26"/>
                  </a:lnTo>
                  <a:lnTo>
                    <a:pt x="850" y="22"/>
                  </a:lnTo>
                  <a:lnTo>
                    <a:pt x="848" y="20"/>
                  </a:lnTo>
                  <a:lnTo>
                    <a:pt x="857" y="18"/>
                  </a:lnTo>
                  <a:lnTo>
                    <a:pt x="865" y="15"/>
                  </a:lnTo>
                  <a:lnTo>
                    <a:pt x="849" y="15"/>
                  </a:lnTo>
                  <a:lnTo>
                    <a:pt x="842" y="14"/>
                  </a:lnTo>
                  <a:lnTo>
                    <a:pt x="841" y="10"/>
                  </a:lnTo>
                  <a:lnTo>
                    <a:pt x="861" y="10"/>
                  </a:lnTo>
                  <a:lnTo>
                    <a:pt x="878" y="13"/>
                  </a:lnTo>
                  <a:lnTo>
                    <a:pt x="876" y="5"/>
                  </a:lnTo>
                  <a:lnTo>
                    <a:pt x="889" y="9"/>
                  </a:lnTo>
                  <a:lnTo>
                    <a:pt x="890" y="5"/>
                  </a:lnTo>
                  <a:lnTo>
                    <a:pt x="883" y="0"/>
                  </a:lnTo>
                  <a:lnTo>
                    <a:pt x="890" y="0"/>
                  </a:lnTo>
                  <a:lnTo>
                    <a:pt x="905" y="3"/>
                  </a:lnTo>
                  <a:lnTo>
                    <a:pt x="923" y="8"/>
                  </a:lnTo>
                  <a:lnTo>
                    <a:pt x="923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BFF7CDCE-059A-71E8-F5A0-81FF46801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96" y="4354771"/>
              <a:ext cx="836845" cy="597463"/>
            </a:xfrm>
            <a:custGeom>
              <a:avLst/>
              <a:gdLst>
                <a:gd name="T0" fmla="*/ 352 w 423"/>
                <a:gd name="T1" fmla="*/ 25 h 302"/>
                <a:gd name="T2" fmla="*/ 373 w 423"/>
                <a:gd name="T3" fmla="*/ 46 h 302"/>
                <a:gd name="T4" fmla="*/ 397 w 423"/>
                <a:gd name="T5" fmla="*/ 93 h 302"/>
                <a:gd name="T6" fmla="*/ 384 w 423"/>
                <a:gd name="T7" fmla="*/ 118 h 302"/>
                <a:gd name="T8" fmla="*/ 374 w 423"/>
                <a:gd name="T9" fmla="*/ 133 h 302"/>
                <a:gd name="T10" fmla="*/ 395 w 423"/>
                <a:gd name="T11" fmla="*/ 145 h 302"/>
                <a:gd name="T12" fmla="*/ 392 w 423"/>
                <a:gd name="T13" fmla="*/ 162 h 302"/>
                <a:gd name="T14" fmla="*/ 401 w 423"/>
                <a:gd name="T15" fmla="*/ 178 h 302"/>
                <a:gd name="T16" fmla="*/ 416 w 423"/>
                <a:gd name="T17" fmla="*/ 201 h 302"/>
                <a:gd name="T18" fmla="*/ 423 w 423"/>
                <a:gd name="T19" fmla="*/ 219 h 302"/>
                <a:gd name="T20" fmla="*/ 409 w 423"/>
                <a:gd name="T21" fmla="*/ 231 h 302"/>
                <a:gd name="T22" fmla="*/ 372 w 423"/>
                <a:gd name="T23" fmla="*/ 271 h 302"/>
                <a:gd name="T24" fmla="*/ 375 w 423"/>
                <a:gd name="T25" fmla="*/ 294 h 302"/>
                <a:gd name="T26" fmla="*/ 369 w 423"/>
                <a:gd name="T27" fmla="*/ 300 h 302"/>
                <a:gd name="T28" fmla="*/ 344 w 423"/>
                <a:gd name="T29" fmla="*/ 288 h 302"/>
                <a:gd name="T30" fmla="*/ 317 w 423"/>
                <a:gd name="T31" fmla="*/ 281 h 302"/>
                <a:gd name="T32" fmla="*/ 295 w 423"/>
                <a:gd name="T33" fmla="*/ 286 h 302"/>
                <a:gd name="T34" fmla="*/ 268 w 423"/>
                <a:gd name="T35" fmla="*/ 287 h 302"/>
                <a:gd name="T36" fmla="*/ 254 w 423"/>
                <a:gd name="T37" fmla="*/ 293 h 302"/>
                <a:gd name="T38" fmla="*/ 237 w 423"/>
                <a:gd name="T39" fmla="*/ 272 h 302"/>
                <a:gd name="T40" fmla="*/ 218 w 423"/>
                <a:gd name="T41" fmla="*/ 282 h 302"/>
                <a:gd name="T42" fmla="*/ 210 w 423"/>
                <a:gd name="T43" fmla="*/ 271 h 302"/>
                <a:gd name="T44" fmla="*/ 190 w 423"/>
                <a:gd name="T45" fmla="*/ 254 h 302"/>
                <a:gd name="T46" fmla="*/ 170 w 423"/>
                <a:gd name="T47" fmla="*/ 252 h 302"/>
                <a:gd name="T48" fmla="*/ 161 w 423"/>
                <a:gd name="T49" fmla="*/ 240 h 302"/>
                <a:gd name="T50" fmla="*/ 138 w 423"/>
                <a:gd name="T51" fmla="*/ 231 h 302"/>
                <a:gd name="T52" fmla="*/ 132 w 423"/>
                <a:gd name="T53" fmla="*/ 237 h 302"/>
                <a:gd name="T54" fmla="*/ 111 w 423"/>
                <a:gd name="T55" fmla="*/ 238 h 302"/>
                <a:gd name="T56" fmla="*/ 104 w 423"/>
                <a:gd name="T57" fmla="*/ 225 h 302"/>
                <a:gd name="T58" fmla="*/ 89 w 423"/>
                <a:gd name="T59" fmla="*/ 219 h 302"/>
                <a:gd name="T60" fmla="*/ 61 w 423"/>
                <a:gd name="T61" fmla="*/ 208 h 302"/>
                <a:gd name="T62" fmla="*/ 46 w 423"/>
                <a:gd name="T63" fmla="*/ 198 h 302"/>
                <a:gd name="T64" fmla="*/ 44 w 423"/>
                <a:gd name="T65" fmla="*/ 194 h 302"/>
                <a:gd name="T66" fmla="*/ 32 w 423"/>
                <a:gd name="T67" fmla="*/ 171 h 302"/>
                <a:gd name="T68" fmla="*/ 28 w 423"/>
                <a:gd name="T69" fmla="*/ 152 h 302"/>
                <a:gd name="T70" fmla="*/ 22 w 423"/>
                <a:gd name="T71" fmla="*/ 128 h 302"/>
                <a:gd name="T72" fmla="*/ 7 w 423"/>
                <a:gd name="T73" fmla="*/ 106 h 302"/>
                <a:gd name="T74" fmla="*/ 10 w 423"/>
                <a:gd name="T75" fmla="*/ 90 h 302"/>
                <a:gd name="T76" fmla="*/ 3 w 423"/>
                <a:gd name="T77" fmla="*/ 57 h 302"/>
                <a:gd name="T78" fmla="*/ 15 w 423"/>
                <a:gd name="T79" fmla="*/ 53 h 302"/>
                <a:gd name="T80" fmla="*/ 7 w 423"/>
                <a:gd name="T81" fmla="*/ 47 h 302"/>
                <a:gd name="T82" fmla="*/ 66 w 423"/>
                <a:gd name="T83" fmla="*/ 30 h 302"/>
                <a:gd name="T84" fmla="*/ 91 w 423"/>
                <a:gd name="T85" fmla="*/ 15 h 302"/>
                <a:gd name="T86" fmla="*/ 118 w 423"/>
                <a:gd name="T87" fmla="*/ 6 h 302"/>
                <a:gd name="T88" fmla="*/ 178 w 423"/>
                <a:gd name="T89" fmla="*/ 8 h 302"/>
                <a:gd name="T90" fmla="*/ 173 w 423"/>
                <a:gd name="T91" fmla="*/ 17 h 302"/>
                <a:gd name="T92" fmla="*/ 190 w 423"/>
                <a:gd name="T93" fmla="*/ 25 h 302"/>
                <a:gd name="T94" fmla="*/ 215 w 423"/>
                <a:gd name="T95" fmla="*/ 20 h 302"/>
                <a:gd name="T96" fmla="*/ 341 w 423"/>
                <a:gd name="T97" fmla="*/ 2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3" h="302">
                  <a:moveTo>
                    <a:pt x="341" y="25"/>
                  </a:moveTo>
                  <a:lnTo>
                    <a:pt x="344" y="23"/>
                  </a:lnTo>
                  <a:lnTo>
                    <a:pt x="352" y="25"/>
                  </a:lnTo>
                  <a:lnTo>
                    <a:pt x="367" y="33"/>
                  </a:lnTo>
                  <a:lnTo>
                    <a:pt x="371" y="36"/>
                  </a:lnTo>
                  <a:lnTo>
                    <a:pt x="373" y="46"/>
                  </a:lnTo>
                  <a:lnTo>
                    <a:pt x="381" y="64"/>
                  </a:lnTo>
                  <a:lnTo>
                    <a:pt x="390" y="81"/>
                  </a:lnTo>
                  <a:lnTo>
                    <a:pt x="397" y="93"/>
                  </a:lnTo>
                  <a:lnTo>
                    <a:pt x="400" y="107"/>
                  </a:lnTo>
                  <a:lnTo>
                    <a:pt x="397" y="112"/>
                  </a:lnTo>
                  <a:lnTo>
                    <a:pt x="384" y="118"/>
                  </a:lnTo>
                  <a:lnTo>
                    <a:pt x="381" y="120"/>
                  </a:lnTo>
                  <a:lnTo>
                    <a:pt x="374" y="129"/>
                  </a:lnTo>
                  <a:lnTo>
                    <a:pt x="374" y="133"/>
                  </a:lnTo>
                  <a:lnTo>
                    <a:pt x="385" y="138"/>
                  </a:lnTo>
                  <a:lnTo>
                    <a:pt x="392" y="141"/>
                  </a:lnTo>
                  <a:lnTo>
                    <a:pt x="395" y="145"/>
                  </a:lnTo>
                  <a:lnTo>
                    <a:pt x="394" y="152"/>
                  </a:lnTo>
                  <a:lnTo>
                    <a:pt x="396" y="157"/>
                  </a:lnTo>
                  <a:lnTo>
                    <a:pt x="392" y="162"/>
                  </a:lnTo>
                  <a:lnTo>
                    <a:pt x="393" y="166"/>
                  </a:lnTo>
                  <a:lnTo>
                    <a:pt x="397" y="171"/>
                  </a:lnTo>
                  <a:lnTo>
                    <a:pt x="401" y="178"/>
                  </a:lnTo>
                  <a:lnTo>
                    <a:pt x="401" y="183"/>
                  </a:lnTo>
                  <a:lnTo>
                    <a:pt x="409" y="192"/>
                  </a:lnTo>
                  <a:lnTo>
                    <a:pt x="416" y="201"/>
                  </a:lnTo>
                  <a:lnTo>
                    <a:pt x="422" y="205"/>
                  </a:lnTo>
                  <a:lnTo>
                    <a:pt x="417" y="209"/>
                  </a:lnTo>
                  <a:lnTo>
                    <a:pt x="423" y="219"/>
                  </a:lnTo>
                  <a:lnTo>
                    <a:pt x="423" y="223"/>
                  </a:lnTo>
                  <a:lnTo>
                    <a:pt x="420" y="229"/>
                  </a:lnTo>
                  <a:lnTo>
                    <a:pt x="409" y="231"/>
                  </a:lnTo>
                  <a:lnTo>
                    <a:pt x="392" y="247"/>
                  </a:lnTo>
                  <a:lnTo>
                    <a:pt x="384" y="256"/>
                  </a:lnTo>
                  <a:lnTo>
                    <a:pt x="372" y="271"/>
                  </a:lnTo>
                  <a:lnTo>
                    <a:pt x="371" y="275"/>
                  </a:lnTo>
                  <a:lnTo>
                    <a:pt x="376" y="288"/>
                  </a:lnTo>
                  <a:lnTo>
                    <a:pt x="375" y="294"/>
                  </a:lnTo>
                  <a:lnTo>
                    <a:pt x="382" y="299"/>
                  </a:lnTo>
                  <a:lnTo>
                    <a:pt x="380" y="302"/>
                  </a:lnTo>
                  <a:lnTo>
                    <a:pt x="369" y="300"/>
                  </a:lnTo>
                  <a:lnTo>
                    <a:pt x="366" y="299"/>
                  </a:lnTo>
                  <a:lnTo>
                    <a:pt x="347" y="292"/>
                  </a:lnTo>
                  <a:lnTo>
                    <a:pt x="344" y="288"/>
                  </a:lnTo>
                  <a:lnTo>
                    <a:pt x="340" y="285"/>
                  </a:lnTo>
                  <a:lnTo>
                    <a:pt x="329" y="282"/>
                  </a:lnTo>
                  <a:lnTo>
                    <a:pt x="317" y="281"/>
                  </a:lnTo>
                  <a:lnTo>
                    <a:pt x="306" y="282"/>
                  </a:lnTo>
                  <a:lnTo>
                    <a:pt x="301" y="287"/>
                  </a:lnTo>
                  <a:lnTo>
                    <a:pt x="295" y="286"/>
                  </a:lnTo>
                  <a:lnTo>
                    <a:pt x="287" y="282"/>
                  </a:lnTo>
                  <a:lnTo>
                    <a:pt x="277" y="283"/>
                  </a:lnTo>
                  <a:lnTo>
                    <a:pt x="268" y="287"/>
                  </a:lnTo>
                  <a:lnTo>
                    <a:pt x="265" y="294"/>
                  </a:lnTo>
                  <a:lnTo>
                    <a:pt x="259" y="292"/>
                  </a:lnTo>
                  <a:lnTo>
                    <a:pt x="254" y="293"/>
                  </a:lnTo>
                  <a:lnTo>
                    <a:pt x="252" y="283"/>
                  </a:lnTo>
                  <a:lnTo>
                    <a:pt x="247" y="282"/>
                  </a:lnTo>
                  <a:lnTo>
                    <a:pt x="237" y="272"/>
                  </a:lnTo>
                  <a:lnTo>
                    <a:pt x="229" y="276"/>
                  </a:lnTo>
                  <a:lnTo>
                    <a:pt x="226" y="282"/>
                  </a:lnTo>
                  <a:lnTo>
                    <a:pt x="218" y="282"/>
                  </a:lnTo>
                  <a:lnTo>
                    <a:pt x="216" y="277"/>
                  </a:lnTo>
                  <a:lnTo>
                    <a:pt x="212" y="276"/>
                  </a:lnTo>
                  <a:lnTo>
                    <a:pt x="210" y="271"/>
                  </a:lnTo>
                  <a:lnTo>
                    <a:pt x="201" y="263"/>
                  </a:lnTo>
                  <a:lnTo>
                    <a:pt x="199" y="257"/>
                  </a:lnTo>
                  <a:lnTo>
                    <a:pt x="190" y="254"/>
                  </a:lnTo>
                  <a:lnTo>
                    <a:pt x="188" y="255"/>
                  </a:lnTo>
                  <a:lnTo>
                    <a:pt x="176" y="249"/>
                  </a:lnTo>
                  <a:lnTo>
                    <a:pt x="170" y="252"/>
                  </a:lnTo>
                  <a:lnTo>
                    <a:pt x="166" y="251"/>
                  </a:lnTo>
                  <a:lnTo>
                    <a:pt x="157" y="242"/>
                  </a:lnTo>
                  <a:lnTo>
                    <a:pt x="161" y="240"/>
                  </a:lnTo>
                  <a:lnTo>
                    <a:pt x="161" y="235"/>
                  </a:lnTo>
                  <a:lnTo>
                    <a:pt x="149" y="238"/>
                  </a:lnTo>
                  <a:lnTo>
                    <a:pt x="138" y="231"/>
                  </a:lnTo>
                  <a:lnTo>
                    <a:pt x="130" y="229"/>
                  </a:lnTo>
                  <a:lnTo>
                    <a:pt x="126" y="229"/>
                  </a:lnTo>
                  <a:lnTo>
                    <a:pt x="132" y="237"/>
                  </a:lnTo>
                  <a:lnTo>
                    <a:pt x="120" y="245"/>
                  </a:lnTo>
                  <a:lnTo>
                    <a:pt x="116" y="245"/>
                  </a:lnTo>
                  <a:lnTo>
                    <a:pt x="111" y="238"/>
                  </a:lnTo>
                  <a:lnTo>
                    <a:pt x="104" y="232"/>
                  </a:lnTo>
                  <a:lnTo>
                    <a:pt x="98" y="228"/>
                  </a:lnTo>
                  <a:lnTo>
                    <a:pt x="104" y="225"/>
                  </a:lnTo>
                  <a:lnTo>
                    <a:pt x="106" y="220"/>
                  </a:lnTo>
                  <a:lnTo>
                    <a:pt x="100" y="216"/>
                  </a:lnTo>
                  <a:lnTo>
                    <a:pt x="89" y="219"/>
                  </a:lnTo>
                  <a:lnTo>
                    <a:pt x="86" y="216"/>
                  </a:lnTo>
                  <a:lnTo>
                    <a:pt x="77" y="212"/>
                  </a:lnTo>
                  <a:lnTo>
                    <a:pt x="61" y="208"/>
                  </a:lnTo>
                  <a:lnTo>
                    <a:pt x="58" y="204"/>
                  </a:lnTo>
                  <a:lnTo>
                    <a:pt x="57" y="201"/>
                  </a:lnTo>
                  <a:lnTo>
                    <a:pt x="46" y="198"/>
                  </a:lnTo>
                  <a:lnTo>
                    <a:pt x="46" y="204"/>
                  </a:lnTo>
                  <a:lnTo>
                    <a:pt x="39" y="206"/>
                  </a:lnTo>
                  <a:lnTo>
                    <a:pt x="44" y="194"/>
                  </a:lnTo>
                  <a:lnTo>
                    <a:pt x="46" y="185"/>
                  </a:lnTo>
                  <a:lnTo>
                    <a:pt x="40" y="175"/>
                  </a:lnTo>
                  <a:lnTo>
                    <a:pt x="32" y="171"/>
                  </a:lnTo>
                  <a:lnTo>
                    <a:pt x="32" y="166"/>
                  </a:lnTo>
                  <a:lnTo>
                    <a:pt x="26" y="155"/>
                  </a:lnTo>
                  <a:lnTo>
                    <a:pt x="28" y="152"/>
                  </a:lnTo>
                  <a:lnTo>
                    <a:pt x="31" y="142"/>
                  </a:lnTo>
                  <a:lnTo>
                    <a:pt x="28" y="136"/>
                  </a:lnTo>
                  <a:lnTo>
                    <a:pt x="22" y="128"/>
                  </a:lnTo>
                  <a:lnTo>
                    <a:pt x="23" y="119"/>
                  </a:lnTo>
                  <a:lnTo>
                    <a:pt x="18" y="113"/>
                  </a:lnTo>
                  <a:lnTo>
                    <a:pt x="7" y="106"/>
                  </a:lnTo>
                  <a:lnTo>
                    <a:pt x="2" y="101"/>
                  </a:lnTo>
                  <a:lnTo>
                    <a:pt x="4" y="96"/>
                  </a:lnTo>
                  <a:lnTo>
                    <a:pt x="10" y="90"/>
                  </a:lnTo>
                  <a:lnTo>
                    <a:pt x="11" y="80"/>
                  </a:lnTo>
                  <a:lnTo>
                    <a:pt x="5" y="66"/>
                  </a:lnTo>
                  <a:lnTo>
                    <a:pt x="3" y="57"/>
                  </a:lnTo>
                  <a:lnTo>
                    <a:pt x="13" y="60"/>
                  </a:lnTo>
                  <a:lnTo>
                    <a:pt x="15" y="59"/>
                  </a:lnTo>
                  <a:lnTo>
                    <a:pt x="15" y="53"/>
                  </a:lnTo>
                  <a:lnTo>
                    <a:pt x="1" y="50"/>
                  </a:lnTo>
                  <a:lnTo>
                    <a:pt x="0" y="46"/>
                  </a:lnTo>
                  <a:lnTo>
                    <a:pt x="7" y="47"/>
                  </a:lnTo>
                  <a:lnTo>
                    <a:pt x="20" y="42"/>
                  </a:lnTo>
                  <a:lnTo>
                    <a:pt x="42" y="36"/>
                  </a:lnTo>
                  <a:lnTo>
                    <a:pt x="66" y="30"/>
                  </a:lnTo>
                  <a:lnTo>
                    <a:pt x="78" y="28"/>
                  </a:lnTo>
                  <a:lnTo>
                    <a:pt x="84" y="21"/>
                  </a:lnTo>
                  <a:lnTo>
                    <a:pt x="91" y="15"/>
                  </a:lnTo>
                  <a:lnTo>
                    <a:pt x="104" y="13"/>
                  </a:lnTo>
                  <a:lnTo>
                    <a:pt x="109" y="9"/>
                  </a:lnTo>
                  <a:lnTo>
                    <a:pt x="118" y="6"/>
                  </a:lnTo>
                  <a:lnTo>
                    <a:pt x="141" y="2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76" y="9"/>
                  </a:lnTo>
                  <a:lnTo>
                    <a:pt x="165" y="5"/>
                  </a:lnTo>
                  <a:lnTo>
                    <a:pt x="173" y="17"/>
                  </a:lnTo>
                  <a:lnTo>
                    <a:pt x="177" y="22"/>
                  </a:lnTo>
                  <a:lnTo>
                    <a:pt x="184" y="24"/>
                  </a:lnTo>
                  <a:lnTo>
                    <a:pt x="190" y="25"/>
                  </a:lnTo>
                  <a:lnTo>
                    <a:pt x="206" y="23"/>
                  </a:lnTo>
                  <a:lnTo>
                    <a:pt x="214" y="20"/>
                  </a:lnTo>
                  <a:lnTo>
                    <a:pt x="215" y="20"/>
                  </a:lnTo>
                  <a:lnTo>
                    <a:pt x="239" y="22"/>
                  </a:lnTo>
                  <a:lnTo>
                    <a:pt x="317" y="25"/>
                  </a:lnTo>
                  <a:lnTo>
                    <a:pt x="341" y="25"/>
                  </a:lnTo>
                  <a:lnTo>
                    <a:pt x="341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604DFF4A-8868-5C4E-F606-593B35DFB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567" y="5674334"/>
              <a:ext cx="292797" cy="546026"/>
            </a:xfrm>
            <a:custGeom>
              <a:avLst/>
              <a:gdLst>
                <a:gd name="T0" fmla="*/ 85 w 148"/>
                <a:gd name="T1" fmla="*/ 267 h 276"/>
                <a:gd name="T2" fmla="*/ 65 w 148"/>
                <a:gd name="T3" fmla="*/ 276 h 276"/>
                <a:gd name="T4" fmla="*/ 41 w 148"/>
                <a:gd name="T5" fmla="*/ 271 h 276"/>
                <a:gd name="T6" fmla="*/ 30 w 148"/>
                <a:gd name="T7" fmla="*/ 272 h 276"/>
                <a:gd name="T8" fmla="*/ 20 w 148"/>
                <a:gd name="T9" fmla="*/ 276 h 276"/>
                <a:gd name="T10" fmla="*/ 21 w 148"/>
                <a:gd name="T11" fmla="*/ 267 h 276"/>
                <a:gd name="T12" fmla="*/ 27 w 148"/>
                <a:gd name="T13" fmla="*/ 245 h 276"/>
                <a:gd name="T14" fmla="*/ 27 w 148"/>
                <a:gd name="T15" fmla="*/ 229 h 276"/>
                <a:gd name="T16" fmla="*/ 29 w 148"/>
                <a:gd name="T17" fmla="*/ 213 h 276"/>
                <a:gd name="T18" fmla="*/ 26 w 148"/>
                <a:gd name="T19" fmla="*/ 198 h 276"/>
                <a:gd name="T20" fmla="*/ 29 w 148"/>
                <a:gd name="T21" fmla="*/ 195 h 276"/>
                <a:gd name="T22" fmla="*/ 16 w 148"/>
                <a:gd name="T23" fmla="*/ 198 h 276"/>
                <a:gd name="T24" fmla="*/ 12 w 148"/>
                <a:gd name="T25" fmla="*/ 193 h 276"/>
                <a:gd name="T26" fmla="*/ 17 w 148"/>
                <a:gd name="T27" fmla="*/ 185 h 276"/>
                <a:gd name="T28" fmla="*/ 21 w 148"/>
                <a:gd name="T29" fmla="*/ 174 h 276"/>
                <a:gd name="T30" fmla="*/ 15 w 148"/>
                <a:gd name="T31" fmla="*/ 183 h 276"/>
                <a:gd name="T32" fmla="*/ 0 w 148"/>
                <a:gd name="T33" fmla="*/ 183 h 276"/>
                <a:gd name="T34" fmla="*/ 2 w 148"/>
                <a:gd name="T35" fmla="*/ 171 h 276"/>
                <a:gd name="T36" fmla="*/ 7 w 148"/>
                <a:gd name="T37" fmla="*/ 155 h 276"/>
                <a:gd name="T38" fmla="*/ 11 w 148"/>
                <a:gd name="T39" fmla="*/ 146 h 276"/>
                <a:gd name="T40" fmla="*/ 31 w 148"/>
                <a:gd name="T41" fmla="*/ 109 h 276"/>
                <a:gd name="T42" fmla="*/ 34 w 148"/>
                <a:gd name="T43" fmla="*/ 83 h 276"/>
                <a:gd name="T44" fmla="*/ 41 w 148"/>
                <a:gd name="T45" fmla="*/ 60 h 276"/>
                <a:gd name="T46" fmla="*/ 38 w 148"/>
                <a:gd name="T47" fmla="*/ 46 h 276"/>
                <a:gd name="T48" fmla="*/ 35 w 148"/>
                <a:gd name="T49" fmla="*/ 26 h 276"/>
                <a:gd name="T50" fmla="*/ 33 w 148"/>
                <a:gd name="T51" fmla="*/ 17 h 276"/>
                <a:gd name="T52" fmla="*/ 41 w 148"/>
                <a:gd name="T53" fmla="*/ 7 h 276"/>
                <a:gd name="T54" fmla="*/ 62 w 148"/>
                <a:gd name="T55" fmla="*/ 0 h 276"/>
                <a:gd name="T56" fmla="*/ 61 w 148"/>
                <a:gd name="T57" fmla="*/ 13 h 276"/>
                <a:gd name="T58" fmla="*/ 75 w 148"/>
                <a:gd name="T59" fmla="*/ 14 h 276"/>
                <a:gd name="T60" fmla="*/ 92 w 148"/>
                <a:gd name="T61" fmla="*/ 17 h 276"/>
                <a:gd name="T62" fmla="*/ 106 w 148"/>
                <a:gd name="T63" fmla="*/ 13 h 276"/>
                <a:gd name="T64" fmla="*/ 114 w 148"/>
                <a:gd name="T65" fmla="*/ 11 h 276"/>
                <a:gd name="T66" fmla="*/ 134 w 148"/>
                <a:gd name="T67" fmla="*/ 14 h 276"/>
                <a:gd name="T68" fmla="*/ 141 w 148"/>
                <a:gd name="T69" fmla="*/ 26 h 276"/>
                <a:gd name="T70" fmla="*/ 148 w 148"/>
                <a:gd name="T71" fmla="*/ 33 h 276"/>
                <a:gd name="T72" fmla="*/ 133 w 148"/>
                <a:gd name="T73" fmla="*/ 45 h 276"/>
                <a:gd name="T74" fmla="*/ 123 w 148"/>
                <a:gd name="T75" fmla="*/ 55 h 276"/>
                <a:gd name="T76" fmla="*/ 119 w 148"/>
                <a:gd name="T77" fmla="*/ 67 h 276"/>
                <a:gd name="T78" fmla="*/ 119 w 148"/>
                <a:gd name="T79" fmla="*/ 93 h 276"/>
                <a:gd name="T80" fmla="*/ 111 w 148"/>
                <a:gd name="T81" fmla="*/ 104 h 276"/>
                <a:gd name="T82" fmla="*/ 115 w 148"/>
                <a:gd name="T83" fmla="*/ 112 h 276"/>
                <a:gd name="T84" fmla="*/ 109 w 148"/>
                <a:gd name="T85" fmla="*/ 130 h 276"/>
                <a:gd name="T86" fmla="*/ 91 w 148"/>
                <a:gd name="T87" fmla="*/ 132 h 276"/>
                <a:gd name="T88" fmla="*/ 91 w 148"/>
                <a:gd name="T89" fmla="*/ 140 h 276"/>
                <a:gd name="T90" fmla="*/ 97 w 148"/>
                <a:gd name="T91" fmla="*/ 150 h 276"/>
                <a:gd name="T92" fmla="*/ 108 w 148"/>
                <a:gd name="T93" fmla="*/ 163 h 276"/>
                <a:gd name="T94" fmla="*/ 108 w 148"/>
                <a:gd name="T95" fmla="*/ 174 h 276"/>
                <a:gd name="T96" fmla="*/ 94 w 148"/>
                <a:gd name="T97" fmla="*/ 198 h 276"/>
                <a:gd name="T98" fmla="*/ 110 w 148"/>
                <a:gd name="T99" fmla="*/ 212 h 276"/>
                <a:gd name="T100" fmla="*/ 101 w 148"/>
                <a:gd name="T101" fmla="*/ 222 h 276"/>
                <a:gd name="T102" fmla="*/ 86 w 148"/>
                <a:gd name="T103" fmla="*/ 245 h 276"/>
                <a:gd name="T104" fmla="*/ 89 w 148"/>
                <a:gd name="T105" fmla="*/ 26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76">
                  <a:moveTo>
                    <a:pt x="89" y="267"/>
                  </a:moveTo>
                  <a:lnTo>
                    <a:pt x="85" y="267"/>
                  </a:lnTo>
                  <a:lnTo>
                    <a:pt x="70" y="276"/>
                  </a:lnTo>
                  <a:lnTo>
                    <a:pt x="65" y="276"/>
                  </a:lnTo>
                  <a:lnTo>
                    <a:pt x="57" y="272"/>
                  </a:lnTo>
                  <a:lnTo>
                    <a:pt x="41" y="271"/>
                  </a:lnTo>
                  <a:lnTo>
                    <a:pt x="36" y="270"/>
                  </a:lnTo>
                  <a:lnTo>
                    <a:pt x="30" y="272"/>
                  </a:lnTo>
                  <a:lnTo>
                    <a:pt x="25" y="272"/>
                  </a:lnTo>
                  <a:lnTo>
                    <a:pt x="20" y="276"/>
                  </a:lnTo>
                  <a:lnTo>
                    <a:pt x="18" y="275"/>
                  </a:lnTo>
                  <a:lnTo>
                    <a:pt x="21" y="267"/>
                  </a:lnTo>
                  <a:lnTo>
                    <a:pt x="27" y="253"/>
                  </a:lnTo>
                  <a:lnTo>
                    <a:pt x="27" y="245"/>
                  </a:lnTo>
                  <a:lnTo>
                    <a:pt x="28" y="237"/>
                  </a:lnTo>
                  <a:lnTo>
                    <a:pt x="27" y="229"/>
                  </a:lnTo>
                  <a:lnTo>
                    <a:pt x="25" y="225"/>
                  </a:lnTo>
                  <a:lnTo>
                    <a:pt x="29" y="213"/>
                  </a:lnTo>
                  <a:lnTo>
                    <a:pt x="29" y="207"/>
                  </a:lnTo>
                  <a:lnTo>
                    <a:pt x="26" y="198"/>
                  </a:lnTo>
                  <a:lnTo>
                    <a:pt x="35" y="200"/>
                  </a:lnTo>
                  <a:lnTo>
                    <a:pt x="29" y="195"/>
                  </a:lnTo>
                  <a:lnTo>
                    <a:pt x="24" y="195"/>
                  </a:lnTo>
                  <a:lnTo>
                    <a:pt x="16" y="198"/>
                  </a:lnTo>
                  <a:lnTo>
                    <a:pt x="11" y="198"/>
                  </a:lnTo>
                  <a:lnTo>
                    <a:pt x="12" y="193"/>
                  </a:lnTo>
                  <a:lnTo>
                    <a:pt x="10" y="187"/>
                  </a:lnTo>
                  <a:lnTo>
                    <a:pt x="17" y="185"/>
                  </a:lnTo>
                  <a:lnTo>
                    <a:pt x="22" y="179"/>
                  </a:lnTo>
                  <a:lnTo>
                    <a:pt x="21" y="174"/>
                  </a:lnTo>
                  <a:lnTo>
                    <a:pt x="17" y="178"/>
                  </a:lnTo>
                  <a:lnTo>
                    <a:pt x="15" y="183"/>
                  </a:lnTo>
                  <a:lnTo>
                    <a:pt x="5" y="185"/>
                  </a:lnTo>
                  <a:lnTo>
                    <a:pt x="0" y="183"/>
                  </a:lnTo>
                  <a:lnTo>
                    <a:pt x="0" y="177"/>
                  </a:lnTo>
                  <a:lnTo>
                    <a:pt x="2" y="171"/>
                  </a:lnTo>
                  <a:lnTo>
                    <a:pt x="3" y="163"/>
                  </a:lnTo>
                  <a:lnTo>
                    <a:pt x="7" y="155"/>
                  </a:lnTo>
                  <a:lnTo>
                    <a:pt x="6" y="150"/>
                  </a:lnTo>
                  <a:lnTo>
                    <a:pt x="11" y="146"/>
                  </a:lnTo>
                  <a:lnTo>
                    <a:pt x="16" y="140"/>
                  </a:lnTo>
                  <a:lnTo>
                    <a:pt x="31" y="109"/>
                  </a:lnTo>
                  <a:lnTo>
                    <a:pt x="29" y="105"/>
                  </a:lnTo>
                  <a:lnTo>
                    <a:pt x="34" y="83"/>
                  </a:lnTo>
                  <a:lnTo>
                    <a:pt x="39" y="74"/>
                  </a:lnTo>
                  <a:lnTo>
                    <a:pt x="41" y="60"/>
                  </a:lnTo>
                  <a:lnTo>
                    <a:pt x="40" y="53"/>
                  </a:lnTo>
                  <a:lnTo>
                    <a:pt x="38" y="46"/>
                  </a:lnTo>
                  <a:lnTo>
                    <a:pt x="35" y="31"/>
                  </a:lnTo>
                  <a:lnTo>
                    <a:pt x="35" y="26"/>
                  </a:lnTo>
                  <a:lnTo>
                    <a:pt x="33" y="20"/>
                  </a:lnTo>
                  <a:lnTo>
                    <a:pt x="33" y="17"/>
                  </a:lnTo>
                  <a:lnTo>
                    <a:pt x="38" y="11"/>
                  </a:lnTo>
                  <a:lnTo>
                    <a:pt x="41" y="7"/>
                  </a:lnTo>
                  <a:lnTo>
                    <a:pt x="48" y="4"/>
                  </a:lnTo>
                  <a:lnTo>
                    <a:pt x="62" y="0"/>
                  </a:lnTo>
                  <a:lnTo>
                    <a:pt x="65" y="7"/>
                  </a:lnTo>
                  <a:lnTo>
                    <a:pt x="61" y="13"/>
                  </a:lnTo>
                  <a:lnTo>
                    <a:pt x="64" y="17"/>
                  </a:lnTo>
                  <a:lnTo>
                    <a:pt x="75" y="14"/>
                  </a:lnTo>
                  <a:lnTo>
                    <a:pt x="84" y="14"/>
                  </a:lnTo>
                  <a:lnTo>
                    <a:pt x="92" y="17"/>
                  </a:lnTo>
                  <a:lnTo>
                    <a:pt x="97" y="17"/>
                  </a:lnTo>
                  <a:lnTo>
                    <a:pt x="106" y="13"/>
                  </a:lnTo>
                  <a:lnTo>
                    <a:pt x="108" y="9"/>
                  </a:lnTo>
                  <a:lnTo>
                    <a:pt x="114" y="11"/>
                  </a:lnTo>
                  <a:lnTo>
                    <a:pt x="132" y="11"/>
                  </a:lnTo>
                  <a:lnTo>
                    <a:pt x="134" y="14"/>
                  </a:lnTo>
                  <a:lnTo>
                    <a:pt x="134" y="25"/>
                  </a:lnTo>
                  <a:lnTo>
                    <a:pt x="141" y="26"/>
                  </a:lnTo>
                  <a:lnTo>
                    <a:pt x="147" y="29"/>
                  </a:lnTo>
                  <a:lnTo>
                    <a:pt x="148" y="33"/>
                  </a:lnTo>
                  <a:lnTo>
                    <a:pt x="139" y="42"/>
                  </a:lnTo>
                  <a:lnTo>
                    <a:pt x="133" y="45"/>
                  </a:lnTo>
                  <a:lnTo>
                    <a:pt x="127" y="50"/>
                  </a:lnTo>
                  <a:lnTo>
                    <a:pt x="123" y="55"/>
                  </a:lnTo>
                  <a:lnTo>
                    <a:pt x="116" y="61"/>
                  </a:lnTo>
                  <a:lnTo>
                    <a:pt x="119" y="67"/>
                  </a:lnTo>
                  <a:lnTo>
                    <a:pt x="120" y="79"/>
                  </a:lnTo>
                  <a:lnTo>
                    <a:pt x="119" y="93"/>
                  </a:lnTo>
                  <a:lnTo>
                    <a:pt x="120" y="97"/>
                  </a:lnTo>
                  <a:lnTo>
                    <a:pt x="111" y="104"/>
                  </a:lnTo>
                  <a:lnTo>
                    <a:pt x="110" y="107"/>
                  </a:lnTo>
                  <a:lnTo>
                    <a:pt x="115" y="112"/>
                  </a:lnTo>
                  <a:lnTo>
                    <a:pt x="115" y="118"/>
                  </a:lnTo>
                  <a:lnTo>
                    <a:pt x="109" y="130"/>
                  </a:lnTo>
                  <a:lnTo>
                    <a:pt x="106" y="132"/>
                  </a:lnTo>
                  <a:lnTo>
                    <a:pt x="91" y="132"/>
                  </a:lnTo>
                  <a:lnTo>
                    <a:pt x="88" y="133"/>
                  </a:lnTo>
                  <a:lnTo>
                    <a:pt x="91" y="140"/>
                  </a:lnTo>
                  <a:lnTo>
                    <a:pt x="96" y="144"/>
                  </a:lnTo>
                  <a:lnTo>
                    <a:pt x="97" y="150"/>
                  </a:lnTo>
                  <a:lnTo>
                    <a:pt x="102" y="161"/>
                  </a:lnTo>
                  <a:lnTo>
                    <a:pt x="108" y="163"/>
                  </a:lnTo>
                  <a:lnTo>
                    <a:pt x="110" y="166"/>
                  </a:lnTo>
                  <a:lnTo>
                    <a:pt x="108" y="174"/>
                  </a:lnTo>
                  <a:lnTo>
                    <a:pt x="97" y="185"/>
                  </a:lnTo>
                  <a:lnTo>
                    <a:pt x="94" y="198"/>
                  </a:lnTo>
                  <a:lnTo>
                    <a:pt x="104" y="213"/>
                  </a:lnTo>
                  <a:lnTo>
                    <a:pt x="110" y="212"/>
                  </a:lnTo>
                  <a:lnTo>
                    <a:pt x="108" y="221"/>
                  </a:lnTo>
                  <a:lnTo>
                    <a:pt x="101" y="222"/>
                  </a:lnTo>
                  <a:lnTo>
                    <a:pt x="89" y="237"/>
                  </a:lnTo>
                  <a:lnTo>
                    <a:pt x="86" y="245"/>
                  </a:lnTo>
                  <a:lnTo>
                    <a:pt x="89" y="267"/>
                  </a:lnTo>
                  <a:lnTo>
                    <a:pt x="89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id="{261ED591-0C12-9703-AAA8-FE41F9B66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8842" y="5031369"/>
              <a:ext cx="809148" cy="480741"/>
            </a:xfrm>
            <a:custGeom>
              <a:avLst/>
              <a:gdLst>
                <a:gd name="T0" fmla="*/ 356 w 409"/>
                <a:gd name="T1" fmla="*/ 157 h 243"/>
                <a:gd name="T2" fmla="*/ 375 w 409"/>
                <a:gd name="T3" fmla="*/ 157 h 243"/>
                <a:gd name="T4" fmla="*/ 395 w 409"/>
                <a:gd name="T5" fmla="*/ 150 h 243"/>
                <a:gd name="T6" fmla="*/ 408 w 409"/>
                <a:gd name="T7" fmla="*/ 174 h 243"/>
                <a:gd name="T8" fmla="*/ 386 w 409"/>
                <a:gd name="T9" fmla="*/ 183 h 243"/>
                <a:gd name="T10" fmla="*/ 377 w 409"/>
                <a:gd name="T11" fmla="*/ 177 h 243"/>
                <a:gd name="T12" fmla="*/ 376 w 409"/>
                <a:gd name="T13" fmla="*/ 196 h 243"/>
                <a:gd name="T14" fmla="*/ 371 w 409"/>
                <a:gd name="T15" fmla="*/ 210 h 243"/>
                <a:gd name="T16" fmla="*/ 365 w 409"/>
                <a:gd name="T17" fmla="*/ 239 h 243"/>
                <a:gd name="T18" fmla="*/ 340 w 409"/>
                <a:gd name="T19" fmla="*/ 226 h 243"/>
                <a:gd name="T20" fmla="*/ 320 w 409"/>
                <a:gd name="T21" fmla="*/ 225 h 243"/>
                <a:gd name="T22" fmla="*/ 280 w 409"/>
                <a:gd name="T23" fmla="*/ 221 h 243"/>
                <a:gd name="T24" fmla="*/ 253 w 409"/>
                <a:gd name="T25" fmla="*/ 238 h 243"/>
                <a:gd name="T26" fmla="*/ 226 w 409"/>
                <a:gd name="T27" fmla="*/ 243 h 243"/>
                <a:gd name="T28" fmla="*/ 172 w 409"/>
                <a:gd name="T29" fmla="*/ 237 h 243"/>
                <a:gd name="T30" fmla="*/ 127 w 409"/>
                <a:gd name="T31" fmla="*/ 235 h 243"/>
                <a:gd name="T32" fmla="*/ 116 w 409"/>
                <a:gd name="T33" fmla="*/ 213 h 243"/>
                <a:gd name="T34" fmla="*/ 106 w 409"/>
                <a:gd name="T35" fmla="*/ 200 h 243"/>
                <a:gd name="T36" fmla="*/ 98 w 409"/>
                <a:gd name="T37" fmla="*/ 190 h 243"/>
                <a:gd name="T38" fmla="*/ 84 w 409"/>
                <a:gd name="T39" fmla="*/ 193 h 243"/>
                <a:gd name="T40" fmla="*/ 62 w 409"/>
                <a:gd name="T41" fmla="*/ 184 h 243"/>
                <a:gd name="T42" fmla="*/ 62 w 409"/>
                <a:gd name="T43" fmla="*/ 177 h 243"/>
                <a:gd name="T44" fmla="*/ 56 w 409"/>
                <a:gd name="T45" fmla="*/ 163 h 243"/>
                <a:gd name="T46" fmla="*/ 26 w 409"/>
                <a:gd name="T47" fmla="*/ 147 h 243"/>
                <a:gd name="T48" fmla="*/ 16 w 409"/>
                <a:gd name="T49" fmla="*/ 126 h 243"/>
                <a:gd name="T50" fmla="*/ 11 w 409"/>
                <a:gd name="T51" fmla="*/ 111 h 243"/>
                <a:gd name="T52" fmla="*/ 33 w 409"/>
                <a:gd name="T53" fmla="*/ 107 h 243"/>
                <a:gd name="T54" fmla="*/ 51 w 409"/>
                <a:gd name="T55" fmla="*/ 82 h 243"/>
                <a:gd name="T56" fmla="*/ 55 w 409"/>
                <a:gd name="T57" fmla="*/ 64 h 243"/>
                <a:gd name="T58" fmla="*/ 67 w 409"/>
                <a:gd name="T59" fmla="*/ 45 h 243"/>
                <a:gd name="T60" fmla="*/ 77 w 409"/>
                <a:gd name="T61" fmla="*/ 28 h 243"/>
                <a:gd name="T62" fmla="*/ 108 w 409"/>
                <a:gd name="T63" fmla="*/ 14 h 243"/>
                <a:gd name="T64" fmla="*/ 123 w 409"/>
                <a:gd name="T65" fmla="*/ 14 h 243"/>
                <a:gd name="T66" fmla="*/ 169 w 409"/>
                <a:gd name="T67" fmla="*/ 16 h 243"/>
                <a:gd name="T68" fmla="*/ 195 w 409"/>
                <a:gd name="T69" fmla="*/ 27 h 243"/>
                <a:gd name="T70" fmla="*/ 239 w 409"/>
                <a:gd name="T71" fmla="*/ 14 h 243"/>
                <a:gd name="T72" fmla="*/ 257 w 409"/>
                <a:gd name="T73" fmla="*/ 0 h 243"/>
                <a:gd name="T74" fmla="*/ 281 w 409"/>
                <a:gd name="T75" fmla="*/ 16 h 243"/>
                <a:gd name="T76" fmla="*/ 305 w 409"/>
                <a:gd name="T77" fmla="*/ 48 h 243"/>
                <a:gd name="T78" fmla="*/ 327 w 409"/>
                <a:gd name="T79" fmla="*/ 68 h 243"/>
                <a:gd name="T80" fmla="*/ 339 w 409"/>
                <a:gd name="T81" fmla="*/ 95 h 243"/>
                <a:gd name="T82" fmla="*/ 340 w 409"/>
                <a:gd name="T83" fmla="*/ 138 h 243"/>
                <a:gd name="T84" fmla="*/ 345 w 409"/>
                <a:gd name="T85" fmla="*/ 14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9" h="243">
                  <a:moveTo>
                    <a:pt x="345" y="149"/>
                  </a:moveTo>
                  <a:lnTo>
                    <a:pt x="350" y="154"/>
                  </a:lnTo>
                  <a:lnTo>
                    <a:pt x="356" y="157"/>
                  </a:lnTo>
                  <a:lnTo>
                    <a:pt x="370" y="160"/>
                  </a:lnTo>
                  <a:lnTo>
                    <a:pt x="371" y="157"/>
                  </a:lnTo>
                  <a:lnTo>
                    <a:pt x="375" y="157"/>
                  </a:lnTo>
                  <a:lnTo>
                    <a:pt x="380" y="156"/>
                  </a:lnTo>
                  <a:lnTo>
                    <a:pt x="388" y="151"/>
                  </a:lnTo>
                  <a:lnTo>
                    <a:pt x="395" y="150"/>
                  </a:lnTo>
                  <a:lnTo>
                    <a:pt x="403" y="153"/>
                  </a:lnTo>
                  <a:lnTo>
                    <a:pt x="409" y="159"/>
                  </a:lnTo>
                  <a:lnTo>
                    <a:pt x="408" y="174"/>
                  </a:lnTo>
                  <a:lnTo>
                    <a:pt x="407" y="181"/>
                  </a:lnTo>
                  <a:lnTo>
                    <a:pt x="385" y="186"/>
                  </a:lnTo>
                  <a:lnTo>
                    <a:pt x="386" y="183"/>
                  </a:lnTo>
                  <a:lnTo>
                    <a:pt x="384" y="176"/>
                  </a:lnTo>
                  <a:lnTo>
                    <a:pt x="381" y="173"/>
                  </a:lnTo>
                  <a:lnTo>
                    <a:pt x="377" y="177"/>
                  </a:lnTo>
                  <a:lnTo>
                    <a:pt x="379" y="182"/>
                  </a:lnTo>
                  <a:lnTo>
                    <a:pt x="377" y="187"/>
                  </a:lnTo>
                  <a:lnTo>
                    <a:pt x="376" y="196"/>
                  </a:lnTo>
                  <a:lnTo>
                    <a:pt x="378" y="199"/>
                  </a:lnTo>
                  <a:lnTo>
                    <a:pt x="373" y="206"/>
                  </a:lnTo>
                  <a:lnTo>
                    <a:pt x="371" y="210"/>
                  </a:lnTo>
                  <a:lnTo>
                    <a:pt x="374" y="227"/>
                  </a:lnTo>
                  <a:lnTo>
                    <a:pt x="372" y="239"/>
                  </a:lnTo>
                  <a:lnTo>
                    <a:pt x="365" y="239"/>
                  </a:lnTo>
                  <a:lnTo>
                    <a:pt x="357" y="237"/>
                  </a:lnTo>
                  <a:lnTo>
                    <a:pt x="349" y="236"/>
                  </a:lnTo>
                  <a:lnTo>
                    <a:pt x="340" y="226"/>
                  </a:lnTo>
                  <a:lnTo>
                    <a:pt x="334" y="228"/>
                  </a:lnTo>
                  <a:lnTo>
                    <a:pt x="332" y="226"/>
                  </a:lnTo>
                  <a:lnTo>
                    <a:pt x="320" y="225"/>
                  </a:lnTo>
                  <a:lnTo>
                    <a:pt x="305" y="217"/>
                  </a:lnTo>
                  <a:lnTo>
                    <a:pt x="295" y="218"/>
                  </a:lnTo>
                  <a:lnTo>
                    <a:pt x="280" y="221"/>
                  </a:lnTo>
                  <a:lnTo>
                    <a:pt x="269" y="225"/>
                  </a:lnTo>
                  <a:lnTo>
                    <a:pt x="258" y="232"/>
                  </a:lnTo>
                  <a:lnTo>
                    <a:pt x="253" y="238"/>
                  </a:lnTo>
                  <a:lnTo>
                    <a:pt x="248" y="241"/>
                  </a:lnTo>
                  <a:lnTo>
                    <a:pt x="239" y="243"/>
                  </a:lnTo>
                  <a:lnTo>
                    <a:pt x="226" y="243"/>
                  </a:lnTo>
                  <a:lnTo>
                    <a:pt x="193" y="237"/>
                  </a:lnTo>
                  <a:lnTo>
                    <a:pt x="184" y="238"/>
                  </a:lnTo>
                  <a:lnTo>
                    <a:pt x="172" y="237"/>
                  </a:lnTo>
                  <a:lnTo>
                    <a:pt x="154" y="234"/>
                  </a:lnTo>
                  <a:lnTo>
                    <a:pt x="140" y="232"/>
                  </a:lnTo>
                  <a:lnTo>
                    <a:pt x="127" y="235"/>
                  </a:lnTo>
                  <a:lnTo>
                    <a:pt x="125" y="229"/>
                  </a:lnTo>
                  <a:lnTo>
                    <a:pt x="131" y="222"/>
                  </a:lnTo>
                  <a:lnTo>
                    <a:pt x="116" y="213"/>
                  </a:lnTo>
                  <a:lnTo>
                    <a:pt x="114" y="209"/>
                  </a:lnTo>
                  <a:lnTo>
                    <a:pt x="108" y="206"/>
                  </a:lnTo>
                  <a:lnTo>
                    <a:pt x="106" y="200"/>
                  </a:lnTo>
                  <a:lnTo>
                    <a:pt x="114" y="194"/>
                  </a:lnTo>
                  <a:lnTo>
                    <a:pt x="104" y="188"/>
                  </a:lnTo>
                  <a:lnTo>
                    <a:pt x="98" y="190"/>
                  </a:lnTo>
                  <a:lnTo>
                    <a:pt x="93" y="196"/>
                  </a:lnTo>
                  <a:lnTo>
                    <a:pt x="88" y="197"/>
                  </a:lnTo>
                  <a:lnTo>
                    <a:pt x="84" y="193"/>
                  </a:lnTo>
                  <a:lnTo>
                    <a:pt x="79" y="190"/>
                  </a:lnTo>
                  <a:lnTo>
                    <a:pt x="67" y="187"/>
                  </a:lnTo>
                  <a:lnTo>
                    <a:pt x="62" y="184"/>
                  </a:lnTo>
                  <a:lnTo>
                    <a:pt x="55" y="181"/>
                  </a:lnTo>
                  <a:lnTo>
                    <a:pt x="56" y="180"/>
                  </a:lnTo>
                  <a:lnTo>
                    <a:pt x="62" y="177"/>
                  </a:lnTo>
                  <a:lnTo>
                    <a:pt x="54" y="173"/>
                  </a:lnTo>
                  <a:lnTo>
                    <a:pt x="59" y="166"/>
                  </a:lnTo>
                  <a:lnTo>
                    <a:pt x="56" y="163"/>
                  </a:lnTo>
                  <a:lnTo>
                    <a:pt x="47" y="160"/>
                  </a:lnTo>
                  <a:lnTo>
                    <a:pt x="34" y="153"/>
                  </a:lnTo>
                  <a:lnTo>
                    <a:pt x="26" y="147"/>
                  </a:lnTo>
                  <a:lnTo>
                    <a:pt x="25" y="132"/>
                  </a:lnTo>
                  <a:lnTo>
                    <a:pt x="22" y="133"/>
                  </a:lnTo>
                  <a:lnTo>
                    <a:pt x="16" y="126"/>
                  </a:lnTo>
                  <a:lnTo>
                    <a:pt x="6" y="120"/>
                  </a:lnTo>
                  <a:lnTo>
                    <a:pt x="0" y="113"/>
                  </a:lnTo>
                  <a:lnTo>
                    <a:pt x="11" y="111"/>
                  </a:lnTo>
                  <a:lnTo>
                    <a:pt x="16" y="113"/>
                  </a:lnTo>
                  <a:lnTo>
                    <a:pt x="25" y="106"/>
                  </a:lnTo>
                  <a:lnTo>
                    <a:pt x="33" y="107"/>
                  </a:lnTo>
                  <a:lnTo>
                    <a:pt x="38" y="103"/>
                  </a:lnTo>
                  <a:lnTo>
                    <a:pt x="43" y="88"/>
                  </a:lnTo>
                  <a:lnTo>
                    <a:pt x="51" y="82"/>
                  </a:lnTo>
                  <a:lnTo>
                    <a:pt x="50" y="77"/>
                  </a:lnTo>
                  <a:lnTo>
                    <a:pt x="55" y="69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3" y="51"/>
                  </a:lnTo>
                  <a:lnTo>
                    <a:pt x="67" y="45"/>
                  </a:lnTo>
                  <a:lnTo>
                    <a:pt x="67" y="39"/>
                  </a:lnTo>
                  <a:lnTo>
                    <a:pt x="71" y="36"/>
                  </a:lnTo>
                  <a:lnTo>
                    <a:pt x="77" y="28"/>
                  </a:lnTo>
                  <a:lnTo>
                    <a:pt x="94" y="24"/>
                  </a:lnTo>
                  <a:lnTo>
                    <a:pt x="101" y="16"/>
                  </a:lnTo>
                  <a:lnTo>
                    <a:pt x="108" y="14"/>
                  </a:lnTo>
                  <a:lnTo>
                    <a:pt x="112" y="9"/>
                  </a:lnTo>
                  <a:lnTo>
                    <a:pt x="114" y="9"/>
                  </a:lnTo>
                  <a:lnTo>
                    <a:pt x="123" y="14"/>
                  </a:lnTo>
                  <a:lnTo>
                    <a:pt x="133" y="14"/>
                  </a:lnTo>
                  <a:lnTo>
                    <a:pt x="157" y="19"/>
                  </a:lnTo>
                  <a:lnTo>
                    <a:pt x="169" y="16"/>
                  </a:lnTo>
                  <a:lnTo>
                    <a:pt x="173" y="17"/>
                  </a:lnTo>
                  <a:lnTo>
                    <a:pt x="188" y="29"/>
                  </a:lnTo>
                  <a:lnTo>
                    <a:pt x="195" y="27"/>
                  </a:lnTo>
                  <a:lnTo>
                    <a:pt x="198" y="23"/>
                  </a:lnTo>
                  <a:lnTo>
                    <a:pt x="210" y="19"/>
                  </a:lnTo>
                  <a:lnTo>
                    <a:pt x="239" y="14"/>
                  </a:lnTo>
                  <a:lnTo>
                    <a:pt x="243" y="8"/>
                  </a:lnTo>
                  <a:lnTo>
                    <a:pt x="244" y="3"/>
                  </a:lnTo>
                  <a:lnTo>
                    <a:pt x="257" y="0"/>
                  </a:lnTo>
                  <a:lnTo>
                    <a:pt x="264" y="0"/>
                  </a:lnTo>
                  <a:lnTo>
                    <a:pt x="272" y="6"/>
                  </a:lnTo>
                  <a:lnTo>
                    <a:pt x="281" y="16"/>
                  </a:lnTo>
                  <a:lnTo>
                    <a:pt x="291" y="33"/>
                  </a:lnTo>
                  <a:lnTo>
                    <a:pt x="296" y="38"/>
                  </a:lnTo>
                  <a:lnTo>
                    <a:pt x="305" y="48"/>
                  </a:lnTo>
                  <a:lnTo>
                    <a:pt x="312" y="55"/>
                  </a:lnTo>
                  <a:lnTo>
                    <a:pt x="317" y="60"/>
                  </a:lnTo>
                  <a:lnTo>
                    <a:pt x="327" y="68"/>
                  </a:lnTo>
                  <a:lnTo>
                    <a:pt x="332" y="77"/>
                  </a:lnTo>
                  <a:lnTo>
                    <a:pt x="337" y="86"/>
                  </a:lnTo>
                  <a:lnTo>
                    <a:pt x="339" y="95"/>
                  </a:lnTo>
                  <a:lnTo>
                    <a:pt x="335" y="112"/>
                  </a:lnTo>
                  <a:lnTo>
                    <a:pt x="336" y="121"/>
                  </a:lnTo>
                  <a:lnTo>
                    <a:pt x="340" y="138"/>
                  </a:lnTo>
                  <a:lnTo>
                    <a:pt x="338" y="141"/>
                  </a:lnTo>
                  <a:lnTo>
                    <a:pt x="345" y="149"/>
                  </a:lnTo>
                  <a:lnTo>
                    <a:pt x="345" y="1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EC810503-6449-7D6A-3DD3-29F8E8461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4097" y="5248988"/>
              <a:ext cx="379844" cy="413477"/>
            </a:xfrm>
            <a:custGeom>
              <a:avLst/>
              <a:gdLst>
                <a:gd name="T0" fmla="*/ 64 w 192"/>
                <a:gd name="T1" fmla="*/ 10 h 209"/>
                <a:gd name="T2" fmla="*/ 80 w 192"/>
                <a:gd name="T3" fmla="*/ 23 h 209"/>
                <a:gd name="T4" fmla="*/ 84 w 192"/>
                <a:gd name="T5" fmla="*/ 37 h 209"/>
                <a:gd name="T6" fmla="*/ 105 w 192"/>
                <a:gd name="T7" fmla="*/ 50 h 209"/>
                <a:gd name="T8" fmla="*/ 117 w 192"/>
                <a:gd name="T9" fmla="*/ 56 h 209"/>
                <a:gd name="T10" fmla="*/ 120 w 192"/>
                <a:gd name="T11" fmla="*/ 67 h 209"/>
                <a:gd name="T12" fmla="*/ 113 w 192"/>
                <a:gd name="T13" fmla="*/ 71 h 209"/>
                <a:gd name="T14" fmla="*/ 125 w 192"/>
                <a:gd name="T15" fmla="*/ 77 h 209"/>
                <a:gd name="T16" fmla="*/ 142 w 192"/>
                <a:gd name="T17" fmla="*/ 83 h 209"/>
                <a:gd name="T18" fmla="*/ 151 w 192"/>
                <a:gd name="T19" fmla="*/ 86 h 209"/>
                <a:gd name="T20" fmla="*/ 162 w 192"/>
                <a:gd name="T21" fmla="*/ 78 h 209"/>
                <a:gd name="T22" fmla="*/ 164 w 192"/>
                <a:gd name="T23" fmla="*/ 90 h 209"/>
                <a:gd name="T24" fmla="*/ 172 w 192"/>
                <a:gd name="T25" fmla="*/ 99 h 209"/>
                <a:gd name="T26" fmla="*/ 171 w 192"/>
                <a:gd name="T27" fmla="*/ 105 h 209"/>
                <a:gd name="T28" fmla="*/ 163 w 192"/>
                <a:gd name="T29" fmla="*/ 115 h 209"/>
                <a:gd name="T30" fmla="*/ 164 w 192"/>
                <a:gd name="T31" fmla="*/ 132 h 209"/>
                <a:gd name="T32" fmla="*/ 182 w 192"/>
                <a:gd name="T33" fmla="*/ 150 h 209"/>
                <a:gd name="T34" fmla="*/ 192 w 192"/>
                <a:gd name="T35" fmla="*/ 159 h 209"/>
                <a:gd name="T36" fmla="*/ 185 w 192"/>
                <a:gd name="T37" fmla="*/ 170 h 209"/>
                <a:gd name="T38" fmla="*/ 175 w 192"/>
                <a:gd name="T39" fmla="*/ 176 h 209"/>
                <a:gd name="T40" fmla="*/ 172 w 192"/>
                <a:gd name="T41" fmla="*/ 189 h 209"/>
                <a:gd name="T42" fmla="*/ 172 w 192"/>
                <a:gd name="T43" fmla="*/ 205 h 209"/>
                <a:gd name="T44" fmla="*/ 165 w 192"/>
                <a:gd name="T45" fmla="*/ 203 h 209"/>
                <a:gd name="T46" fmla="*/ 150 w 192"/>
                <a:gd name="T47" fmla="*/ 205 h 209"/>
                <a:gd name="T48" fmla="*/ 135 w 192"/>
                <a:gd name="T49" fmla="*/ 209 h 209"/>
                <a:gd name="T50" fmla="*/ 137 w 192"/>
                <a:gd name="T51" fmla="*/ 201 h 209"/>
                <a:gd name="T52" fmla="*/ 141 w 192"/>
                <a:gd name="T53" fmla="*/ 187 h 209"/>
                <a:gd name="T54" fmla="*/ 125 w 192"/>
                <a:gd name="T55" fmla="*/ 178 h 209"/>
                <a:gd name="T56" fmla="*/ 117 w 192"/>
                <a:gd name="T57" fmla="*/ 171 h 209"/>
                <a:gd name="T58" fmla="*/ 99 w 192"/>
                <a:gd name="T59" fmla="*/ 160 h 209"/>
                <a:gd name="T60" fmla="*/ 90 w 192"/>
                <a:gd name="T61" fmla="*/ 158 h 209"/>
                <a:gd name="T62" fmla="*/ 91 w 192"/>
                <a:gd name="T63" fmla="*/ 167 h 209"/>
                <a:gd name="T64" fmla="*/ 84 w 192"/>
                <a:gd name="T65" fmla="*/ 177 h 209"/>
                <a:gd name="T66" fmla="*/ 79 w 192"/>
                <a:gd name="T67" fmla="*/ 175 h 209"/>
                <a:gd name="T68" fmla="*/ 53 w 192"/>
                <a:gd name="T69" fmla="*/ 164 h 209"/>
                <a:gd name="T70" fmla="*/ 37 w 192"/>
                <a:gd name="T71" fmla="*/ 151 h 209"/>
                <a:gd name="T72" fmla="*/ 27 w 192"/>
                <a:gd name="T73" fmla="*/ 141 h 209"/>
                <a:gd name="T74" fmla="*/ 37 w 192"/>
                <a:gd name="T75" fmla="*/ 139 h 209"/>
                <a:gd name="T76" fmla="*/ 27 w 192"/>
                <a:gd name="T77" fmla="*/ 119 h 209"/>
                <a:gd name="T78" fmla="*/ 40 w 192"/>
                <a:gd name="T79" fmla="*/ 116 h 209"/>
                <a:gd name="T80" fmla="*/ 29 w 192"/>
                <a:gd name="T81" fmla="*/ 103 h 209"/>
                <a:gd name="T82" fmla="*/ 19 w 192"/>
                <a:gd name="T83" fmla="*/ 96 h 209"/>
                <a:gd name="T84" fmla="*/ 25 w 192"/>
                <a:gd name="T85" fmla="*/ 78 h 209"/>
                <a:gd name="T86" fmla="*/ 22 w 192"/>
                <a:gd name="T87" fmla="*/ 67 h 209"/>
                <a:gd name="T88" fmla="*/ 16 w 192"/>
                <a:gd name="T89" fmla="*/ 64 h 209"/>
                <a:gd name="T90" fmla="*/ 19 w 192"/>
                <a:gd name="T91" fmla="*/ 53 h 209"/>
                <a:gd name="T92" fmla="*/ 23 w 192"/>
                <a:gd name="T93" fmla="*/ 48 h 209"/>
                <a:gd name="T94" fmla="*/ 9 w 192"/>
                <a:gd name="T95" fmla="*/ 41 h 209"/>
                <a:gd name="T96" fmla="*/ 6 w 192"/>
                <a:gd name="T97" fmla="*/ 33 h 209"/>
                <a:gd name="T98" fmla="*/ 0 w 192"/>
                <a:gd name="T99" fmla="*/ 18 h 209"/>
                <a:gd name="T100" fmla="*/ 9 w 192"/>
                <a:gd name="T101" fmla="*/ 9 h 209"/>
                <a:gd name="T102" fmla="*/ 22 w 192"/>
                <a:gd name="T103" fmla="*/ 7 h 209"/>
                <a:gd name="T104" fmla="*/ 31 w 192"/>
                <a:gd name="T105" fmla="*/ 0 h 209"/>
                <a:gd name="T106" fmla="*/ 45 w 192"/>
                <a:gd name="T107" fmla="*/ 1 h 209"/>
                <a:gd name="T108" fmla="*/ 58 w 192"/>
                <a:gd name="T109" fmla="*/ 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209">
                  <a:moveTo>
                    <a:pt x="58" y="3"/>
                  </a:moveTo>
                  <a:lnTo>
                    <a:pt x="64" y="10"/>
                  </a:lnTo>
                  <a:lnTo>
                    <a:pt x="74" y="16"/>
                  </a:lnTo>
                  <a:lnTo>
                    <a:pt x="80" y="23"/>
                  </a:lnTo>
                  <a:lnTo>
                    <a:pt x="83" y="22"/>
                  </a:lnTo>
                  <a:lnTo>
                    <a:pt x="84" y="37"/>
                  </a:lnTo>
                  <a:lnTo>
                    <a:pt x="92" y="43"/>
                  </a:lnTo>
                  <a:lnTo>
                    <a:pt x="105" y="50"/>
                  </a:lnTo>
                  <a:lnTo>
                    <a:pt x="114" y="53"/>
                  </a:lnTo>
                  <a:lnTo>
                    <a:pt x="117" y="56"/>
                  </a:lnTo>
                  <a:lnTo>
                    <a:pt x="112" y="63"/>
                  </a:lnTo>
                  <a:lnTo>
                    <a:pt x="120" y="67"/>
                  </a:lnTo>
                  <a:lnTo>
                    <a:pt x="114" y="70"/>
                  </a:lnTo>
                  <a:lnTo>
                    <a:pt x="113" y="71"/>
                  </a:lnTo>
                  <a:lnTo>
                    <a:pt x="120" y="74"/>
                  </a:lnTo>
                  <a:lnTo>
                    <a:pt x="125" y="77"/>
                  </a:lnTo>
                  <a:lnTo>
                    <a:pt x="137" y="80"/>
                  </a:lnTo>
                  <a:lnTo>
                    <a:pt x="142" y="83"/>
                  </a:lnTo>
                  <a:lnTo>
                    <a:pt x="146" y="87"/>
                  </a:lnTo>
                  <a:lnTo>
                    <a:pt x="151" y="86"/>
                  </a:lnTo>
                  <a:lnTo>
                    <a:pt x="156" y="80"/>
                  </a:lnTo>
                  <a:lnTo>
                    <a:pt x="162" y="78"/>
                  </a:lnTo>
                  <a:lnTo>
                    <a:pt x="172" y="84"/>
                  </a:lnTo>
                  <a:lnTo>
                    <a:pt x="164" y="90"/>
                  </a:lnTo>
                  <a:lnTo>
                    <a:pt x="166" y="96"/>
                  </a:lnTo>
                  <a:lnTo>
                    <a:pt x="172" y="99"/>
                  </a:lnTo>
                  <a:lnTo>
                    <a:pt x="174" y="103"/>
                  </a:lnTo>
                  <a:lnTo>
                    <a:pt x="171" y="105"/>
                  </a:lnTo>
                  <a:lnTo>
                    <a:pt x="170" y="112"/>
                  </a:lnTo>
                  <a:lnTo>
                    <a:pt x="163" y="115"/>
                  </a:lnTo>
                  <a:lnTo>
                    <a:pt x="161" y="123"/>
                  </a:lnTo>
                  <a:lnTo>
                    <a:pt x="164" y="132"/>
                  </a:lnTo>
                  <a:lnTo>
                    <a:pt x="172" y="145"/>
                  </a:lnTo>
                  <a:lnTo>
                    <a:pt x="182" y="150"/>
                  </a:lnTo>
                  <a:lnTo>
                    <a:pt x="186" y="156"/>
                  </a:lnTo>
                  <a:lnTo>
                    <a:pt x="192" y="159"/>
                  </a:lnTo>
                  <a:lnTo>
                    <a:pt x="191" y="164"/>
                  </a:lnTo>
                  <a:lnTo>
                    <a:pt x="185" y="170"/>
                  </a:lnTo>
                  <a:lnTo>
                    <a:pt x="182" y="176"/>
                  </a:lnTo>
                  <a:lnTo>
                    <a:pt x="175" y="176"/>
                  </a:lnTo>
                  <a:lnTo>
                    <a:pt x="172" y="177"/>
                  </a:lnTo>
                  <a:lnTo>
                    <a:pt x="172" y="189"/>
                  </a:lnTo>
                  <a:lnTo>
                    <a:pt x="177" y="199"/>
                  </a:lnTo>
                  <a:lnTo>
                    <a:pt x="172" y="205"/>
                  </a:lnTo>
                  <a:lnTo>
                    <a:pt x="169" y="206"/>
                  </a:lnTo>
                  <a:lnTo>
                    <a:pt x="165" y="203"/>
                  </a:lnTo>
                  <a:lnTo>
                    <a:pt x="156" y="207"/>
                  </a:lnTo>
                  <a:lnTo>
                    <a:pt x="150" y="205"/>
                  </a:lnTo>
                  <a:lnTo>
                    <a:pt x="143" y="208"/>
                  </a:lnTo>
                  <a:lnTo>
                    <a:pt x="135" y="209"/>
                  </a:lnTo>
                  <a:lnTo>
                    <a:pt x="134" y="205"/>
                  </a:lnTo>
                  <a:lnTo>
                    <a:pt x="137" y="201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25" y="183"/>
                  </a:lnTo>
                  <a:lnTo>
                    <a:pt x="125" y="178"/>
                  </a:lnTo>
                  <a:lnTo>
                    <a:pt x="118" y="174"/>
                  </a:lnTo>
                  <a:lnTo>
                    <a:pt x="117" y="171"/>
                  </a:lnTo>
                  <a:lnTo>
                    <a:pt x="109" y="164"/>
                  </a:lnTo>
                  <a:lnTo>
                    <a:pt x="99" y="160"/>
                  </a:lnTo>
                  <a:lnTo>
                    <a:pt x="96" y="155"/>
                  </a:lnTo>
                  <a:lnTo>
                    <a:pt x="90" y="158"/>
                  </a:lnTo>
                  <a:lnTo>
                    <a:pt x="92" y="164"/>
                  </a:lnTo>
                  <a:lnTo>
                    <a:pt x="91" y="167"/>
                  </a:lnTo>
                  <a:lnTo>
                    <a:pt x="84" y="172"/>
                  </a:lnTo>
                  <a:lnTo>
                    <a:pt x="84" y="177"/>
                  </a:lnTo>
                  <a:lnTo>
                    <a:pt x="79" y="178"/>
                  </a:lnTo>
                  <a:lnTo>
                    <a:pt x="79" y="175"/>
                  </a:lnTo>
                  <a:lnTo>
                    <a:pt x="61" y="165"/>
                  </a:lnTo>
                  <a:lnTo>
                    <a:pt x="53" y="164"/>
                  </a:lnTo>
                  <a:lnTo>
                    <a:pt x="43" y="158"/>
                  </a:lnTo>
                  <a:lnTo>
                    <a:pt x="37" y="151"/>
                  </a:lnTo>
                  <a:lnTo>
                    <a:pt x="28" y="145"/>
                  </a:lnTo>
                  <a:lnTo>
                    <a:pt x="27" y="141"/>
                  </a:lnTo>
                  <a:lnTo>
                    <a:pt x="28" y="138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27" y="119"/>
                  </a:lnTo>
                  <a:lnTo>
                    <a:pt x="28" y="116"/>
                  </a:lnTo>
                  <a:lnTo>
                    <a:pt x="40" y="116"/>
                  </a:lnTo>
                  <a:lnTo>
                    <a:pt x="41" y="114"/>
                  </a:lnTo>
                  <a:lnTo>
                    <a:pt x="29" y="103"/>
                  </a:lnTo>
                  <a:lnTo>
                    <a:pt x="21" y="100"/>
                  </a:lnTo>
                  <a:lnTo>
                    <a:pt x="19" y="96"/>
                  </a:lnTo>
                  <a:lnTo>
                    <a:pt x="20" y="88"/>
                  </a:lnTo>
                  <a:lnTo>
                    <a:pt x="25" y="78"/>
                  </a:lnTo>
                  <a:lnTo>
                    <a:pt x="27" y="70"/>
                  </a:lnTo>
                  <a:lnTo>
                    <a:pt x="22" y="67"/>
                  </a:lnTo>
                  <a:lnTo>
                    <a:pt x="12" y="70"/>
                  </a:lnTo>
                  <a:lnTo>
                    <a:pt x="16" y="64"/>
                  </a:lnTo>
                  <a:lnTo>
                    <a:pt x="13" y="55"/>
                  </a:lnTo>
                  <a:lnTo>
                    <a:pt x="19" y="53"/>
                  </a:lnTo>
                  <a:lnTo>
                    <a:pt x="27" y="53"/>
                  </a:lnTo>
                  <a:lnTo>
                    <a:pt x="23" y="48"/>
                  </a:lnTo>
                  <a:lnTo>
                    <a:pt x="13" y="45"/>
                  </a:lnTo>
                  <a:lnTo>
                    <a:pt x="9" y="41"/>
                  </a:lnTo>
                  <a:lnTo>
                    <a:pt x="10" y="34"/>
                  </a:lnTo>
                  <a:lnTo>
                    <a:pt x="6" y="33"/>
                  </a:lnTo>
                  <a:lnTo>
                    <a:pt x="5" y="28"/>
                  </a:lnTo>
                  <a:lnTo>
                    <a:pt x="0" y="18"/>
                  </a:lnTo>
                  <a:lnTo>
                    <a:pt x="3" y="13"/>
                  </a:lnTo>
                  <a:lnTo>
                    <a:pt x="9" y="9"/>
                  </a:lnTo>
                  <a:lnTo>
                    <a:pt x="15" y="10"/>
                  </a:lnTo>
                  <a:lnTo>
                    <a:pt x="22" y="7"/>
                  </a:lnTo>
                  <a:lnTo>
                    <a:pt x="28" y="2"/>
                  </a:lnTo>
                  <a:lnTo>
                    <a:pt x="31" y="0"/>
                  </a:lnTo>
                  <a:lnTo>
                    <a:pt x="41" y="2"/>
                  </a:lnTo>
                  <a:lnTo>
                    <a:pt x="45" y="1"/>
                  </a:lnTo>
                  <a:lnTo>
                    <a:pt x="54" y="2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id="{309A0210-B2C3-581F-250B-615202B7E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4175" y="4892884"/>
              <a:ext cx="462935" cy="189922"/>
            </a:xfrm>
            <a:custGeom>
              <a:avLst/>
              <a:gdLst>
                <a:gd name="T0" fmla="*/ 229 w 234"/>
                <a:gd name="T1" fmla="*/ 38 h 96"/>
                <a:gd name="T2" fmla="*/ 221 w 234"/>
                <a:gd name="T3" fmla="*/ 53 h 96"/>
                <a:gd name="T4" fmla="*/ 206 w 234"/>
                <a:gd name="T5" fmla="*/ 66 h 96"/>
                <a:gd name="T6" fmla="*/ 197 w 234"/>
                <a:gd name="T7" fmla="*/ 58 h 96"/>
                <a:gd name="T8" fmla="*/ 176 w 234"/>
                <a:gd name="T9" fmla="*/ 57 h 96"/>
                <a:gd name="T10" fmla="*/ 158 w 234"/>
                <a:gd name="T11" fmla="*/ 54 h 96"/>
                <a:gd name="T12" fmla="*/ 146 w 234"/>
                <a:gd name="T13" fmla="*/ 68 h 96"/>
                <a:gd name="T14" fmla="*/ 117 w 234"/>
                <a:gd name="T15" fmla="*/ 72 h 96"/>
                <a:gd name="T16" fmla="*/ 111 w 234"/>
                <a:gd name="T17" fmla="*/ 78 h 96"/>
                <a:gd name="T18" fmla="*/ 88 w 234"/>
                <a:gd name="T19" fmla="*/ 81 h 96"/>
                <a:gd name="T20" fmla="*/ 81 w 234"/>
                <a:gd name="T21" fmla="*/ 87 h 96"/>
                <a:gd name="T22" fmla="*/ 81 w 234"/>
                <a:gd name="T23" fmla="*/ 95 h 96"/>
                <a:gd name="T24" fmla="*/ 41 w 234"/>
                <a:gd name="T25" fmla="*/ 96 h 96"/>
                <a:gd name="T26" fmla="*/ 21 w 234"/>
                <a:gd name="T27" fmla="*/ 84 h 96"/>
                <a:gd name="T28" fmla="*/ 5 w 234"/>
                <a:gd name="T29" fmla="*/ 73 h 96"/>
                <a:gd name="T30" fmla="*/ 0 w 234"/>
                <a:gd name="T31" fmla="*/ 60 h 96"/>
                <a:gd name="T32" fmla="*/ 7 w 234"/>
                <a:gd name="T33" fmla="*/ 42 h 96"/>
                <a:gd name="T34" fmla="*/ 24 w 234"/>
                <a:gd name="T35" fmla="*/ 41 h 96"/>
                <a:gd name="T36" fmla="*/ 35 w 234"/>
                <a:gd name="T37" fmla="*/ 37 h 96"/>
                <a:gd name="T38" fmla="*/ 48 w 234"/>
                <a:gd name="T39" fmla="*/ 28 h 96"/>
                <a:gd name="T40" fmla="*/ 58 w 234"/>
                <a:gd name="T41" fmla="*/ 13 h 96"/>
                <a:gd name="T42" fmla="*/ 68 w 234"/>
                <a:gd name="T43" fmla="*/ 5 h 96"/>
                <a:gd name="T44" fmla="*/ 81 w 234"/>
                <a:gd name="T45" fmla="*/ 5 h 96"/>
                <a:gd name="T46" fmla="*/ 91 w 234"/>
                <a:gd name="T47" fmla="*/ 10 h 96"/>
                <a:gd name="T48" fmla="*/ 102 w 234"/>
                <a:gd name="T49" fmla="*/ 0 h 96"/>
                <a:gd name="T50" fmla="*/ 117 w 234"/>
                <a:gd name="T51" fmla="*/ 11 h 96"/>
                <a:gd name="T52" fmla="*/ 124 w 234"/>
                <a:gd name="T53" fmla="*/ 20 h 96"/>
                <a:gd name="T54" fmla="*/ 133 w 234"/>
                <a:gd name="T55" fmla="*/ 15 h 96"/>
                <a:gd name="T56" fmla="*/ 152 w 234"/>
                <a:gd name="T57" fmla="*/ 10 h 96"/>
                <a:gd name="T58" fmla="*/ 166 w 234"/>
                <a:gd name="T59" fmla="*/ 15 h 96"/>
                <a:gd name="T60" fmla="*/ 182 w 234"/>
                <a:gd name="T61" fmla="*/ 9 h 96"/>
                <a:gd name="T62" fmla="*/ 205 w 234"/>
                <a:gd name="T63" fmla="*/ 13 h 96"/>
                <a:gd name="T64" fmla="*/ 212 w 234"/>
                <a:gd name="T65" fmla="*/ 20 h 96"/>
                <a:gd name="T66" fmla="*/ 234 w 234"/>
                <a:gd name="T67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96">
                  <a:moveTo>
                    <a:pt x="234" y="28"/>
                  </a:moveTo>
                  <a:lnTo>
                    <a:pt x="229" y="38"/>
                  </a:lnTo>
                  <a:lnTo>
                    <a:pt x="226" y="47"/>
                  </a:lnTo>
                  <a:lnTo>
                    <a:pt x="221" y="53"/>
                  </a:lnTo>
                  <a:lnTo>
                    <a:pt x="221" y="62"/>
                  </a:lnTo>
                  <a:lnTo>
                    <a:pt x="206" y="66"/>
                  </a:lnTo>
                  <a:lnTo>
                    <a:pt x="204" y="66"/>
                  </a:lnTo>
                  <a:lnTo>
                    <a:pt x="197" y="58"/>
                  </a:lnTo>
                  <a:lnTo>
                    <a:pt x="192" y="54"/>
                  </a:lnTo>
                  <a:lnTo>
                    <a:pt x="176" y="57"/>
                  </a:lnTo>
                  <a:lnTo>
                    <a:pt x="168" y="55"/>
                  </a:lnTo>
                  <a:lnTo>
                    <a:pt x="158" y="54"/>
                  </a:lnTo>
                  <a:lnTo>
                    <a:pt x="152" y="56"/>
                  </a:lnTo>
                  <a:lnTo>
                    <a:pt x="146" y="68"/>
                  </a:lnTo>
                  <a:lnTo>
                    <a:pt x="129" y="77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1" y="78"/>
                  </a:lnTo>
                  <a:lnTo>
                    <a:pt x="103" y="80"/>
                  </a:lnTo>
                  <a:lnTo>
                    <a:pt x="88" y="81"/>
                  </a:lnTo>
                  <a:lnTo>
                    <a:pt x="83" y="84"/>
                  </a:lnTo>
                  <a:lnTo>
                    <a:pt x="81" y="87"/>
                  </a:lnTo>
                  <a:lnTo>
                    <a:pt x="83" y="91"/>
                  </a:lnTo>
                  <a:lnTo>
                    <a:pt x="81" y="95"/>
                  </a:lnTo>
                  <a:lnTo>
                    <a:pt x="57" y="96"/>
                  </a:lnTo>
                  <a:lnTo>
                    <a:pt x="41" y="96"/>
                  </a:lnTo>
                  <a:lnTo>
                    <a:pt x="36" y="94"/>
                  </a:lnTo>
                  <a:lnTo>
                    <a:pt x="21" y="84"/>
                  </a:lnTo>
                  <a:lnTo>
                    <a:pt x="14" y="84"/>
                  </a:lnTo>
                  <a:lnTo>
                    <a:pt x="5" y="73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53"/>
                  </a:lnTo>
                  <a:lnTo>
                    <a:pt x="7" y="42"/>
                  </a:lnTo>
                  <a:lnTo>
                    <a:pt x="12" y="39"/>
                  </a:lnTo>
                  <a:lnTo>
                    <a:pt x="24" y="41"/>
                  </a:lnTo>
                  <a:lnTo>
                    <a:pt x="30" y="40"/>
                  </a:lnTo>
                  <a:lnTo>
                    <a:pt x="35" y="37"/>
                  </a:lnTo>
                  <a:lnTo>
                    <a:pt x="43" y="30"/>
                  </a:lnTo>
                  <a:lnTo>
                    <a:pt x="48" y="28"/>
                  </a:lnTo>
                  <a:lnTo>
                    <a:pt x="50" y="17"/>
                  </a:lnTo>
                  <a:lnTo>
                    <a:pt x="58" y="13"/>
                  </a:lnTo>
                  <a:lnTo>
                    <a:pt x="61" y="10"/>
                  </a:lnTo>
                  <a:lnTo>
                    <a:pt x="68" y="5"/>
                  </a:lnTo>
                  <a:lnTo>
                    <a:pt x="77" y="4"/>
                  </a:lnTo>
                  <a:lnTo>
                    <a:pt x="81" y="5"/>
                  </a:lnTo>
                  <a:lnTo>
                    <a:pt x="83" y="10"/>
                  </a:lnTo>
                  <a:lnTo>
                    <a:pt x="91" y="10"/>
                  </a:lnTo>
                  <a:lnTo>
                    <a:pt x="94" y="4"/>
                  </a:lnTo>
                  <a:lnTo>
                    <a:pt x="102" y="0"/>
                  </a:lnTo>
                  <a:lnTo>
                    <a:pt x="112" y="10"/>
                  </a:lnTo>
                  <a:lnTo>
                    <a:pt x="117" y="11"/>
                  </a:lnTo>
                  <a:lnTo>
                    <a:pt x="119" y="21"/>
                  </a:lnTo>
                  <a:lnTo>
                    <a:pt x="124" y="20"/>
                  </a:lnTo>
                  <a:lnTo>
                    <a:pt x="130" y="22"/>
                  </a:lnTo>
                  <a:lnTo>
                    <a:pt x="133" y="15"/>
                  </a:lnTo>
                  <a:lnTo>
                    <a:pt x="142" y="11"/>
                  </a:lnTo>
                  <a:lnTo>
                    <a:pt x="152" y="10"/>
                  </a:lnTo>
                  <a:lnTo>
                    <a:pt x="160" y="14"/>
                  </a:lnTo>
                  <a:lnTo>
                    <a:pt x="166" y="15"/>
                  </a:lnTo>
                  <a:lnTo>
                    <a:pt x="171" y="10"/>
                  </a:lnTo>
                  <a:lnTo>
                    <a:pt x="182" y="9"/>
                  </a:lnTo>
                  <a:lnTo>
                    <a:pt x="194" y="10"/>
                  </a:lnTo>
                  <a:lnTo>
                    <a:pt x="205" y="13"/>
                  </a:lnTo>
                  <a:lnTo>
                    <a:pt x="209" y="16"/>
                  </a:lnTo>
                  <a:lnTo>
                    <a:pt x="212" y="20"/>
                  </a:lnTo>
                  <a:lnTo>
                    <a:pt x="231" y="27"/>
                  </a:lnTo>
                  <a:lnTo>
                    <a:pt x="234" y="28"/>
                  </a:lnTo>
                  <a:lnTo>
                    <a:pt x="234" y="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0">
              <a:extLst>
                <a:ext uri="{FF2B5EF4-FFF2-40B4-BE49-F238E27FC236}">
                  <a16:creationId xmlns:a16="http://schemas.microsoft.com/office/drawing/2014/main" id="{BA4D2480-34ED-AC18-593A-5EFE0FC26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162" y="5177768"/>
              <a:ext cx="261143" cy="150355"/>
            </a:xfrm>
            <a:custGeom>
              <a:avLst/>
              <a:gdLst>
                <a:gd name="T0" fmla="*/ 132 w 132"/>
                <a:gd name="T1" fmla="*/ 19 h 76"/>
                <a:gd name="T2" fmla="*/ 124 w 132"/>
                <a:gd name="T3" fmla="*/ 17 h 76"/>
                <a:gd name="T4" fmla="*/ 120 w 132"/>
                <a:gd name="T5" fmla="*/ 20 h 76"/>
                <a:gd name="T6" fmla="*/ 120 w 132"/>
                <a:gd name="T7" fmla="*/ 26 h 76"/>
                <a:gd name="T8" fmla="*/ 113 w 132"/>
                <a:gd name="T9" fmla="*/ 26 h 76"/>
                <a:gd name="T10" fmla="*/ 111 w 132"/>
                <a:gd name="T11" fmla="*/ 29 h 76"/>
                <a:gd name="T12" fmla="*/ 96 w 132"/>
                <a:gd name="T13" fmla="*/ 35 h 76"/>
                <a:gd name="T14" fmla="*/ 94 w 132"/>
                <a:gd name="T15" fmla="*/ 39 h 76"/>
                <a:gd name="T16" fmla="*/ 98 w 132"/>
                <a:gd name="T17" fmla="*/ 43 h 76"/>
                <a:gd name="T18" fmla="*/ 99 w 132"/>
                <a:gd name="T19" fmla="*/ 51 h 76"/>
                <a:gd name="T20" fmla="*/ 97 w 132"/>
                <a:gd name="T21" fmla="*/ 54 h 76"/>
                <a:gd name="T22" fmla="*/ 90 w 132"/>
                <a:gd name="T23" fmla="*/ 57 h 76"/>
                <a:gd name="T24" fmla="*/ 82 w 132"/>
                <a:gd name="T25" fmla="*/ 60 h 76"/>
                <a:gd name="T26" fmla="*/ 86 w 132"/>
                <a:gd name="T27" fmla="*/ 64 h 76"/>
                <a:gd name="T28" fmla="*/ 83 w 132"/>
                <a:gd name="T29" fmla="*/ 66 h 76"/>
                <a:gd name="T30" fmla="*/ 87 w 132"/>
                <a:gd name="T31" fmla="*/ 74 h 76"/>
                <a:gd name="T32" fmla="*/ 82 w 132"/>
                <a:gd name="T33" fmla="*/ 76 h 76"/>
                <a:gd name="T34" fmla="*/ 76 w 132"/>
                <a:gd name="T35" fmla="*/ 75 h 76"/>
                <a:gd name="T36" fmla="*/ 69 w 132"/>
                <a:gd name="T37" fmla="*/ 72 h 76"/>
                <a:gd name="T38" fmla="*/ 65 w 132"/>
                <a:gd name="T39" fmla="*/ 74 h 76"/>
                <a:gd name="T40" fmla="*/ 60 w 132"/>
                <a:gd name="T41" fmla="*/ 71 h 76"/>
                <a:gd name="T42" fmla="*/ 51 w 132"/>
                <a:gd name="T43" fmla="*/ 64 h 76"/>
                <a:gd name="T44" fmla="*/ 47 w 132"/>
                <a:gd name="T45" fmla="*/ 72 h 76"/>
                <a:gd name="T46" fmla="*/ 45 w 132"/>
                <a:gd name="T47" fmla="*/ 73 h 76"/>
                <a:gd name="T48" fmla="*/ 32 w 132"/>
                <a:gd name="T49" fmla="*/ 73 h 76"/>
                <a:gd name="T50" fmla="*/ 29 w 132"/>
                <a:gd name="T51" fmla="*/ 71 h 76"/>
                <a:gd name="T52" fmla="*/ 24 w 132"/>
                <a:gd name="T53" fmla="*/ 76 h 76"/>
                <a:gd name="T54" fmla="*/ 12 w 132"/>
                <a:gd name="T55" fmla="*/ 73 h 76"/>
                <a:gd name="T56" fmla="*/ 11 w 132"/>
                <a:gd name="T57" fmla="*/ 71 h 76"/>
                <a:gd name="T58" fmla="*/ 17 w 132"/>
                <a:gd name="T59" fmla="*/ 67 h 76"/>
                <a:gd name="T60" fmla="*/ 22 w 132"/>
                <a:gd name="T61" fmla="*/ 67 h 76"/>
                <a:gd name="T62" fmla="*/ 21 w 132"/>
                <a:gd name="T63" fmla="*/ 63 h 76"/>
                <a:gd name="T64" fmla="*/ 16 w 132"/>
                <a:gd name="T65" fmla="*/ 58 h 76"/>
                <a:gd name="T66" fmla="*/ 9 w 132"/>
                <a:gd name="T67" fmla="*/ 54 h 76"/>
                <a:gd name="T68" fmla="*/ 11 w 132"/>
                <a:gd name="T69" fmla="*/ 47 h 76"/>
                <a:gd name="T70" fmla="*/ 6 w 132"/>
                <a:gd name="T71" fmla="*/ 46 h 76"/>
                <a:gd name="T72" fmla="*/ 6 w 132"/>
                <a:gd name="T73" fmla="*/ 43 h 76"/>
                <a:gd name="T74" fmla="*/ 11 w 132"/>
                <a:gd name="T75" fmla="*/ 36 h 76"/>
                <a:gd name="T76" fmla="*/ 3 w 132"/>
                <a:gd name="T77" fmla="*/ 33 h 76"/>
                <a:gd name="T78" fmla="*/ 0 w 132"/>
                <a:gd name="T79" fmla="*/ 29 h 76"/>
                <a:gd name="T80" fmla="*/ 12 w 132"/>
                <a:gd name="T81" fmla="*/ 21 h 76"/>
                <a:gd name="T82" fmla="*/ 12 w 132"/>
                <a:gd name="T83" fmla="*/ 18 h 76"/>
                <a:gd name="T84" fmla="*/ 30 w 132"/>
                <a:gd name="T85" fmla="*/ 21 h 76"/>
                <a:gd name="T86" fmla="*/ 47 w 132"/>
                <a:gd name="T87" fmla="*/ 23 h 76"/>
                <a:gd name="T88" fmla="*/ 57 w 132"/>
                <a:gd name="T89" fmla="*/ 19 h 76"/>
                <a:gd name="T90" fmla="*/ 61 w 132"/>
                <a:gd name="T91" fmla="*/ 14 h 76"/>
                <a:gd name="T92" fmla="*/ 68 w 132"/>
                <a:gd name="T93" fmla="*/ 12 h 76"/>
                <a:gd name="T94" fmla="*/ 76 w 132"/>
                <a:gd name="T95" fmla="*/ 12 h 76"/>
                <a:gd name="T96" fmla="*/ 86 w 132"/>
                <a:gd name="T97" fmla="*/ 12 h 76"/>
                <a:gd name="T98" fmla="*/ 93 w 132"/>
                <a:gd name="T99" fmla="*/ 8 h 76"/>
                <a:gd name="T100" fmla="*/ 100 w 132"/>
                <a:gd name="T101" fmla="*/ 8 h 76"/>
                <a:gd name="T102" fmla="*/ 107 w 132"/>
                <a:gd name="T103" fmla="*/ 9 h 76"/>
                <a:gd name="T104" fmla="*/ 108 w 132"/>
                <a:gd name="T105" fmla="*/ 3 h 76"/>
                <a:gd name="T106" fmla="*/ 112 w 132"/>
                <a:gd name="T107" fmla="*/ 0 h 76"/>
                <a:gd name="T108" fmla="*/ 121 w 132"/>
                <a:gd name="T109" fmla="*/ 0 h 76"/>
                <a:gd name="T110" fmla="*/ 125 w 132"/>
                <a:gd name="T111" fmla="*/ 12 h 76"/>
                <a:gd name="T112" fmla="*/ 132 w 132"/>
                <a:gd name="T113" fmla="*/ 19 h 76"/>
                <a:gd name="T114" fmla="*/ 132 w 132"/>
                <a:gd name="T115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" h="76">
                  <a:moveTo>
                    <a:pt x="132" y="19"/>
                  </a:moveTo>
                  <a:lnTo>
                    <a:pt x="124" y="17"/>
                  </a:lnTo>
                  <a:lnTo>
                    <a:pt x="120" y="20"/>
                  </a:lnTo>
                  <a:lnTo>
                    <a:pt x="120" y="26"/>
                  </a:lnTo>
                  <a:lnTo>
                    <a:pt x="113" y="26"/>
                  </a:lnTo>
                  <a:lnTo>
                    <a:pt x="111" y="29"/>
                  </a:lnTo>
                  <a:lnTo>
                    <a:pt x="96" y="35"/>
                  </a:lnTo>
                  <a:lnTo>
                    <a:pt x="94" y="39"/>
                  </a:lnTo>
                  <a:lnTo>
                    <a:pt x="98" y="43"/>
                  </a:lnTo>
                  <a:lnTo>
                    <a:pt x="99" y="51"/>
                  </a:lnTo>
                  <a:lnTo>
                    <a:pt x="97" y="54"/>
                  </a:lnTo>
                  <a:lnTo>
                    <a:pt x="90" y="57"/>
                  </a:lnTo>
                  <a:lnTo>
                    <a:pt x="82" y="60"/>
                  </a:lnTo>
                  <a:lnTo>
                    <a:pt x="86" y="64"/>
                  </a:lnTo>
                  <a:lnTo>
                    <a:pt x="83" y="66"/>
                  </a:lnTo>
                  <a:lnTo>
                    <a:pt x="87" y="74"/>
                  </a:lnTo>
                  <a:lnTo>
                    <a:pt x="82" y="76"/>
                  </a:lnTo>
                  <a:lnTo>
                    <a:pt x="76" y="75"/>
                  </a:lnTo>
                  <a:lnTo>
                    <a:pt x="69" y="72"/>
                  </a:lnTo>
                  <a:lnTo>
                    <a:pt x="65" y="74"/>
                  </a:lnTo>
                  <a:lnTo>
                    <a:pt x="60" y="71"/>
                  </a:lnTo>
                  <a:lnTo>
                    <a:pt x="51" y="64"/>
                  </a:lnTo>
                  <a:lnTo>
                    <a:pt x="47" y="72"/>
                  </a:lnTo>
                  <a:lnTo>
                    <a:pt x="45" y="73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4" y="76"/>
                  </a:lnTo>
                  <a:lnTo>
                    <a:pt x="12" y="73"/>
                  </a:lnTo>
                  <a:lnTo>
                    <a:pt x="11" y="71"/>
                  </a:lnTo>
                  <a:lnTo>
                    <a:pt x="17" y="67"/>
                  </a:lnTo>
                  <a:lnTo>
                    <a:pt x="22" y="67"/>
                  </a:lnTo>
                  <a:lnTo>
                    <a:pt x="21" y="63"/>
                  </a:lnTo>
                  <a:lnTo>
                    <a:pt x="16" y="58"/>
                  </a:lnTo>
                  <a:lnTo>
                    <a:pt x="9" y="54"/>
                  </a:lnTo>
                  <a:lnTo>
                    <a:pt x="11" y="47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11" y="36"/>
                  </a:lnTo>
                  <a:lnTo>
                    <a:pt x="3" y="33"/>
                  </a:lnTo>
                  <a:lnTo>
                    <a:pt x="0" y="29"/>
                  </a:lnTo>
                  <a:lnTo>
                    <a:pt x="12" y="21"/>
                  </a:lnTo>
                  <a:lnTo>
                    <a:pt x="12" y="18"/>
                  </a:lnTo>
                  <a:lnTo>
                    <a:pt x="30" y="21"/>
                  </a:lnTo>
                  <a:lnTo>
                    <a:pt x="47" y="23"/>
                  </a:lnTo>
                  <a:lnTo>
                    <a:pt x="57" y="19"/>
                  </a:lnTo>
                  <a:lnTo>
                    <a:pt x="61" y="14"/>
                  </a:lnTo>
                  <a:lnTo>
                    <a:pt x="68" y="12"/>
                  </a:lnTo>
                  <a:lnTo>
                    <a:pt x="76" y="12"/>
                  </a:lnTo>
                  <a:lnTo>
                    <a:pt x="86" y="12"/>
                  </a:lnTo>
                  <a:lnTo>
                    <a:pt x="93" y="8"/>
                  </a:lnTo>
                  <a:lnTo>
                    <a:pt x="100" y="8"/>
                  </a:lnTo>
                  <a:lnTo>
                    <a:pt x="107" y="9"/>
                  </a:lnTo>
                  <a:lnTo>
                    <a:pt x="108" y="3"/>
                  </a:lnTo>
                  <a:lnTo>
                    <a:pt x="112" y="0"/>
                  </a:lnTo>
                  <a:lnTo>
                    <a:pt x="121" y="0"/>
                  </a:lnTo>
                  <a:lnTo>
                    <a:pt x="125" y="12"/>
                  </a:lnTo>
                  <a:lnTo>
                    <a:pt x="132" y="19"/>
                  </a:lnTo>
                  <a:lnTo>
                    <a:pt x="132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1">
              <a:extLst>
                <a:ext uri="{FF2B5EF4-FFF2-40B4-BE49-F238E27FC236}">
                  <a16:creationId xmlns:a16="http://schemas.microsoft.com/office/drawing/2014/main" id="{14D78B38-5B91-2B01-AD6B-04668934A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170" y="2987727"/>
              <a:ext cx="868499" cy="1315607"/>
            </a:xfrm>
            <a:custGeom>
              <a:avLst/>
              <a:gdLst>
                <a:gd name="T0" fmla="*/ 226 w 439"/>
                <a:gd name="T1" fmla="*/ 587 h 665"/>
                <a:gd name="T2" fmla="*/ 229 w 439"/>
                <a:gd name="T3" fmla="*/ 591 h 665"/>
                <a:gd name="T4" fmla="*/ 303 w 439"/>
                <a:gd name="T5" fmla="*/ 545 h 665"/>
                <a:gd name="T6" fmla="*/ 296 w 439"/>
                <a:gd name="T7" fmla="*/ 571 h 665"/>
                <a:gd name="T8" fmla="*/ 283 w 439"/>
                <a:gd name="T9" fmla="*/ 575 h 665"/>
                <a:gd name="T10" fmla="*/ 292 w 439"/>
                <a:gd name="T11" fmla="*/ 539 h 665"/>
                <a:gd name="T12" fmla="*/ 439 w 439"/>
                <a:gd name="T13" fmla="*/ 150 h 665"/>
                <a:gd name="T14" fmla="*/ 402 w 439"/>
                <a:gd name="T15" fmla="*/ 154 h 665"/>
                <a:gd name="T16" fmla="*/ 372 w 439"/>
                <a:gd name="T17" fmla="*/ 154 h 665"/>
                <a:gd name="T18" fmla="*/ 350 w 439"/>
                <a:gd name="T19" fmla="*/ 169 h 665"/>
                <a:gd name="T20" fmla="*/ 341 w 439"/>
                <a:gd name="T21" fmla="*/ 194 h 665"/>
                <a:gd name="T22" fmla="*/ 355 w 439"/>
                <a:gd name="T23" fmla="*/ 218 h 665"/>
                <a:gd name="T24" fmla="*/ 314 w 439"/>
                <a:gd name="T25" fmla="*/ 253 h 665"/>
                <a:gd name="T26" fmla="*/ 281 w 439"/>
                <a:gd name="T27" fmla="*/ 267 h 665"/>
                <a:gd name="T28" fmla="*/ 255 w 439"/>
                <a:gd name="T29" fmla="*/ 290 h 665"/>
                <a:gd name="T30" fmla="*/ 240 w 439"/>
                <a:gd name="T31" fmla="*/ 303 h 665"/>
                <a:gd name="T32" fmla="*/ 218 w 439"/>
                <a:gd name="T33" fmla="*/ 312 h 665"/>
                <a:gd name="T34" fmla="*/ 224 w 439"/>
                <a:gd name="T35" fmla="*/ 346 h 665"/>
                <a:gd name="T36" fmla="*/ 218 w 439"/>
                <a:gd name="T37" fmla="*/ 370 h 665"/>
                <a:gd name="T38" fmla="*/ 236 w 439"/>
                <a:gd name="T39" fmla="*/ 399 h 665"/>
                <a:gd name="T40" fmla="*/ 270 w 439"/>
                <a:gd name="T41" fmla="*/ 415 h 665"/>
                <a:gd name="T42" fmla="*/ 296 w 439"/>
                <a:gd name="T43" fmla="*/ 440 h 665"/>
                <a:gd name="T44" fmla="*/ 267 w 439"/>
                <a:gd name="T45" fmla="*/ 459 h 665"/>
                <a:gd name="T46" fmla="*/ 285 w 439"/>
                <a:gd name="T47" fmla="*/ 465 h 665"/>
                <a:gd name="T48" fmla="*/ 257 w 439"/>
                <a:gd name="T49" fmla="*/ 483 h 665"/>
                <a:gd name="T50" fmla="*/ 214 w 439"/>
                <a:gd name="T51" fmla="*/ 498 h 665"/>
                <a:gd name="T52" fmla="*/ 226 w 439"/>
                <a:gd name="T53" fmla="*/ 506 h 665"/>
                <a:gd name="T54" fmla="*/ 216 w 439"/>
                <a:gd name="T55" fmla="*/ 535 h 665"/>
                <a:gd name="T56" fmla="*/ 215 w 439"/>
                <a:gd name="T57" fmla="*/ 568 h 665"/>
                <a:gd name="T58" fmla="*/ 195 w 439"/>
                <a:gd name="T59" fmla="*/ 626 h 665"/>
                <a:gd name="T60" fmla="*/ 151 w 439"/>
                <a:gd name="T61" fmla="*/ 626 h 665"/>
                <a:gd name="T62" fmla="*/ 133 w 439"/>
                <a:gd name="T63" fmla="*/ 645 h 665"/>
                <a:gd name="T64" fmla="*/ 100 w 439"/>
                <a:gd name="T65" fmla="*/ 665 h 665"/>
                <a:gd name="T66" fmla="*/ 78 w 439"/>
                <a:gd name="T67" fmla="*/ 638 h 665"/>
                <a:gd name="T68" fmla="*/ 69 w 439"/>
                <a:gd name="T69" fmla="*/ 609 h 665"/>
                <a:gd name="T70" fmla="*/ 64 w 439"/>
                <a:gd name="T71" fmla="*/ 590 h 665"/>
                <a:gd name="T72" fmla="*/ 33 w 439"/>
                <a:gd name="T73" fmla="*/ 547 h 665"/>
                <a:gd name="T74" fmla="*/ 14 w 439"/>
                <a:gd name="T75" fmla="*/ 514 h 665"/>
                <a:gd name="T76" fmla="*/ 0 w 439"/>
                <a:gd name="T77" fmla="*/ 482 h 665"/>
                <a:gd name="T78" fmla="*/ 19 w 439"/>
                <a:gd name="T79" fmla="*/ 485 h 665"/>
                <a:gd name="T80" fmla="*/ 26 w 439"/>
                <a:gd name="T81" fmla="*/ 438 h 665"/>
                <a:gd name="T82" fmla="*/ 48 w 439"/>
                <a:gd name="T83" fmla="*/ 409 h 665"/>
                <a:gd name="T84" fmla="*/ 50 w 439"/>
                <a:gd name="T85" fmla="*/ 380 h 665"/>
                <a:gd name="T86" fmla="*/ 26 w 439"/>
                <a:gd name="T87" fmla="*/ 347 h 665"/>
                <a:gd name="T88" fmla="*/ 19 w 439"/>
                <a:gd name="T89" fmla="*/ 288 h 665"/>
                <a:gd name="T90" fmla="*/ 23 w 439"/>
                <a:gd name="T91" fmla="*/ 252 h 665"/>
                <a:gd name="T92" fmla="*/ 88 w 439"/>
                <a:gd name="T93" fmla="*/ 228 h 665"/>
                <a:gd name="T94" fmla="*/ 95 w 439"/>
                <a:gd name="T95" fmla="*/ 174 h 665"/>
                <a:gd name="T96" fmla="*/ 114 w 439"/>
                <a:gd name="T97" fmla="*/ 132 h 665"/>
                <a:gd name="T98" fmla="*/ 147 w 439"/>
                <a:gd name="T99" fmla="*/ 95 h 665"/>
                <a:gd name="T100" fmla="*/ 142 w 439"/>
                <a:gd name="T101" fmla="*/ 70 h 665"/>
                <a:gd name="T102" fmla="*/ 178 w 439"/>
                <a:gd name="T103" fmla="*/ 43 h 665"/>
                <a:gd name="T104" fmla="*/ 212 w 439"/>
                <a:gd name="T105" fmla="*/ 22 h 665"/>
                <a:gd name="T106" fmla="*/ 277 w 439"/>
                <a:gd name="T107" fmla="*/ 25 h 665"/>
                <a:gd name="T108" fmla="*/ 269 w 439"/>
                <a:gd name="T109" fmla="*/ 0 h 665"/>
                <a:gd name="T110" fmla="*/ 324 w 439"/>
                <a:gd name="T111" fmla="*/ 18 h 665"/>
                <a:gd name="T112" fmla="*/ 389 w 439"/>
                <a:gd name="T113" fmla="*/ 42 h 665"/>
                <a:gd name="T114" fmla="*/ 401 w 439"/>
                <a:gd name="T115" fmla="*/ 67 h 665"/>
                <a:gd name="T116" fmla="*/ 408 w 439"/>
                <a:gd name="T117" fmla="*/ 86 h 665"/>
                <a:gd name="T118" fmla="*/ 422 w 439"/>
                <a:gd name="T119" fmla="*/ 114 h 665"/>
                <a:gd name="T120" fmla="*/ 434 w 439"/>
                <a:gd name="T121" fmla="*/ 14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665">
                  <a:moveTo>
                    <a:pt x="222" y="618"/>
                  </a:moveTo>
                  <a:lnTo>
                    <a:pt x="217" y="616"/>
                  </a:lnTo>
                  <a:lnTo>
                    <a:pt x="216" y="603"/>
                  </a:lnTo>
                  <a:lnTo>
                    <a:pt x="223" y="588"/>
                  </a:lnTo>
                  <a:lnTo>
                    <a:pt x="226" y="587"/>
                  </a:lnTo>
                  <a:lnTo>
                    <a:pt x="236" y="564"/>
                  </a:lnTo>
                  <a:lnTo>
                    <a:pt x="238" y="571"/>
                  </a:lnTo>
                  <a:lnTo>
                    <a:pt x="232" y="582"/>
                  </a:lnTo>
                  <a:lnTo>
                    <a:pt x="232" y="589"/>
                  </a:lnTo>
                  <a:lnTo>
                    <a:pt x="229" y="591"/>
                  </a:lnTo>
                  <a:lnTo>
                    <a:pt x="222" y="618"/>
                  </a:lnTo>
                  <a:lnTo>
                    <a:pt x="222" y="618"/>
                  </a:lnTo>
                  <a:close/>
                  <a:moveTo>
                    <a:pt x="313" y="539"/>
                  </a:moveTo>
                  <a:lnTo>
                    <a:pt x="308" y="544"/>
                  </a:lnTo>
                  <a:lnTo>
                    <a:pt x="303" y="545"/>
                  </a:lnTo>
                  <a:lnTo>
                    <a:pt x="304" y="558"/>
                  </a:lnTo>
                  <a:lnTo>
                    <a:pt x="309" y="561"/>
                  </a:lnTo>
                  <a:lnTo>
                    <a:pt x="305" y="563"/>
                  </a:lnTo>
                  <a:lnTo>
                    <a:pt x="302" y="570"/>
                  </a:lnTo>
                  <a:lnTo>
                    <a:pt x="296" y="571"/>
                  </a:lnTo>
                  <a:lnTo>
                    <a:pt x="291" y="576"/>
                  </a:lnTo>
                  <a:lnTo>
                    <a:pt x="289" y="583"/>
                  </a:lnTo>
                  <a:lnTo>
                    <a:pt x="282" y="585"/>
                  </a:lnTo>
                  <a:lnTo>
                    <a:pt x="287" y="577"/>
                  </a:lnTo>
                  <a:lnTo>
                    <a:pt x="283" y="575"/>
                  </a:lnTo>
                  <a:lnTo>
                    <a:pt x="279" y="568"/>
                  </a:lnTo>
                  <a:lnTo>
                    <a:pt x="280" y="564"/>
                  </a:lnTo>
                  <a:lnTo>
                    <a:pt x="278" y="553"/>
                  </a:lnTo>
                  <a:lnTo>
                    <a:pt x="288" y="544"/>
                  </a:lnTo>
                  <a:lnTo>
                    <a:pt x="292" y="539"/>
                  </a:lnTo>
                  <a:lnTo>
                    <a:pt x="303" y="536"/>
                  </a:lnTo>
                  <a:lnTo>
                    <a:pt x="307" y="536"/>
                  </a:lnTo>
                  <a:lnTo>
                    <a:pt x="313" y="539"/>
                  </a:lnTo>
                  <a:lnTo>
                    <a:pt x="313" y="539"/>
                  </a:lnTo>
                  <a:close/>
                  <a:moveTo>
                    <a:pt x="439" y="150"/>
                  </a:moveTo>
                  <a:lnTo>
                    <a:pt x="431" y="151"/>
                  </a:lnTo>
                  <a:lnTo>
                    <a:pt x="423" y="149"/>
                  </a:lnTo>
                  <a:lnTo>
                    <a:pt x="420" y="150"/>
                  </a:lnTo>
                  <a:lnTo>
                    <a:pt x="407" y="151"/>
                  </a:lnTo>
                  <a:lnTo>
                    <a:pt x="402" y="154"/>
                  </a:lnTo>
                  <a:lnTo>
                    <a:pt x="395" y="151"/>
                  </a:lnTo>
                  <a:lnTo>
                    <a:pt x="389" y="147"/>
                  </a:lnTo>
                  <a:lnTo>
                    <a:pt x="382" y="151"/>
                  </a:lnTo>
                  <a:lnTo>
                    <a:pt x="376" y="148"/>
                  </a:lnTo>
                  <a:lnTo>
                    <a:pt x="372" y="154"/>
                  </a:lnTo>
                  <a:lnTo>
                    <a:pt x="373" y="160"/>
                  </a:lnTo>
                  <a:lnTo>
                    <a:pt x="367" y="160"/>
                  </a:lnTo>
                  <a:lnTo>
                    <a:pt x="368" y="163"/>
                  </a:lnTo>
                  <a:lnTo>
                    <a:pt x="361" y="168"/>
                  </a:lnTo>
                  <a:lnTo>
                    <a:pt x="350" y="169"/>
                  </a:lnTo>
                  <a:lnTo>
                    <a:pt x="352" y="174"/>
                  </a:lnTo>
                  <a:lnTo>
                    <a:pt x="349" y="177"/>
                  </a:lnTo>
                  <a:lnTo>
                    <a:pt x="352" y="182"/>
                  </a:lnTo>
                  <a:lnTo>
                    <a:pt x="348" y="187"/>
                  </a:lnTo>
                  <a:lnTo>
                    <a:pt x="341" y="194"/>
                  </a:lnTo>
                  <a:lnTo>
                    <a:pt x="339" y="198"/>
                  </a:lnTo>
                  <a:lnTo>
                    <a:pt x="345" y="201"/>
                  </a:lnTo>
                  <a:lnTo>
                    <a:pt x="351" y="210"/>
                  </a:lnTo>
                  <a:lnTo>
                    <a:pt x="356" y="214"/>
                  </a:lnTo>
                  <a:lnTo>
                    <a:pt x="355" y="218"/>
                  </a:lnTo>
                  <a:lnTo>
                    <a:pt x="347" y="222"/>
                  </a:lnTo>
                  <a:lnTo>
                    <a:pt x="339" y="228"/>
                  </a:lnTo>
                  <a:lnTo>
                    <a:pt x="332" y="242"/>
                  </a:lnTo>
                  <a:lnTo>
                    <a:pt x="322" y="247"/>
                  </a:lnTo>
                  <a:lnTo>
                    <a:pt x="314" y="253"/>
                  </a:lnTo>
                  <a:lnTo>
                    <a:pt x="303" y="254"/>
                  </a:lnTo>
                  <a:lnTo>
                    <a:pt x="295" y="262"/>
                  </a:lnTo>
                  <a:lnTo>
                    <a:pt x="289" y="260"/>
                  </a:lnTo>
                  <a:lnTo>
                    <a:pt x="284" y="261"/>
                  </a:lnTo>
                  <a:lnTo>
                    <a:pt x="281" y="267"/>
                  </a:lnTo>
                  <a:lnTo>
                    <a:pt x="274" y="273"/>
                  </a:lnTo>
                  <a:lnTo>
                    <a:pt x="265" y="272"/>
                  </a:lnTo>
                  <a:lnTo>
                    <a:pt x="266" y="275"/>
                  </a:lnTo>
                  <a:lnTo>
                    <a:pt x="258" y="276"/>
                  </a:lnTo>
                  <a:lnTo>
                    <a:pt x="255" y="290"/>
                  </a:lnTo>
                  <a:lnTo>
                    <a:pt x="247" y="291"/>
                  </a:lnTo>
                  <a:lnTo>
                    <a:pt x="245" y="294"/>
                  </a:lnTo>
                  <a:lnTo>
                    <a:pt x="242" y="292"/>
                  </a:lnTo>
                  <a:lnTo>
                    <a:pt x="234" y="292"/>
                  </a:lnTo>
                  <a:lnTo>
                    <a:pt x="240" y="303"/>
                  </a:lnTo>
                  <a:lnTo>
                    <a:pt x="234" y="309"/>
                  </a:lnTo>
                  <a:lnTo>
                    <a:pt x="230" y="309"/>
                  </a:lnTo>
                  <a:lnTo>
                    <a:pt x="225" y="311"/>
                  </a:lnTo>
                  <a:lnTo>
                    <a:pt x="219" y="308"/>
                  </a:lnTo>
                  <a:lnTo>
                    <a:pt x="218" y="312"/>
                  </a:lnTo>
                  <a:lnTo>
                    <a:pt x="220" y="316"/>
                  </a:lnTo>
                  <a:lnTo>
                    <a:pt x="225" y="320"/>
                  </a:lnTo>
                  <a:lnTo>
                    <a:pt x="225" y="325"/>
                  </a:lnTo>
                  <a:lnTo>
                    <a:pt x="221" y="340"/>
                  </a:lnTo>
                  <a:lnTo>
                    <a:pt x="224" y="346"/>
                  </a:lnTo>
                  <a:lnTo>
                    <a:pt x="217" y="350"/>
                  </a:lnTo>
                  <a:lnTo>
                    <a:pt x="214" y="353"/>
                  </a:lnTo>
                  <a:lnTo>
                    <a:pt x="216" y="360"/>
                  </a:lnTo>
                  <a:lnTo>
                    <a:pt x="215" y="363"/>
                  </a:lnTo>
                  <a:lnTo>
                    <a:pt x="218" y="370"/>
                  </a:lnTo>
                  <a:lnTo>
                    <a:pt x="220" y="384"/>
                  </a:lnTo>
                  <a:lnTo>
                    <a:pt x="225" y="391"/>
                  </a:lnTo>
                  <a:lnTo>
                    <a:pt x="224" y="397"/>
                  </a:lnTo>
                  <a:lnTo>
                    <a:pt x="229" y="400"/>
                  </a:lnTo>
                  <a:lnTo>
                    <a:pt x="236" y="399"/>
                  </a:lnTo>
                  <a:lnTo>
                    <a:pt x="241" y="405"/>
                  </a:lnTo>
                  <a:lnTo>
                    <a:pt x="251" y="403"/>
                  </a:lnTo>
                  <a:lnTo>
                    <a:pt x="254" y="406"/>
                  </a:lnTo>
                  <a:lnTo>
                    <a:pt x="264" y="414"/>
                  </a:lnTo>
                  <a:lnTo>
                    <a:pt x="270" y="415"/>
                  </a:lnTo>
                  <a:lnTo>
                    <a:pt x="276" y="419"/>
                  </a:lnTo>
                  <a:lnTo>
                    <a:pt x="276" y="424"/>
                  </a:lnTo>
                  <a:lnTo>
                    <a:pt x="287" y="428"/>
                  </a:lnTo>
                  <a:lnTo>
                    <a:pt x="293" y="434"/>
                  </a:lnTo>
                  <a:lnTo>
                    <a:pt x="296" y="440"/>
                  </a:lnTo>
                  <a:lnTo>
                    <a:pt x="295" y="443"/>
                  </a:lnTo>
                  <a:lnTo>
                    <a:pt x="287" y="448"/>
                  </a:lnTo>
                  <a:lnTo>
                    <a:pt x="282" y="453"/>
                  </a:lnTo>
                  <a:lnTo>
                    <a:pt x="269" y="460"/>
                  </a:lnTo>
                  <a:lnTo>
                    <a:pt x="267" y="459"/>
                  </a:lnTo>
                  <a:lnTo>
                    <a:pt x="260" y="463"/>
                  </a:lnTo>
                  <a:lnTo>
                    <a:pt x="267" y="465"/>
                  </a:lnTo>
                  <a:lnTo>
                    <a:pt x="271" y="463"/>
                  </a:lnTo>
                  <a:lnTo>
                    <a:pt x="281" y="461"/>
                  </a:lnTo>
                  <a:lnTo>
                    <a:pt x="285" y="465"/>
                  </a:lnTo>
                  <a:lnTo>
                    <a:pt x="277" y="466"/>
                  </a:lnTo>
                  <a:lnTo>
                    <a:pt x="276" y="472"/>
                  </a:lnTo>
                  <a:lnTo>
                    <a:pt x="274" y="476"/>
                  </a:lnTo>
                  <a:lnTo>
                    <a:pt x="267" y="478"/>
                  </a:lnTo>
                  <a:lnTo>
                    <a:pt x="257" y="483"/>
                  </a:lnTo>
                  <a:lnTo>
                    <a:pt x="244" y="488"/>
                  </a:lnTo>
                  <a:lnTo>
                    <a:pt x="239" y="492"/>
                  </a:lnTo>
                  <a:lnTo>
                    <a:pt x="231" y="496"/>
                  </a:lnTo>
                  <a:lnTo>
                    <a:pt x="226" y="498"/>
                  </a:lnTo>
                  <a:lnTo>
                    <a:pt x="214" y="498"/>
                  </a:lnTo>
                  <a:lnTo>
                    <a:pt x="201" y="498"/>
                  </a:lnTo>
                  <a:lnTo>
                    <a:pt x="204" y="501"/>
                  </a:lnTo>
                  <a:lnTo>
                    <a:pt x="207" y="501"/>
                  </a:lnTo>
                  <a:lnTo>
                    <a:pt x="220" y="502"/>
                  </a:lnTo>
                  <a:lnTo>
                    <a:pt x="226" y="506"/>
                  </a:lnTo>
                  <a:lnTo>
                    <a:pt x="215" y="509"/>
                  </a:lnTo>
                  <a:lnTo>
                    <a:pt x="220" y="521"/>
                  </a:lnTo>
                  <a:lnTo>
                    <a:pt x="219" y="523"/>
                  </a:lnTo>
                  <a:lnTo>
                    <a:pt x="220" y="535"/>
                  </a:lnTo>
                  <a:lnTo>
                    <a:pt x="216" y="535"/>
                  </a:lnTo>
                  <a:lnTo>
                    <a:pt x="215" y="540"/>
                  </a:lnTo>
                  <a:lnTo>
                    <a:pt x="217" y="549"/>
                  </a:lnTo>
                  <a:lnTo>
                    <a:pt x="220" y="556"/>
                  </a:lnTo>
                  <a:lnTo>
                    <a:pt x="220" y="559"/>
                  </a:lnTo>
                  <a:lnTo>
                    <a:pt x="215" y="568"/>
                  </a:lnTo>
                  <a:lnTo>
                    <a:pt x="218" y="578"/>
                  </a:lnTo>
                  <a:lnTo>
                    <a:pt x="213" y="596"/>
                  </a:lnTo>
                  <a:lnTo>
                    <a:pt x="207" y="607"/>
                  </a:lnTo>
                  <a:lnTo>
                    <a:pt x="201" y="621"/>
                  </a:lnTo>
                  <a:lnTo>
                    <a:pt x="195" y="626"/>
                  </a:lnTo>
                  <a:lnTo>
                    <a:pt x="188" y="623"/>
                  </a:lnTo>
                  <a:lnTo>
                    <a:pt x="176" y="625"/>
                  </a:lnTo>
                  <a:lnTo>
                    <a:pt x="164" y="623"/>
                  </a:lnTo>
                  <a:lnTo>
                    <a:pt x="154" y="624"/>
                  </a:lnTo>
                  <a:lnTo>
                    <a:pt x="151" y="626"/>
                  </a:lnTo>
                  <a:lnTo>
                    <a:pt x="154" y="630"/>
                  </a:lnTo>
                  <a:lnTo>
                    <a:pt x="146" y="630"/>
                  </a:lnTo>
                  <a:lnTo>
                    <a:pt x="140" y="633"/>
                  </a:lnTo>
                  <a:lnTo>
                    <a:pt x="133" y="640"/>
                  </a:lnTo>
                  <a:lnTo>
                    <a:pt x="133" y="645"/>
                  </a:lnTo>
                  <a:lnTo>
                    <a:pt x="139" y="656"/>
                  </a:lnTo>
                  <a:lnTo>
                    <a:pt x="134" y="663"/>
                  </a:lnTo>
                  <a:lnTo>
                    <a:pt x="130" y="663"/>
                  </a:lnTo>
                  <a:lnTo>
                    <a:pt x="119" y="661"/>
                  </a:lnTo>
                  <a:lnTo>
                    <a:pt x="100" y="665"/>
                  </a:lnTo>
                  <a:lnTo>
                    <a:pt x="82" y="662"/>
                  </a:lnTo>
                  <a:lnTo>
                    <a:pt x="84" y="658"/>
                  </a:lnTo>
                  <a:lnTo>
                    <a:pt x="85" y="648"/>
                  </a:lnTo>
                  <a:lnTo>
                    <a:pt x="82" y="642"/>
                  </a:lnTo>
                  <a:lnTo>
                    <a:pt x="78" y="638"/>
                  </a:lnTo>
                  <a:lnTo>
                    <a:pt x="68" y="625"/>
                  </a:lnTo>
                  <a:lnTo>
                    <a:pt x="64" y="617"/>
                  </a:lnTo>
                  <a:lnTo>
                    <a:pt x="72" y="620"/>
                  </a:lnTo>
                  <a:lnTo>
                    <a:pt x="76" y="619"/>
                  </a:lnTo>
                  <a:lnTo>
                    <a:pt x="69" y="609"/>
                  </a:lnTo>
                  <a:lnTo>
                    <a:pt x="76" y="609"/>
                  </a:lnTo>
                  <a:lnTo>
                    <a:pt x="79" y="606"/>
                  </a:lnTo>
                  <a:lnTo>
                    <a:pt x="77" y="601"/>
                  </a:lnTo>
                  <a:lnTo>
                    <a:pt x="70" y="599"/>
                  </a:lnTo>
                  <a:lnTo>
                    <a:pt x="64" y="590"/>
                  </a:lnTo>
                  <a:lnTo>
                    <a:pt x="57" y="586"/>
                  </a:lnTo>
                  <a:lnTo>
                    <a:pt x="45" y="570"/>
                  </a:lnTo>
                  <a:lnTo>
                    <a:pt x="41" y="559"/>
                  </a:lnTo>
                  <a:lnTo>
                    <a:pt x="38" y="560"/>
                  </a:lnTo>
                  <a:lnTo>
                    <a:pt x="33" y="547"/>
                  </a:lnTo>
                  <a:lnTo>
                    <a:pt x="27" y="545"/>
                  </a:lnTo>
                  <a:lnTo>
                    <a:pt x="26" y="533"/>
                  </a:lnTo>
                  <a:lnTo>
                    <a:pt x="19" y="531"/>
                  </a:lnTo>
                  <a:lnTo>
                    <a:pt x="14" y="525"/>
                  </a:lnTo>
                  <a:lnTo>
                    <a:pt x="14" y="514"/>
                  </a:lnTo>
                  <a:lnTo>
                    <a:pt x="9" y="512"/>
                  </a:lnTo>
                  <a:lnTo>
                    <a:pt x="7" y="508"/>
                  </a:lnTo>
                  <a:lnTo>
                    <a:pt x="3" y="497"/>
                  </a:lnTo>
                  <a:lnTo>
                    <a:pt x="2" y="488"/>
                  </a:lnTo>
                  <a:lnTo>
                    <a:pt x="0" y="482"/>
                  </a:lnTo>
                  <a:lnTo>
                    <a:pt x="1" y="477"/>
                  </a:lnTo>
                  <a:lnTo>
                    <a:pt x="5" y="477"/>
                  </a:lnTo>
                  <a:lnTo>
                    <a:pt x="8" y="479"/>
                  </a:lnTo>
                  <a:lnTo>
                    <a:pt x="12" y="485"/>
                  </a:lnTo>
                  <a:lnTo>
                    <a:pt x="19" y="485"/>
                  </a:lnTo>
                  <a:lnTo>
                    <a:pt x="21" y="480"/>
                  </a:lnTo>
                  <a:lnTo>
                    <a:pt x="23" y="466"/>
                  </a:lnTo>
                  <a:lnTo>
                    <a:pt x="18" y="452"/>
                  </a:lnTo>
                  <a:lnTo>
                    <a:pt x="23" y="446"/>
                  </a:lnTo>
                  <a:lnTo>
                    <a:pt x="26" y="438"/>
                  </a:lnTo>
                  <a:lnTo>
                    <a:pt x="35" y="435"/>
                  </a:lnTo>
                  <a:lnTo>
                    <a:pt x="39" y="433"/>
                  </a:lnTo>
                  <a:lnTo>
                    <a:pt x="46" y="426"/>
                  </a:lnTo>
                  <a:lnTo>
                    <a:pt x="46" y="416"/>
                  </a:lnTo>
                  <a:lnTo>
                    <a:pt x="48" y="409"/>
                  </a:lnTo>
                  <a:lnTo>
                    <a:pt x="46" y="404"/>
                  </a:lnTo>
                  <a:lnTo>
                    <a:pt x="36" y="387"/>
                  </a:lnTo>
                  <a:lnTo>
                    <a:pt x="35" y="382"/>
                  </a:lnTo>
                  <a:lnTo>
                    <a:pt x="41" y="380"/>
                  </a:lnTo>
                  <a:lnTo>
                    <a:pt x="50" y="380"/>
                  </a:lnTo>
                  <a:lnTo>
                    <a:pt x="54" y="372"/>
                  </a:lnTo>
                  <a:lnTo>
                    <a:pt x="55" y="365"/>
                  </a:lnTo>
                  <a:lnTo>
                    <a:pt x="44" y="355"/>
                  </a:lnTo>
                  <a:lnTo>
                    <a:pt x="39" y="354"/>
                  </a:lnTo>
                  <a:lnTo>
                    <a:pt x="26" y="347"/>
                  </a:lnTo>
                  <a:lnTo>
                    <a:pt x="29" y="325"/>
                  </a:lnTo>
                  <a:lnTo>
                    <a:pt x="29" y="319"/>
                  </a:lnTo>
                  <a:lnTo>
                    <a:pt x="20" y="304"/>
                  </a:lnTo>
                  <a:lnTo>
                    <a:pt x="21" y="298"/>
                  </a:lnTo>
                  <a:lnTo>
                    <a:pt x="19" y="288"/>
                  </a:lnTo>
                  <a:lnTo>
                    <a:pt x="23" y="285"/>
                  </a:lnTo>
                  <a:lnTo>
                    <a:pt x="14" y="270"/>
                  </a:lnTo>
                  <a:lnTo>
                    <a:pt x="20" y="261"/>
                  </a:lnTo>
                  <a:lnTo>
                    <a:pt x="19" y="255"/>
                  </a:lnTo>
                  <a:lnTo>
                    <a:pt x="23" y="252"/>
                  </a:lnTo>
                  <a:lnTo>
                    <a:pt x="35" y="239"/>
                  </a:lnTo>
                  <a:lnTo>
                    <a:pt x="46" y="234"/>
                  </a:lnTo>
                  <a:lnTo>
                    <a:pt x="57" y="232"/>
                  </a:lnTo>
                  <a:lnTo>
                    <a:pt x="82" y="236"/>
                  </a:lnTo>
                  <a:lnTo>
                    <a:pt x="88" y="228"/>
                  </a:lnTo>
                  <a:lnTo>
                    <a:pt x="88" y="223"/>
                  </a:lnTo>
                  <a:lnTo>
                    <a:pt x="84" y="214"/>
                  </a:lnTo>
                  <a:lnTo>
                    <a:pt x="68" y="208"/>
                  </a:lnTo>
                  <a:lnTo>
                    <a:pt x="82" y="191"/>
                  </a:lnTo>
                  <a:lnTo>
                    <a:pt x="95" y="174"/>
                  </a:lnTo>
                  <a:lnTo>
                    <a:pt x="95" y="158"/>
                  </a:lnTo>
                  <a:lnTo>
                    <a:pt x="96" y="149"/>
                  </a:lnTo>
                  <a:lnTo>
                    <a:pt x="92" y="135"/>
                  </a:lnTo>
                  <a:lnTo>
                    <a:pt x="105" y="134"/>
                  </a:lnTo>
                  <a:lnTo>
                    <a:pt x="114" y="132"/>
                  </a:lnTo>
                  <a:lnTo>
                    <a:pt x="125" y="127"/>
                  </a:lnTo>
                  <a:lnTo>
                    <a:pt x="121" y="118"/>
                  </a:lnTo>
                  <a:lnTo>
                    <a:pt x="126" y="115"/>
                  </a:lnTo>
                  <a:lnTo>
                    <a:pt x="136" y="105"/>
                  </a:lnTo>
                  <a:lnTo>
                    <a:pt x="147" y="95"/>
                  </a:lnTo>
                  <a:lnTo>
                    <a:pt x="152" y="92"/>
                  </a:lnTo>
                  <a:lnTo>
                    <a:pt x="153" y="87"/>
                  </a:lnTo>
                  <a:lnTo>
                    <a:pt x="150" y="82"/>
                  </a:lnTo>
                  <a:lnTo>
                    <a:pt x="140" y="75"/>
                  </a:lnTo>
                  <a:lnTo>
                    <a:pt x="142" y="70"/>
                  </a:lnTo>
                  <a:lnTo>
                    <a:pt x="151" y="69"/>
                  </a:lnTo>
                  <a:lnTo>
                    <a:pt x="155" y="65"/>
                  </a:lnTo>
                  <a:lnTo>
                    <a:pt x="160" y="53"/>
                  </a:lnTo>
                  <a:lnTo>
                    <a:pt x="173" y="46"/>
                  </a:lnTo>
                  <a:lnTo>
                    <a:pt x="178" y="43"/>
                  </a:lnTo>
                  <a:lnTo>
                    <a:pt x="200" y="50"/>
                  </a:lnTo>
                  <a:lnTo>
                    <a:pt x="207" y="38"/>
                  </a:lnTo>
                  <a:lnTo>
                    <a:pt x="205" y="26"/>
                  </a:lnTo>
                  <a:lnTo>
                    <a:pt x="205" y="24"/>
                  </a:lnTo>
                  <a:lnTo>
                    <a:pt x="212" y="22"/>
                  </a:lnTo>
                  <a:lnTo>
                    <a:pt x="226" y="25"/>
                  </a:lnTo>
                  <a:lnTo>
                    <a:pt x="236" y="25"/>
                  </a:lnTo>
                  <a:lnTo>
                    <a:pt x="265" y="31"/>
                  </a:lnTo>
                  <a:lnTo>
                    <a:pt x="269" y="31"/>
                  </a:lnTo>
                  <a:lnTo>
                    <a:pt x="277" y="25"/>
                  </a:lnTo>
                  <a:lnTo>
                    <a:pt x="268" y="23"/>
                  </a:lnTo>
                  <a:lnTo>
                    <a:pt x="273" y="19"/>
                  </a:lnTo>
                  <a:lnTo>
                    <a:pt x="278" y="13"/>
                  </a:lnTo>
                  <a:lnTo>
                    <a:pt x="277" y="7"/>
                  </a:lnTo>
                  <a:lnTo>
                    <a:pt x="269" y="0"/>
                  </a:lnTo>
                  <a:lnTo>
                    <a:pt x="286" y="0"/>
                  </a:lnTo>
                  <a:lnTo>
                    <a:pt x="296" y="3"/>
                  </a:lnTo>
                  <a:lnTo>
                    <a:pt x="298" y="6"/>
                  </a:lnTo>
                  <a:lnTo>
                    <a:pt x="307" y="10"/>
                  </a:lnTo>
                  <a:lnTo>
                    <a:pt x="324" y="18"/>
                  </a:lnTo>
                  <a:lnTo>
                    <a:pt x="339" y="24"/>
                  </a:lnTo>
                  <a:lnTo>
                    <a:pt x="367" y="30"/>
                  </a:lnTo>
                  <a:lnTo>
                    <a:pt x="379" y="36"/>
                  </a:lnTo>
                  <a:lnTo>
                    <a:pt x="383" y="41"/>
                  </a:lnTo>
                  <a:lnTo>
                    <a:pt x="389" y="42"/>
                  </a:lnTo>
                  <a:lnTo>
                    <a:pt x="395" y="47"/>
                  </a:lnTo>
                  <a:lnTo>
                    <a:pt x="401" y="50"/>
                  </a:lnTo>
                  <a:lnTo>
                    <a:pt x="397" y="53"/>
                  </a:lnTo>
                  <a:lnTo>
                    <a:pt x="399" y="62"/>
                  </a:lnTo>
                  <a:lnTo>
                    <a:pt x="401" y="67"/>
                  </a:lnTo>
                  <a:lnTo>
                    <a:pt x="400" y="73"/>
                  </a:lnTo>
                  <a:lnTo>
                    <a:pt x="410" y="75"/>
                  </a:lnTo>
                  <a:lnTo>
                    <a:pt x="412" y="79"/>
                  </a:lnTo>
                  <a:lnTo>
                    <a:pt x="408" y="81"/>
                  </a:lnTo>
                  <a:lnTo>
                    <a:pt x="408" y="86"/>
                  </a:lnTo>
                  <a:lnTo>
                    <a:pt x="411" y="91"/>
                  </a:lnTo>
                  <a:lnTo>
                    <a:pt x="422" y="99"/>
                  </a:lnTo>
                  <a:lnTo>
                    <a:pt x="424" y="103"/>
                  </a:lnTo>
                  <a:lnTo>
                    <a:pt x="422" y="108"/>
                  </a:lnTo>
                  <a:lnTo>
                    <a:pt x="422" y="114"/>
                  </a:lnTo>
                  <a:lnTo>
                    <a:pt x="417" y="118"/>
                  </a:lnTo>
                  <a:lnTo>
                    <a:pt x="417" y="123"/>
                  </a:lnTo>
                  <a:lnTo>
                    <a:pt x="421" y="132"/>
                  </a:lnTo>
                  <a:lnTo>
                    <a:pt x="427" y="134"/>
                  </a:lnTo>
                  <a:lnTo>
                    <a:pt x="434" y="142"/>
                  </a:lnTo>
                  <a:lnTo>
                    <a:pt x="439" y="150"/>
                  </a:lnTo>
                  <a:lnTo>
                    <a:pt x="439" y="1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0B19721B-70BA-F91D-B2E9-657443B366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6954" y="5682248"/>
              <a:ext cx="1713256" cy="662750"/>
            </a:xfrm>
            <a:custGeom>
              <a:avLst/>
              <a:gdLst>
                <a:gd name="T0" fmla="*/ 681 w 866"/>
                <a:gd name="T1" fmla="*/ 30 h 335"/>
                <a:gd name="T2" fmla="*/ 731 w 866"/>
                <a:gd name="T3" fmla="*/ 26 h 335"/>
                <a:gd name="T4" fmla="*/ 765 w 866"/>
                <a:gd name="T5" fmla="*/ 47 h 335"/>
                <a:gd name="T6" fmla="*/ 781 w 866"/>
                <a:gd name="T7" fmla="*/ 85 h 335"/>
                <a:gd name="T8" fmla="*/ 817 w 866"/>
                <a:gd name="T9" fmla="*/ 109 h 335"/>
                <a:gd name="T10" fmla="*/ 829 w 866"/>
                <a:gd name="T11" fmla="*/ 129 h 335"/>
                <a:gd name="T12" fmla="*/ 821 w 866"/>
                <a:gd name="T13" fmla="*/ 157 h 335"/>
                <a:gd name="T14" fmla="*/ 835 w 866"/>
                <a:gd name="T15" fmla="*/ 199 h 335"/>
                <a:gd name="T16" fmla="*/ 851 w 866"/>
                <a:gd name="T17" fmla="*/ 232 h 335"/>
                <a:gd name="T18" fmla="*/ 859 w 866"/>
                <a:gd name="T19" fmla="*/ 263 h 335"/>
                <a:gd name="T20" fmla="*/ 823 w 866"/>
                <a:gd name="T21" fmla="*/ 261 h 335"/>
                <a:gd name="T22" fmla="*/ 770 w 866"/>
                <a:gd name="T23" fmla="*/ 259 h 335"/>
                <a:gd name="T24" fmla="*/ 737 w 866"/>
                <a:gd name="T25" fmla="*/ 264 h 335"/>
                <a:gd name="T26" fmla="*/ 656 w 866"/>
                <a:gd name="T27" fmla="*/ 282 h 335"/>
                <a:gd name="T28" fmla="*/ 574 w 866"/>
                <a:gd name="T29" fmla="*/ 278 h 335"/>
                <a:gd name="T30" fmla="*/ 506 w 866"/>
                <a:gd name="T31" fmla="*/ 283 h 335"/>
                <a:gd name="T32" fmla="*/ 492 w 866"/>
                <a:gd name="T33" fmla="*/ 330 h 335"/>
                <a:gd name="T34" fmla="*/ 474 w 866"/>
                <a:gd name="T35" fmla="*/ 304 h 335"/>
                <a:gd name="T36" fmla="*/ 461 w 866"/>
                <a:gd name="T37" fmla="*/ 292 h 335"/>
                <a:gd name="T38" fmla="*/ 419 w 866"/>
                <a:gd name="T39" fmla="*/ 282 h 335"/>
                <a:gd name="T40" fmla="*/ 370 w 866"/>
                <a:gd name="T41" fmla="*/ 318 h 335"/>
                <a:gd name="T42" fmla="*/ 319 w 866"/>
                <a:gd name="T43" fmla="*/ 317 h 335"/>
                <a:gd name="T44" fmla="*/ 251 w 866"/>
                <a:gd name="T45" fmla="*/ 280 h 335"/>
                <a:gd name="T46" fmla="*/ 229 w 866"/>
                <a:gd name="T47" fmla="*/ 313 h 335"/>
                <a:gd name="T48" fmla="*/ 173 w 866"/>
                <a:gd name="T49" fmla="*/ 305 h 335"/>
                <a:gd name="T50" fmla="*/ 133 w 866"/>
                <a:gd name="T51" fmla="*/ 283 h 335"/>
                <a:gd name="T52" fmla="*/ 104 w 866"/>
                <a:gd name="T53" fmla="*/ 290 h 335"/>
                <a:gd name="T54" fmla="*/ 123 w 866"/>
                <a:gd name="T55" fmla="*/ 277 h 335"/>
                <a:gd name="T56" fmla="*/ 84 w 866"/>
                <a:gd name="T57" fmla="*/ 268 h 335"/>
                <a:gd name="T58" fmla="*/ 79 w 866"/>
                <a:gd name="T59" fmla="*/ 234 h 335"/>
                <a:gd name="T60" fmla="*/ 53 w 866"/>
                <a:gd name="T61" fmla="*/ 208 h 335"/>
                <a:gd name="T62" fmla="*/ 37 w 866"/>
                <a:gd name="T63" fmla="*/ 188 h 335"/>
                <a:gd name="T64" fmla="*/ 70 w 866"/>
                <a:gd name="T65" fmla="*/ 196 h 335"/>
                <a:gd name="T66" fmla="*/ 54 w 866"/>
                <a:gd name="T67" fmla="*/ 167 h 335"/>
                <a:gd name="T68" fmla="*/ 36 w 866"/>
                <a:gd name="T69" fmla="*/ 137 h 335"/>
                <a:gd name="T70" fmla="*/ 20 w 866"/>
                <a:gd name="T71" fmla="*/ 112 h 335"/>
                <a:gd name="T72" fmla="*/ 66 w 866"/>
                <a:gd name="T73" fmla="*/ 87 h 335"/>
                <a:gd name="T74" fmla="*/ 92 w 866"/>
                <a:gd name="T75" fmla="*/ 83 h 335"/>
                <a:gd name="T76" fmla="*/ 142 w 866"/>
                <a:gd name="T77" fmla="*/ 90 h 335"/>
                <a:gd name="T78" fmla="*/ 155 w 866"/>
                <a:gd name="T79" fmla="*/ 68 h 335"/>
                <a:gd name="T80" fmla="*/ 150 w 866"/>
                <a:gd name="T81" fmla="*/ 45 h 335"/>
                <a:gd name="T82" fmla="*/ 243 w 866"/>
                <a:gd name="T83" fmla="*/ 40 h 335"/>
                <a:gd name="T84" fmla="*/ 322 w 866"/>
                <a:gd name="T85" fmla="*/ 3 h 335"/>
                <a:gd name="T86" fmla="*/ 408 w 866"/>
                <a:gd name="T87" fmla="*/ 19 h 335"/>
                <a:gd name="T88" fmla="*/ 460 w 866"/>
                <a:gd name="T89" fmla="*/ 43 h 335"/>
                <a:gd name="T90" fmla="*/ 506 w 866"/>
                <a:gd name="T91" fmla="*/ 51 h 335"/>
                <a:gd name="T92" fmla="*/ 593 w 866"/>
                <a:gd name="T93" fmla="*/ 51 h 335"/>
                <a:gd name="T94" fmla="*/ 654 w 866"/>
                <a:gd name="T95" fmla="*/ 47 h 335"/>
                <a:gd name="T96" fmla="*/ 88 w 866"/>
                <a:gd name="T97" fmla="*/ 12 h 335"/>
                <a:gd name="T98" fmla="*/ 136 w 866"/>
                <a:gd name="T99" fmla="*/ 57 h 335"/>
                <a:gd name="T100" fmla="*/ 73 w 866"/>
                <a:gd name="T101" fmla="*/ 58 h 335"/>
                <a:gd name="T102" fmla="*/ 26 w 866"/>
                <a:gd name="T103" fmla="*/ 105 h 335"/>
                <a:gd name="T104" fmla="*/ 43 w 866"/>
                <a:gd name="T105" fmla="*/ 77 h 335"/>
                <a:gd name="T106" fmla="*/ 19 w 866"/>
                <a:gd name="T107" fmla="*/ 44 h 335"/>
                <a:gd name="T108" fmla="*/ 23 w 866"/>
                <a:gd name="T109" fmla="*/ 13 h 335"/>
                <a:gd name="T110" fmla="*/ 73 w 866"/>
                <a:gd name="T111" fmla="*/ 6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6" h="335">
                  <a:moveTo>
                    <a:pt x="11" y="104"/>
                  </a:moveTo>
                  <a:lnTo>
                    <a:pt x="0" y="106"/>
                  </a:lnTo>
                  <a:lnTo>
                    <a:pt x="0" y="100"/>
                  </a:lnTo>
                  <a:lnTo>
                    <a:pt x="7" y="98"/>
                  </a:lnTo>
                  <a:lnTo>
                    <a:pt x="11" y="104"/>
                  </a:lnTo>
                  <a:close/>
                  <a:moveTo>
                    <a:pt x="681" y="30"/>
                  </a:moveTo>
                  <a:lnTo>
                    <a:pt x="696" y="34"/>
                  </a:lnTo>
                  <a:lnTo>
                    <a:pt x="699" y="31"/>
                  </a:lnTo>
                  <a:lnTo>
                    <a:pt x="712" y="31"/>
                  </a:lnTo>
                  <a:lnTo>
                    <a:pt x="723" y="34"/>
                  </a:lnTo>
                  <a:lnTo>
                    <a:pt x="727" y="27"/>
                  </a:lnTo>
                  <a:lnTo>
                    <a:pt x="731" y="26"/>
                  </a:lnTo>
                  <a:lnTo>
                    <a:pt x="736" y="27"/>
                  </a:lnTo>
                  <a:lnTo>
                    <a:pt x="738" y="31"/>
                  </a:lnTo>
                  <a:lnTo>
                    <a:pt x="742" y="32"/>
                  </a:lnTo>
                  <a:lnTo>
                    <a:pt x="754" y="41"/>
                  </a:lnTo>
                  <a:lnTo>
                    <a:pt x="759" y="46"/>
                  </a:lnTo>
                  <a:lnTo>
                    <a:pt x="765" y="47"/>
                  </a:lnTo>
                  <a:lnTo>
                    <a:pt x="769" y="51"/>
                  </a:lnTo>
                  <a:lnTo>
                    <a:pt x="774" y="57"/>
                  </a:lnTo>
                  <a:lnTo>
                    <a:pt x="779" y="61"/>
                  </a:lnTo>
                  <a:lnTo>
                    <a:pt x="785" y="72"/>
                  </a:lnTo>
                  <a:lnTo>
                    <a:pt x="785" y="81"/>
                  </a:lnTo>
                  <a:lnTo>
                    <a:pt x="781" y="85"/>
                  </a:lnTo>
                  <a:lnTo>
                    <a:pt x="785" y="92"/>
                  </a:lnTo>
                  <a:lnTo>
                    <a:pt x="791" y="102"/>
                  </a:lnTo>
                  <a:lnTo>
                    <a:pt x="789" y="104"/>
                  </a:lnTo>
                  <a:lnTo>
                    <a:pt x="795" y="107"/>
                  </a:lnTo>
                  <a:lnTo>
                    <a:pt x="805" y="110"/>
                  </a:lnTo>
                  <a:lnTo>
                    <a:pt x="817" y="109"/>
                  </a:lnTo>
                  <a:lnTo>
                    <a:pt x="823" y="112"/>
                  </a:lnTo>
                  <a:lnTo>
                    <a:pt x="831" y="117"/>
                  </a:lnTo>
                  <a:lnTo>
                    <a:pt x="842" y="127"/>
                  </a:lnTo>
                  <a:lnTo>
                    <a:pt x="845" y="130"/>
                  </a:lnTo>
                  <a:lnTo>
                    <a:pt x="833" y="124"/>
                  </a:lnTo>
                  <a:lnTo>
                    <a:pt x="829" y="129"/>
                  </a:lnTo>
                  <a:lnTo>
                    <a:pt x="828" y="142"/>
                  </a:lnTo>
                  <a:lnTo>
                    <a:pt x="826" y="143"/>
                  </a:lnTo>
                  <a:lnTo>
                    <a:pt x="817" y="143"/>
                  </a:lnTo>
                  <a:lnTo>
                    <a:pt x="812" y="144"/>
                  </a:lnTo>
                  <a:lnTo>
                    <a:pt x="817" y="153"/>
                  </a:lnTo>
                  <a:lnTo>
                    <a:pt x="821" y="157"/>
                  </a:lnTo>
                  <a:lnTo>
                    <a:pt x="821" y="165"/>
                  </a:lnTo>
                  <a:lnTo>
                    <a:pt x="829" y="174"/>
                  </a:lnTo>
                  <a:lnTo>
                    <a:pt x="829" y="181"/>
                  </a:lnTo>
                  <a:lnTo>
                    <a:pt x="832" y="188"/>
                  </a:lnTo>
                  <a:lnTo>
                    <a:pt x="833" y="196"/>
                  </a:lnTo>
                  <a:lnTo>
                    <a:pt x="835" y="199"/>
                  </a:lnTo>
                  <a:lnTo>
                    <a:pt x="840" y="199"/>
                  </a:lnTo>
                  <a:lnTo>
                    <a:pt x="838" y="212"/>
                  </a:lnTo>
                  <a:lnTo>
                    <a:pt x="835" y="217"/>
                  </a:lnTo>
                  <a:lnTo>
                    <a:pt x="835" y="224"/>
                  </a:lnTo>
                  <a:lnTo>
                    <a:pt x="840" y="225"/>
                  </a:lnTo>
                  <a:lnTo>
                    <a:pt x="851" y="232"/>
                  </a:lnTo>
                  <a:lnTo>
                    <a:pt x="852" y="237"/>
                  </a:lnTo>
                  <a:lnTo>
                    <a:pt x="854" y="242"/>
                  </a:lnTo>
                  <a:lnTo>
                    <a:pt x="854" y="249"/>
                  </a:lnTo>
                  <a:lnTo>
                    <a:pt x="866" y="257"/>
                  </a:lnTo>
                  <a:lnTo>
                    <a:pt x="866" y="265"/>
                  </a:lnTo>
                  <a:lnTo>
                    <a:pt x="859" y="263"/>
                  </a:lnTo>
                  <a:lnTo>
                    <a:pt x="846" y="273"/>
                  </a:lnTo>
                  <a:lnTo>
                    <a:pt x="842" y="270"/>
                  </a:lnTo>
                  <a:lnTo>
                    <a:pt x="841" y="261"/>
                  </a:lnTo>
                  <a:lnTo>
                    <a:pt x="835" y="256"/>
                  </a:lnTo>
                  <a:lnTo>
                    <a:pt x="831" y="255"/>
                  </a:lnTo>
                  <a:lnTo>
                    <a:pt x="823" y="261"/>
                  </a:lnTo>
                  <a:lnTo>
                    <a:pt x="809" y="260"/>
                  </a:lnTo>
                  <a:lnTo>
                    <a:pt x="799" y="255"/>
                  </a:lnTo>
                  <a:lnTo>
                    <a:pt x="789" y="253"/>
                  </a:lnTo>
                  <a:lnTo>
                    <a:pt x="783" y="255"/>
                  </a:lnTo>
                  <a:lnTo>
                    <a:pt x="775" y="253"/>
                  </a:lnTo>
                  <a:lnTo>
                    <a:pt x="770" y="259"/>
                  </a:lnTo>
                  <a:lnTo>
                    <a:pt x="763" y="266"/>
                  </a:lnTo>
                  <a:lnTo>
                    <a:pt x="759" y="267"/>
                  </a:lnTo>
                  <a:lnTo>
                    <a:pt x="754" y="258"/>
                  </a:lnTo>
                  <a:lnTo>
                    <a:pt x="748" y="257"/>
                  </a:lnTo>
                  <a:lnTo>
                    <a:pt x="745" y="261"/>
                  </a:lnTo>
                  <a:lnTo>
                    <a:pt x="737" y="264"/>
                  </a:lnTo>
                  <a:lnTo>
                    <a:pt x="721" y="267"/>
                  </a:lnTo>
                  <a:lnTo>
                    <a:pt x="710" y="268"/>
                  </a:lnTo>
                  <a:lnTo>
                    <a:pt x="696" y="267"/>
                  </a:lnTo>
                  <a:lnTo>
                    <a:pt x="685" y="267"/>
                  </a:lnTo>
                  <a:lnTo>
                    <a:pt x="674" y="272"/>
                  </a:lnTo>
                  <a:lnTo>
                    <a:pt x="656" y="282"/>
                  </a:lnTo>
                  <a:lnTo>
                    <a:pt x="642" y="286"/>
                  </a:lnTo>
                  <a:lnTo>
                    <a:pt x="628" y="290"/>
                  </a:lnTo>
                  <a:lnTo>
                    <a:pt x="602" y="289"/>
                  </a:lnTo>
                  <a:lnTo>
                    <a:pt x="598" y="288"/>
                  </a:lnTo>
                  <a:lnTo>
                    <a:pt x="585" y="280"/>
                  </a:lnTo>
                  <a:lnTo>
                    <a:pt x="574" y="278"/>
                  </a:lnTo>
                  <a:lnTo>
                    <a:pt x="562" y="284"/>
                  </a:lnTo>
                  <a:lnTo>
                    <a:pt x="554" y="286"/>
                  </a:lnTo>
                  <a:lnTo>
                    <a:pt x="542" y="292"/>
                  </a:lnTo>
                  <a:lnTo>
                    <a:pt x="526" y="292"/>
                  </a:lnTo>
                  <a:lnTo>
                    <a:pt x="519" y="286"/>
                  </a:lnTo>
                  <a:lnTo>
                    <a:pt x="506" y="283"/>
                  </a:lnTo>
                  <a:lnTo>
                    <a:pt x="504" y="289"/>
                  </a:lnTo>
                  <a:lnTo>
                    <a:pt x="504" y="302"/>
                  </a:lnTo>
                  <a:lnTo>
                    <a:pt x="510" y="312"/>
                  </a:lnTo>
                  <a:lnTo>
                    <a:pt x="498" y="317"/>
                  </a:lnTo>
                  <a:lnTo>
                    <a:pt x="498" y="326"/>
                  </a:lnTo>
                  <a:lnTo>
                    <a:pt x="492" y="330"/>
                  </a:lnTo>
                  <a:lnTo>
                    <a:pt x="489" y="335"/>
                  </a:lnTo>
                  <a:lnTo>
                    <a:pt x="481" y="331"/>
                  </a:lnTo>
                  <a:lnTo>
                    <a:pt x="478" y="331"/>
                  </a:lnTo>
                  <a:lnTo>
                    <a:pt x="480" y="327"/>
                  </a:lnTo>
                  <a:lnTo>
                    <a:pt x="472" y="310"/>
                  </a:lnTo>
                  <a:lnTo>
                    <a:pt x="474" y="304"/>
                  </a:lnTo>
                  <a:lnTo>
                    <a:pt x="486" y="291"/>
                  </a:lnTo>
                  <a:lnTo>
                    <a:pt x="485" y="283"/>
                  </a:lnTo>
                  <a:lnTo>
                    <a:pt x="478" y="277"/>
                  </a:lnTo>
                  <a:lnTo>
                    <a:pt x="468" y="285"/>
                  </a:lnTo>
                  <a:lnTo>
                    <a:pt x="462" y="287"/>
                  </a:lnTo>
                  <a:lnTo>
                    <a:pt x="461" y="292"/>
                  </a:lnTo>
                  <a:lnTo>
                    <a:pt x="457" y="294"/>
                  </a:lnTo>
                  <a:lnTo>
                    <a:pt x="451" y="296"/>
                  </a:lnTo>
                  <a:lnTo>
                    <a:pt x="442" y="292"/>
                  </a:lnTo>
                  <a:lnTo>
                    <a:pt x="430" y="287"/>
                  </a:lnTo>
                  <a:lnTo>
                    <a:pt x="423" y="284"/>
                  </a:lnTo>
                  <a:lnTo>
                    <a:pt x="419" y="282"/>
                  </a:lnTo>
                  <a:lnTo>
                    <a:pt x="414" y="284"/>
                  </a:lnTo>
                  <a:lnTo>
                    <a:pt x="402" y="294"/>
                  </a:lnTo>
                  <a:lnTo>
                    <a:pt x="392" y="308"/>
                  </a:lnTo>
                  <a:lnTo>
                    <a:pt x="389" y="311"/>
                  </a:lnTo>
                  <a:lnTo>
                    <a:pt x="378" y="317"/>
                  </a:lnTo>
                  <a:lnTo>
                    <a:pt x="370" y="318"/>
                  </a:lnTo>
                  <a:lnTo>
                    <a:pt x="367" y="318"/>
                  </a:lnTo>
                  <a:lnTo>
                    <a:pt x="352" y="321"/>
                  </a:lnTo>
                  <a:lnTo>
                    <a:pt x="344" y="322"/>
                  </a:lnTo>
                  <a:lnTo>
                    <a:pt x="338" y="324"/>
                  </a:lnTo>
                  <a:lnTo>
                    <a:pt x="326" y="321"/>
                  </a:lnTo>
                  <a:lnTo>
                    <a:pt x="319" y="317"/>
                  </a:lnTo>
                  <a:lnTo>
                    <a:pt x="314" y="312"/>
                  </a:lnTo>
                  <a:lnTo>
                    <a:pt x="306" y="302"/>
                  </a:lnTo>
                  <a:lnTo>
                    <a:pt x="300" y="298"/>
                  </a:lnTo>
                  <a:lnTo>
                    <a:pt x="289" y="293"/>
                  </a:lnTo>
                  <a:lnTo>
                    <a:pt x="269" y="283"/>
                  </a:lnTo>
                  <a:lnTo>
                    <a:pt x="251" y="280"/>
                  </a:lnTo>
                  <a:lnTo>
                    <a:pt x="237" y="280"/>
                  </a:lnTo>
                  <a:lnTo>
                    <a:pt x="235" y="284"/>
                  </a:lnTo>
                  <a:lnTo>
                    <a:pt x="235" y="298"/>
                  </a:lnTo>
                  <a:lnTo>
                    <a:pt x="233" y="302"/>
                  </a:lnTo>
                  <a:lnTo>
                    <a:pt x="233" y="310"/>
                  </a:lnTo>
                  <a:lnTo>
                    <a:pt x="229" y="313"/>
                  </a:lnTo>
                  <a:lnTo>
                    <a:pt x="222" y="310"/>
                  </a:lnTo>
                  <a:lnTo>
                    <a:pt x="216" y="313"/>
                  </a:lnTo>
                  <a:lnTo>
                    <a:pt x="203" y="317"/>
                  </a:lnTo>
                  <a:lnTo>
                    <a:pt x="198" y="318"/>
                  </a:lnTo>
                  <a:lnTo>
                    <a:pt x="183" y="312"/>
                  </a:lnTo>
                  <a:lnTo>
                    <a:pt x="173" y="305"/>
                  </a:lnTo>
                  <a:lnTo>
                    <a:pt x="171" y="298"/>
                  </a:lnTo>
                  <a:lnTo>
                    <a:pt x="166" y="289"/>
                  </a:lnTo>
                  <a:lnTo>
                    <a:pt x="160" y="290"/>
                  </a:lnTo>
                  <a:lnTo>
                    <a:pt x="152" y="289"/>
                  </a:lnTo>
                  <a:lnTo>
                    <a:pt x="141" y="283"/>
                  </a:lnTo>
                  <a:lnTo>
                    <a:pt x="133" y="283"/>
                  </a:lnTo>
                  <a:lnTo>
                    <a:pt x="129" y="289"/>
                  </a:lnTo>
                  <a:lnTo>
                    <a:pt x="125" y="292"/>
                  </a:lnTo>
                  <a:lnTo>
                    <a:pt x="121" y="291"/>
                  </a:lnTo>
                  <a:lnTo>
                    <a:pt x="123" y="286"/>
                  </a:lnTo>
                  <a:lnTo>
                    <a:pt x="111" y="286"/>
                  </a:lnTo>
                  <a:lnTo>
                    <a:pt x="104" y="290"/>
                  </a:lnTo>
                  <a:lnTo>
                    <a:pt x="99" y="290"/>
                  </a:lnTo>
                  <a:lnTo>
                    <a:pt x="96" y="286"/>
                  </a:lnTo>
                  <a:lnTo>
                    <a:pt x="103" y="284"/>
                  </a:lnTo>
                  <a:lnTo>
                    <a:pt x="116" y="283"/>
                  </a:lnTo>
                  <a:lnTo>
                    <a:pt x="119" y="281"/>
                  </a:lnTo>
                  <a:lnTo>
                    <a:pt x="123" y="277"/>
                  </a:lnTo>
                  <a:lnTo>
                    <a:pt x="128" y="273"/>
                  </a:lnTo>
                  <a:lnTo>
                    <a:pt x="124" y="271"/>
                  </a:lnTo>
                  <a:lnTo>
                    <a:pt x="104" y="272"/>
                  </a:lnTo>
                  <a:lnTo>
                    <a:pt x="89" y="272"/>
                  </a:lnTo>
                  <a:lnTo>
                    <a:pt x="86" y="273"/>
                  </a:lnTo>
                  <a:lnTo>
                    <a:pt x="84" y="268"/>
                  </a:lnTo>
                  <a:lnTo>
                    <a:pt x="97" y="263"/>
                  </a:lnTo>
                  <a:lnTo>
                    <a:pt x="95" y="259"/>
                  </a:lnTo>
                  <a:lnTo>
                    <a:pt x="81" y="251"/>
                  </a:lnTo>
                  <a:lnTo>
                    <a:pt x="79" y="246"/>
                  </a:lnTo>
                  <a:lnTo>
                    <a:pt x="73" y="236"/>
                  </a:lnTo>
                  <a:lnTo>
                    <a:pt x="79" y="234"/>
                  </a:lnTo>
                  <a:lnTo>
                    <a:pt x="79" y="225"/>
                  </a:lnTo>
                  <a:lnTo>
                    <a:pt x="79" y="220"/>
                  </a:lnTo>
                  <a:lnTo>
                    <a:pt x="65" y="215"/>
                  </a:lnTo>
                  <a:lnTo>
                    <a:pt x="62" y="216"/>
                  </a:lnTo>
                  <a:lnTo>
                    <a:pt x="59" y="212"/>
                  </a:lnTo>
                  <a:lnTo>
                    <a:pt x="53" y="208"/>
                  </a:lnTo>
                  <a:lnTo>
                    <a:pt x="48" y="211"/>
                  </a:lnTo>
                  <a:lnTo>
                    <a:pt x="37" y="205"/>
                  </a:lnTo>
                  <a:lnTo>
                    <a:pt x="35" y="204"/>
                  </a:lnTo>
                  <a:lnTo>
                    <a:pt x="36" y="199"/>
                  </a:lnTo>
                  <a:lnTo>
                    <a:pt x="40" y="195"/>
                  </a:lnTo>
                  <a:lnTo>
                    <a:pt x="37" y="188"/>
                  </a:lnTo>
                  <a:lnTo>
                    <a:pt x="36" y="185"/>
                  </a:lnTo>
                  <a:lnTo>
                    <a:pt x="43" y="185"/>
                  </a:lnTo>
                  <a:lnTo>
                    <a:pt x="47" y="188"/>
                  </a:lnTo>
                  <a:lnTo>
                    <a:pt x="48" y="196"/>
                  </a:lnTo>
                  <a:lnTo>
                    <a:pt x="60" y="199"/>
                  </a:lnTo>
                  <a:lnTo>
                    <a:pt x="70" y="196"/>
                  </a:lnTo>
                  <a:lnTo>
                    <a:pt x="61" y="193"/>
                  </a:lnTo>
                  <a:lnTo>
                    <a:pt x="57" y="188"/>
                  </a:lnTo>
                  <a:lnTo>
                    <a:pt x="54" y="181"/>
                  </a:lnTo>
                  <a:lnTo>
                    <a:pt x="60" y="177"/>
                  </a:lnTo>
                  <a:lnTo>
                    <a:pt x="64" y="171"/>
                  </a:lnTo>
                  <a:lnTo>
                    <a:pt x="54" y="167"/>
                  </a:lnTo>
                  <a:lnTo>
                    <a:pt x="55" y="158"/>
                  </a:lnTo>
                  <a:lnTo>
                    <a:pt x="47" y="150"/>
                  </a:lnTo>
                  <a:lnTo>
                    <a:pt x="48" y="146"/>
                  </a:lnTo>
                  <a:lnTo>
                    <a:pt x="55" y="137"/>
                  </a:lnTo>
                  <a:lnTo>
                    <a:pt x="51" y="134"/>
                  </a:lnTo>
                  <a:lnTo>
                    <a:pt x="36" y="137"/>
                  </a:lnTo>
                  <a:lnTo>
                    <a:pt x="31" y="139"/>
                  </a:lnTo>
                  <a:lnTo>
                    <a:pt x="20" y="139"/>
                  </a:lnTo>
                  <a:lnTo>
                    <a:pt x="19" y="134"/>
                  </a:lnTo>
                  <a:lnTo>
                    <a:pt x="21" y="130"/>
                  </a:lnTo>
                  <a:lnTo>
                    <a:pt x="19" y="118"/>
                  </a:lnTo>
                  <a:lnTo>
                    <a:pt x="20" y="112"/>
                  </a:lnTo>
                  <a:lnTo>
                    <a:pt x="26" y="110"/>
                  </a:lnTo>
                  <a:lnTo>
                    <a:pt x="32" y="100"/>
                  </a:lnTo>
                  <a:lnTo>
                    <a:pt x="42" y="89"/>
                  </a:lnTo>
                  <a:lnTo>
                    <a:pt x="54" y="89"/>
                  </a:lnTo>
                  <a:lnTo>
                    <a:pt x="59" y="87"/>
                  </a:lnTo>
                  <a:lnTo>
                    <a:pt x="66" y="87"/>
                  </a:lnTo>
                  <a:lnTo>
                    <a:pt x="69" y="91"/>
                  </a:lnTo>
                  <a:lnTo>
                    <a:pt x="75" y="94"/>
                  </a:lnTo>
                  <a:lnTo>
                    <a:pt x="86" y="94"/>
                  </a:lnTo>
                  <a:lnTo>
                    <a:pt x="92" y="90"/>
                  </a:lnTo>
                  <a:lnTo>
                    <a:pt x="86" y="85"/>
                  </a:lnTo>
                  <a:lnTo>
                    <a:pt x="92" y="83"/>
                  </a:lnTo>
                  <a:lnTo>
                    <a:pt x="97" y="85"/>
                  </a:lnTo>
                  <a:lnTo>
                    <a:pt x="97" y="91"/>
                  </a:lnTo>
                  <a:lnTo>
                    <a:pt x="111" y="89"/>
                  </a:lnTo>
                  <a:lnTo>
                    <a:pt x="126" y="91"/>
                  </a:lnTo>
                  <a:lnTo>
                    <a:pt x="130" y="90"/>
                  </a:lnTo>
                  <a:lnTo>
                    <a:pt x="142" y="90"/>
                  </a:lnTo>
                  <a:lnTo>
                    <a:pt x="144" y="88"/>
                  </a:lnTo>
                  <a:lnTo>
                    <a:pt x="131" y="82"/>
                  </a:lnTo>
                  <a:lnTo>
                    <a:pt x="138" y="77"/>
                  </a:lnTo>
                  <a:lnTo>
                    <a:pt x="162" y="73"/>
                  </a:lnTo>
                  <a:lnTo>
                    <a:pt x="174" y="70"/>
                  </a:lnTo>
                  <a:lnTo>
                    <a:pt x="155" y="68"/>
                  </a:lnTo>
                  <a:lnTo>
                    <a:pt x="150" y="65"/>
                  </a:lnTo>
                  <a:lnTo>
                    <a:pt x="143" y="61"/>
                  </a:lnTo>
                  <a:lnTo>
                    <a:pt x="140" y="57"/>
                  </a:lnTo>
                  <a:lnTo>
                    <a:pt x="141" y="48"/>
                  </a:lnTo>
                  <a:lnTo>
                    <a:pt x="143" y="45"/>
                  </a:lnTo>
                  <a:lnTo>
                    <a:pt x="150" y="45"/>
                  </a:lnTo>
                  <a:lnTo>
                    <a:pt x="177" y="50"/>
                  </a:lnTo>
                  <a:lnTo>
                    <a:pt x="195" y="46"/>
                  </a:lnTo>
                  <a:lnTo>
                    <a:pt x="217" y="53"/>
                  </a:lnTo>
                  <a:lnTo>
                    <a:pt x="236" y="51"/>
                  </a:lnTo>
                  <a:lnTo>
                    <a:pt x="240" y="49"/>
                  </a:lnTo>
                  <a:lnTo>
                    <a:pt x="243" y="40"/>
                  </a:lnTo>
                  <a:lnTo>
                    <a:pt x="269" y="26"/>
                  </a:lnTo>
                  <a:lnTo>
                    <a:pt x="277" y="19"/>
                  </a:lnTo>
                  <a:lnTo>
                    <a:pt x="286" y="14"/>
                  </a:lnTo>
                  <a:lnTo>
                    <a:pt x="304" y="9"/>
                  </a:lnTo>
                  <a:lnTo>
                    <a:pt x="317" y="3"/>
                  </a:lnTo>
                  <a:lnTo>
                    <a:pt x="322" y="3"/>
                  </a:lnTo>
                  <a:lnTo>
                    <a:pt x="358" y="6"/>
                  </a:lnTo>
                  <a:lnTo>
                    <a:pt x="382" y="6"/>
                  </a:lnTo>
                  <a:lnTo>
                    <a:pt x="392" y="1"/>
                  </a:lnTo>
                  <a:lnTo>
                    <a:pt x="399" y="2"/>
                  </a:lnTo>
                  <a:lnTo>
                    <a:pt x="398" y="9"/>
                  </a:lnTo>
                  <a:lnTo>
                    <a:pt x="408" y="19"/>
                  </a:lnTo>
                  <a:lnTo>
                    <a:pt x="420" y="23"/>
                  </a:lnTo>
                  <a:lnTo>
                    <a:pt x="435" y="19"/>
                  </a:lnTo>
                  <a:lnTo>
                    <a:pt x="442" y="20"/>
                  </a:lnTo>
                  <a:lnTo>
                    <a:pt x="448" y="34"/>
                  </a:lnTo>
                  <a:lnTo>
                    <a:pt x="454" y="39"/>
                  </a:lnTo>
                  <a:lnTo>
                    <a:pt x="460" y="43"/>
                  </a:lnTo>
                  <a:lnTo>
                    <a:pt x="465" y="43"/>
                  </a:lnTo>
                  <a:lnTo>
                    <a:pt x="470" y="38"/>
                  </a:lnTo>
                  <a:lnTo>
                    <a:pt x="476" y="38"/>
                  </a:lnTo>
                  <a:lnTo>
                    <a:pt x="485" y="43"/>
                  </a:lnTo>
                  <a:lnTo>
                    <a:pt x="490" y="47"/>
                  </a:lnTo>
                  <a:lnTo>
                    <a:pt x="506" y="51"/>
                  </a:lnTo>
                  <a:lnTo>
                    <a:pt x="521" y="53"/>
                  </a:lnTo>
                  <a:lnTo>
                    <a:pt x="528" y="57"/>
                  </a:lnTo>
                  <a:lnTo>
                    <a:pt x="549" y="62"/>
                  </a:lnTo>
                  <a:lnTo>
                    <a:pt x="557" y="61"/>
                  </a:lnTo>
                  <a:lnTo>
                    <a:pt x="569" y="57"/>
                  </a:lnTo>
                  <a:lnTo>
                    <a:pt x="593" y="51"/>
                  </a:lnTo>
                  <a:lnTo>
                    <a:pt x="611" y="58"/>
                  </a:lnTo>
                  <a:lnTo>
                    <a:pt x="620" y="58"/>
                  </a:lnTo>
                  <a:lnTo>
                    <a:pt x="626" y="60"/>
                  </a:lnTo>
                  <a:lnTo>
                    <a:pt x="632" y="59"/>
                  </a:lnTo>
                  <a:lnTo>
                    <a:pt x="649" y="51"/>
                  </a:lnTo>
                  <a:lnTo>
                    <a:pt x="654" y="47"/>
                  </a:lnTo>
                  <a:lnTo>
                    <a:pt x="660" y="46"/>
                  </a:lnTo>
                  <a:lnTo>
                    <a:pt x="678" y="34"/>
                  </a:lnTo>
                  <a:lnTo>
                    <a:pt x="681" y="30"/>
                  </a:lnTo>
                  <a:lnTo>
                    <a:pt x="681" y="30"/>
                  </a:lnTo>
                  <a:close/>
                  <a:moveTo>
                    <a:pt x="88" y="5"/>
                  </a:moveTo>
                  <a:lnTo>
                    <a:pt x="88" y="12"/>
                  </a:lnTo>
                  <a:lnTo>
                    <a:pt x="92" y="19"/>
                  </a:lnTo>
                  <a:lnTo>
                    <a:pt x="99" y="27"/>
                  </a:lnTo>
                  <a:lnTo>
                    <a:pt x="106" y="32"/>
                  </a:lnTo>
                  <a:lnTo>
                    <a:pt x="134" y="44"/>
                  </a:lnTo>
                  <a:lnTo>
                    <a:pt x="139" y="44"/>
                  </a:lnTo>
                  <a:lnTo>
                    <a:pt x="136" y="57"/>
                  </a:lnTo>
                  <a:lnTo>
                    <a:pt x="129" y="58"/>
                  </a:lnTo>
                  <a:lnTo>
                    <a:pt x="106" y="53"/>
                  </a:lnTo>
                  <a:lnTo>
                    <a:pt x="101" y="53"/>
                  </a:lnTo>
                  <a:lnTo>
                    <a:pt x="91" y="58"/>
                  </a:lnTo>
                  <a:lnTo>
                    <a:pt x="83" y="57"/>
                  </a:lnTo>
                  <a:lnTo>
                    <a:pt x="73" y="58"/>
                  </a:lnTo>
                  <a:lnTo>
                    <a:pt x="70" y="66"/>
                  </a:lnTo>
                  <a:lnTo>
                    <a:pt x="63" y="74"/>
                  </a:lnTo>
                  <a:lnTo>
                    <a:pt x="52" y="81"/>
                  </a:lnTo>
                  <a:lnTo>
                    <a:pt x="43" y="84"/>
                  </a:lnTo>
                  <a:lnTo>
                    <a:pt x="31" y="97"/>
                  </a:lnTo>
                  <a:lnTo>
                    <a:pt x="26" y="105"/>
                  </a:lnTo>
                  <a:lnTo>
                    <a:pt x="21" y="106"/>
                  </a:lnTo>
                  <a:lnTo>
                    <a:pt x="23" y="100"/>
                  </a:lnTo>
                  <a:lnTo>
                    <a:pt x="22" y="94"/>
                  </a:lnTo>
                  <a:lnTo>
                    <a:pt x="29" y="88"/>
                  </a:lnTo>
                  <a:lnTo>
                    <a:pt x="41" y="81"/>
                  </a:lnTo>
                  <a:lnTo>
                    <a:pt x="43" y="77"/>
                  </a:lnTo>
                  <a:lnTo>
                    <a:pt x="24" y="78"/>
                  </a:lnTo>
                  <a:lnTo>
                    <a:pt x="13" y="78"/>
                  </a:lnTo>
                  <a:lnTo>
                    <a:pt x="10" y="72"/>
                  </a:lnTo>
                  <a:lnTo>
                    <a:pt x="12" y="70"/>
                  </a:lnTo>
                  <a:lnTo>
                    <a:pt x="21" y="60"/>
                  </a:lnTo>
                  <a:lnTo>
                    <a:pt x="19" y="44"/>
                  </a:lnTo>
                  <a:lnTo>
                    <a:pt x="31" y="36"/>
                  </a:lnTo>
                  <a:lnTo>
                    <a:pt x="28" y="26"/>
                  </a:lnTo>
                  <a:lnTo>
                    <a:pt x="20" y="20"/>
                  </a:lnTo>
                  <a:lnTo>
                    <a:pt x="16" y="19"/>
                  </a:lnTo>
                  <a:lnTo>
                    <a:pt x="17" y="14"/>
                  </a:lnTo>
                  <a:lnTo>
                    <a:pt x="23" y="13"/>
                  </a:lnTo>
                  <a:lnTo>
                    <a:pt x="27" y="6"/>
                  </a:lnTo>
                  <a:lnTo>
                    <a:pt x="39" y="4"/>
                  </a:lnTo>
                  <a:lnTo>
                    <a:pt x="44" y="1"/>
                  </a:lnTo>
                  <a:lnTo>
                    <a:pt x="56" y="0"/>
                  </a:lnTo>
                  <a:lnTo>
                    <a:pt x="67" y="8"/>
                  </a:lnTo>
                  <a:lnTo>
                    <a:pt x="73" y="6"/>
                  </a:lnTo>
                  <a:lnTo>
                    <a:pt x="79" y="6"/>
                  </a:lnTo>
                  <a:lnTo>
                    <a:pt x="82" y="5"/>
                  </a:lnTo>
                  <a:lnTo>
                    <a:pt x="88" y="5"/>
                  </a:lnTo>
                  <a:lnTo>
                    <a:pt x="8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3">
              <a:extLst>
                <a:ext uri="{FF2B5EF4-FFF2-40B4-BE49-F238E27FC236}">
                  <a16:creationId xmlns:a16="http://schemas.microsoft.com/office/drawing/2014/main" id="{FF511C07-F789-19AC-126D-565A48497D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1391" y="4608001"/>
              <a:ext cx="1481789" cy="828932"/>
            </a:xfrm>
            <a:custGeom>
              <a:avLst/>
              <a:gdLst>
                <a:gd name="T0" fmla="*/ 434 w 749"/>
                <a:gd name="T1" fmla="*/ 322 h 419"/>
                <a:gd name="T2" fmla="*/ 308 w 749"/>
                <a:gd name="T3" fmla="*/ 371 h 419"/>
                <a:gd name="T4" fmla="*/ 281 w 749"/>
                <a:gd name="T5" fmla="*/ 360 h 419"/>
                <a:gd name="T6" fmla="*/ 304 w 749"/>
                <a:gd name="T7" fmla="*/ 331 h 419"/>
                <a:gd name="T8" fmla="*/ 322 w 749"/>
                <a:gd name="T9" fmla="*/ 309 h 419"/>
                <a:gd name="T10" fmla="*/ 341 w 749"/>
                <a:gd name="T11" fmla="*/ 305 h 419"/>
                <a:gd name="T12" fmla="*/ 321 w 749"/>
                <a:gd name="T13" fmla="*/ 267 h 419"/>
                <a:gd name="T14" fmla="*/ 296 w 749"/>
                <a:gd name="T15" fmla="*/ 229 h 419"/>
                <a:gd name="T16" fmla="*/ 251 w 749"/>
                <a:gd name="T17" fmla="*/ 214 h 419"/>
                <a:gd name="T18" fmla="*/ 200 w 749"/>
                <a:gd name="T19" fmla="*/ 208 h 419"/>
                <a:gd name="T20" fmla="*/ 172 w 749"/>
                <a:gd name="T21" fmla="*/ 228 h 419"/>
                <a:gd name="T22" fmla="*/ 102 w 749"/>
                <a:gd name="T23" fmla="*/ 230 h 419"/>
                <a:gd name="T24" fmla="*/ 41 w 749"/>
                <a:gd name="T25" fmla="*/ 228 h 419"/>
                <a:gd name="T26" fmla="*/ 10 w 749"/>
                <a:gd name="T27" fmla="*/ 214 h 419"/>
                <a:gd name="T28" fmla="*/ 13 w 749"/>
                <a:gd name="T29" fmla="*/ 172 h 419"/>
                <a:gd name="T30" fmla="*/ 16 w 749"/>
                <a:gd name="T31" fmla="*/ 143 h 419"/>
                <a:gd name="T32" fmla="*/ 67 w 749"/>
                <a:gd name="T33" fmla="*/ 91 h 419"/>
                <a:gd name="T34" fmla="*/ 45 w 749"/>
                <a:gd name="T35" fmla="*/ 50 h 419"/>
                <a:gd name="T36" fmla="*/ 60 w 749"/>
                <a:gd name="T37" fmla="*/ 36 h 419"/>
                <a:gd name="T38" fmla="*/ 133 w 749"/>
                <a:gd name="T39" fmla="*/ 23 h 419"/>
                <a:gd name="T40" fmla="*/ 203 w 749"/>
                <a:gd name="T41" fmla="*/ 39 h 419"/>
                <a:gd name="T42" fmla="*/ 245 w 749"/>
                <a:gd name="T43" fmla="*/ 42 h 419"/>
                <a:gd name="T44" fmla="*/ 278 w 749"/>
                <a:gd name="T45" fmla="*/ 50 h 419"/>
                <a:gd name="T46" fmla="*/ 330 w 749"/>
                <a:gd name="T47" fmla="*/ 52 h 419"/>
                <a:gd name="T48" fmla="*/ 347 w 749"/>
                <a:gd name="T49" fmla="*/ 16 h 419"/>
                <a:gd name="T50" fmla="*/ 392 w 749"/>
                <a:gd name="T51" fmla="*/ 5 h 419"/>
                <a:gd name="T52" fmla="*/ 436 w 749"/>
                <a:gd name="T53" fmla="*/ 1 h 419"/>
                <a:gd name="T54" fmla="*/ 480 w 749"/>
                <a:gd name="T55" fmla="*/ 33 h 419"/>
                <a:gd name="T56" fmla="*/ 490 w 749"/>
                <a:gd name="T57" fmla="*/ 58 h 419"/>
                <a:gd name="T58" fmla="*/ 531 w 749"/>
                <a:gd name="T59" fmla="*/ 81 h 419"/>
                <a:gd name="T60" fmla="*/ 548 w 749"/>
                <a:gd name="T61" fmla="*/ 104 h 419"/>
                <a:gd name="T62" fmla="*/ 594 w 749"/>
                <a:gd name="T63" fmla="*/ 107 h 419"/>
                <a:gd name="T64" fmla="*/ 634 w 749"/>
                <a:gd name="T65" fmla="*/ 117 h 419"/>
                <a:gd name="T66" fmla="*/ 688 w 749"/>
                <a:gd name="T67" fmla="*/ 132 h 419"/>
                <a:gd name="T68" fmla="*/ 737 w 749"/>
                <a:gd name="T69" fmla="*/ 144 h 419"/>
                <a:gd name="T70" fmla="*/ 729 w 749"/>
                <a:gd name="T71" fmla="*/ 174 h 419"/>
                <a:gd name="T72" fmla="*/ 733 w 749"/>
                <a:gd name="T73" fmla="*/ 197 h 419"/>
                <a:gd name="T74" fmla="*/ 745 w 749"/>
                <a:gd name="T75" fmla="*/ 236 h 419"/>
                <a:gd name="T76" fmla="*/ 690 w 749"/>
                <a:gd name="T77" fmla="*/ 248 h 419"/>
                <a:gd name="T78" fmla="*/ 688 w 749"/>
                <a:gd name="T79" fmla="*/ 276 h 419"/>
                <a:gd name="T80" fmla="*/ 636 w 749"/>
                <a:gd name="T81" fmla="*/ 290 h 419"/>
                <a:gd name="T82" fmla="*/ 591 w 749"/>
                <a:gd name="T83" fmla="*/ 300 h 419"/>
                <a:gd name="T84" fmla="*/ 556 w 749"/>
                <a:gd name="T85" fmla="*/ 334 h 419"/>
                <a:gd name="T86" fmla="*/ 611 w 749"/>
                <a:gd name="T87" fmla="*/ 367 h 419"/>
                <a:gd name="T88" fmla="*/ 624 w 749"/>
                <a:gd name="T89" fmla="*/ 385 h 419"/>
                <a:gd name="T90" fmla="*/ 579 w 749"/>
                <a:gd name="T91" fmla="*/ 392 h 419"/>
                <a:gd name="T92" fmla="*/ 536 w 749"/>
                <a:gd name="T93" fmla="*/ 417 h 419"/>
                <a:gd name="T94" fmla="*/ 513 w 749"/>
                <a:gd name="T95" fmla="*/ 391 h 419"/>
                <a:gd name="T96" fmla="*/ 472 w 749"/>
                <a:gd name="T97" fmla="*/ 367 h 419"/>
                <a:gd name="T98" fmla="*/ 498 w 749"/>
                <a:gd name="T99" fmla="*/ 342 h 419"/>
                <a:gd name="T100" fmla="*/ 473 w 749"/>
                <a:gd name="T101" fmla="*/ 327 h 419"/>
                <a:gd name="T102" fmla="*/ 425 w 749"/>
                <a:gd name="T103" fmla="*/ 315 h 419"/>
                <a:gd name="T104" fmla="*/ 436 w 749"/>
                <a:gd name="T105" fmla="*/ 307 h 419"/>
                <a:gd name="T106" fmla="*/ 420 w 749"/>
                <a:gd name="T107" fmla="*/ 300 h 419"/>
                <a:gd name="T108" fmla="*/ 371 w 749"/>
                <a:gd name="T109" fmla="*/ 327 h 419"/>
                <a:gd name="T110" fmla="*/ 339 w 749"/>
                <a:gd name="T111" fmla="*/ 358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9" h="419">
                  <a:moveTo>
                    <a:pt x="434" y="322"/>
                  </a:moveTo>
                  <a:lnTo>
                    <a:pt x="434" y="325"/>
                  </a:lnTo>
                  <a:lnTo>
                    <a:pt x="420" y="322"/>
                  </a:lnTo>
                  <a:lnTo>
                    <a:pt x="417" y="319"/>
                  </a:lnTo>
                  <a:lnTo>
                    <a:pt x="434" y="322"/>
                  </a:lnTo>
                  <a:lnTo>
                    <a:pt x="434" y="322"/>
                  </a:lnTo>
                  <a:close/>
                  <a:moveTo>
                    <a:pt x="342" y="373"/>
                  </a:moveTo>
                  <a:lnTo>
                    <a:pt x="336" y="367"/>
                  </a:lnTo>
                  <a:lnTo>
                    <a:pt x="328" y="364"/>
                  </a:lnTo>
                  <a:lnTo>
                    <a:pt x="321" y="365"/>
                  </a:lnTo>
                  <a:lnTo>
                    <a:pt x="313" y="370"/>
                  </a:lnTo>
                  <a:lnTo>
                    <a:pt x="308" y="371"/>
                  </a:lnTo>
                  <a:lnTo>
                    <a:pt x="304" y="371"/>
                  </a:lnTo>
                  <a:lnTo>
                    <a:pt x="303" y="374"/>
                  </a:lnTo>
                  <a:lnTo>
                    <a:pt x="289" y="371"/>
                  </a:lnTo>
                  <a:lnTo>
                    <a:pt x="283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8" y="359"/>
                  </a:lnTo>
                  <a:lnTo>
                    <a:pt x="290" y="356"/>
                  </a:lnTo>
                  <a:lnTo>
                    <a:pt x="288" y="352"/>
                  </a:lnTo>
                  <a:lnTo>
                    <a:pt x="297" y="341"/>
                  </a:lnTo>
                  <a:lnTo>
                    <a:pt x="297" y="337"/>
                  </a:lnTo>
                  <a:lnTo>
                    <a:pt x="304" y="331"/>
                  </a:lnTo>
                  <a:lnTo>
                    <a:pt x="305" y="324"/>
                  </a:lnTo>
                  <a:lnTo>
                    <a:pt x="302" y="318"/>
                  </a:lnTo>
                  <a:lnTo>
                    <a:pt x="300" y="311"/>
                  </a:lnTo>
                  <a:lnTo>
                    <a:pt x="309" y="305"/>
                  </a:lnTo>
                  <a:lnTo>
                    <a:pt x="316" y="309"/>
                  </a:lnTo>
                  <a:lnTo>
                    <a:pt x="322" y="309"/>
                  </a:lnTo>
                  <a:lnTo>
                    <a:pt x="330" y="312"/>
                  </a:lnTo>
                  <a:lnTo>
                    <a:pt x="335" y="310"/>
                  </a:lnTo>
                  <a:lnTo>
                    <a:pt x="340" y="315"/>
                  </a:lnTo>
                  <a:lnTo>
                    <a:pt x="350" y="314"/>
                  </a:lnTo>
                  <a:lnTo>
                    <a:pt x="352" y="311"/>
                  </a:lnTo>
                  <a:lnTo>
                    <a:pt x="341" y="305"/>
                  </a:lnTo>
                  <a:lnTo>
                    <a:pt x="341" y="295"/>
                  </a:lnTo>
                  <a:lnTo>
                    <a:pt x="338" y="290"/>
                  </a:lnTo>
                  <a:lnTo>
                    <a:pt x="330" y="287"/>
                  </a:lnTo>
                  <a:lnTo>
                    <a:pt x="323" y="283"/>
                  </a:lnTo>
                  <a:lnTo>
                    <a:pt x="321" y="276"/>
                  </a:lnTo>
                  <a:lnTo>
                    <a:pt x="321" y="267"/>
                  </a:lnTo>
                  <a:lnTo>
                    <a:pt x="310" y="260"/>
                  </a:lnTo>
                  <a:lnTo>
                    <a:pt x="303" y="257"/>
                  </a:lnTo>
                  <a:lnTo>
                    <a:pt x="300" y="253"/>
                  </a:lnTo>
                  <a:lnTo>
                    <a:pt x="303" y="241"/>
                  </a:lnTo>
                  <a:lnTo>
                    <a:pt x="300" y="234"/>
                  </a:lnTo>
                  <a:lnTo>
                    <a:pt x="296" y="229"/>
                  </a:lnTo>
                  <a:lnTo>
                    <a:pt x="291" y="231"/>
                  </a:lnTo>
                  <a:lnTo>
                    <a:pt x="286" y="228"/>
                  </a:lnTo>
                  <a:lnTo>
                    <a:pt x="281" y="222"/>
                  </a:lnTo>
                  <a:lnTo>
                    <a:pt x="262" y="219"/>
                  </a:lnTo>
                  <a:lnTo>
                    <a:pt x="259" y="216"/>
                  </a:lnTo>
                  <a:lnTo>
                    <a:pt x="251" y="214"/>
                  </a:lnTo>
                  <a:lnTo>
                    <a:pt x="239" y="206"/>
                  </a:lnTo>
                  <a:lnTo>
                    <a:pt x="227" y="203"/>
                  </a:lnTo>
                  <a:lnTo>
                    <a:pt x="221" y="206"/>
                  </a:lnTo>
                  <a:lnTo>
                    <a:pt x="218" y="205"/>
                  </a:lnTo>
                  <a:lnTo>
                    <a:pt x="214" y="209"/>
                  </a:lnTo>
                  <a:lnTo>
                    <a:pt x="200" y="208"/>
                  </a:lnTo>
                  <a:lnTo>
                    <a:pt x="198" y="207"/>
                  </a:lnTo>
                  <a:lnTo>
                    <a:pt x="190" y="212"/>
                  </a:lnTo>
                  <a:lnTo>
                    <a:pt x="190" y="214"/>
                  </a:lnTo>
                  <a:lnTo>
                    <a:pt x="177" y="217"/>
                  </a:lnTo>
                  <a:lnTo>
                    <a:pt x="176" y="222"/>
                  </a:lnTo>
                  <a:lnTo>
                    <a:pt x="172" y="228"/>
                  </a:lnTo>
                  <a:lnTo>
                    <a:pt x="143" y="233"/>
                  </a:lnTo>
                  <a:lnTo>
                    <a:pt x="131" y="237"/>
                  </a:lnTo>
                  <a:lnTo>
                    <a:pt x="128" y="241"/>
                  </a:lnTo>
                  <a:lnTo>
                    <a:pt x="121" y="243"/>
                  </a:lnTo>
                  <a:lnTo>
                    <a:pt x="106" y="231"/>
                  </a:lnTo>
                  <a:lnTo>
                    <a:pt x="102" y="230"/>
                  </a:lnTo>
                  <a:lnTo>
                    <a:pt x="90" y="233"/>
                  </a:lnTo>
                  <a:lnTo>
                    <a:pt x="66" y="228"/>
                  </a:lnTo>
                  <a:lnTo>
                    <a:pt x="56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1" y="228"/>
                  </a:lnTo>
                  <a:lnTo>
                    <a:pt x="34" y="230"/>
                  </a:lnTo>
                  <a:lnTo>
                    <a:pt x="32" y="224"/>
                  </a:lnTo>
                  <a:lnTo>
                    <a:pt x="28" y="222"/>
                  </a:lnTo>
                  <a:lnTo>
                    <a:pt x="21" y="221"/>
                  </a:lnTo>
                  <a:lnTo>
                    <a:pt x="17" y="217"/>
                  </a:lnTo>
                  <a:lnTo>
                    <a:pt x="10" y="214"/>
                  </a:lnTo>
                  <a:lnTo>
                    <a:pt x="5" y="206"/>
                  </a:lnTo>
                  <a:lnTo>
                    <a:pt x="0" y="206"/>
                  </a:lnTo>
                  <a:lnTo>
                    <a:pt x="0" y="197"/>
                  </a:lnTo>
                  <a:lnTo>
                    <a:pt x="5" y="191"/>
                  </a:lnTo>
                  <a:lnTo>
                    <a:pt x="8" y="182"/>
                  </a:lnTo>
                  <a:lnTo>
                    <a:pt x="13" y="172"/>
                  </a:lnTo>
                  <a:lnTo>
                    <a:pt x="24" y="174"/>
                  </a:lnTo>
                  <a:lnTo>
                    <a:pt x="26" y="171"/>
                  </a:lnTo>
                  <a:lnTo>
                    <a:pt x="19" y="166"/>
                  </a:lnTo>
                  <a:lnTo>
                    <a:pt x="20" y="160"/>
                  </a:lnTo>
                  <a:lnTo>
                    <a:pt x="15" y="147"/>
                  </a:lnTo>
                  <a:lnTo>
                    <a:pt x="16" y="143"/>
                  </a:lnTo>
                  <a:lnTo>
                    <a:pt x="28" y="128"/>
                  </a:lnTo>
                  <a:lnTo>
                    <a:pt x="36" y="119"/>
                  </a:lnTo>
                  <a:lnTo>
                    <a:pt x="53" y="103"/>
                  </a:lnTo>
                  <a:lnTo>
                    <a:pt x="64" y="101"/>
                  </a:lnTo>
                  <a:lnTo>
                    <a:pt x="67" y="95"/>
                  </a:lnTo>
                  <a:lnTo>
                    <a:pt x="67" y="91"/>
                  </a:lnTo>
                  <a:lnTo>
                    <a:pt x="61" y="81"/>
                  </a:lnTo>
                  <a:lnTo>
                    <a:pt x="66" y="77"/>
                  </a:lnTo>
                  <a:lnTo>
                    <a:pt x="60" y="73"/>
                  </a:lnTo>
                  <a:lnTo>
                    <a:pt x="53" y="64"/>
                  </a:lnTo>
                  <a:lnTo>
                    <a:pt x="45" y="55"/>
                  </a:lnTo>
                  <a:lnTo>
                    <a:pt x="45" y="50"/>
                  </a:lnTo>
                  <a:lnTo>
                    <a:pt x="41" y="43"/>
                  </a:lnTo>
                  <a:lnTo>
                    <a:pt x="40" y="39"/>
                  </a:lnTo>
                  <a:lnTo>
                    <a:pt x="44" y="37"/>
                  </a:lnTo>
                  <a:lnTo>
                    <a:pt x="50" y="38"/>
                  </a:lnTo>
                  <a:lnTo>
                    <a:pt x="54" y="40"/>
                  </a:lnTo>
                  <a:lnTo>
                    <a:pt x="60" y="36"/>
                  </a:lnTo>
                  <a:lnTo>
                    <a:pt x="66" y="30"/>
                  </a:lnTo>
                  <a:lnTo>
                    <a:pt x="69" y="25"/>
                  </a:lnTo>
                  <a:lnTo>
                    <a:pt x="90" y="24"/>
                  </a:lnTo>
                  <a:lnTo>
                    <a:pt x="97" y="22"/>
                  </a:lnTo>
                  <a:lnTo>
                    <a:pt x="105" y="22"/>
                  </a:lnTo>
                  <a:lnTo>
                    <a:pt x="133" y="23"/>
                  </a:lnTo>
                  <a:lnTo>
                    <a:pt x="155" y="28"/>
                  </a:lnTo>
                  <a:lnTo>
                    <a:pt x="176" y="31"/>
                  </a:lnTo>
                  <a:lnTo>
                    <a:pt x="184" y="31"/>
                  </a:lnTo>
                  <a:lnTo>
                    <a:pt x="190" y="38"/>
                  </a:lnTo>
                  <a:lnTo>
                    <a:pt x="193" y="40"/>
                  </a:lnTo>
                  <a:lnTo>
                    <a:pt x="203" y="39"/>
                  </a:lnTo>
                  <a:lnTo>
                    <a:pt x="208" y="41"/>
                  </a:lnTo>
                  <a:lnTo>
                    <a:pt x="210" y="45"/>
                  </a:lnTo>
                  <a:lnTo>
                    <a:pt x="215" y="40"/>
                  </a:lnTo>
                  <a:lnTo>
                    <a:pt x="221" y="42"/>
                  </a:lnTo>
                  <a:lnTo>
                    <a:pt x="228" y="39"/>
                  </a:lnTo>
                  <a:lnTo>
                    <a:pt x="245" y="42"/>
                  </a:lnTo>
                  <a:lnTo>
                    <a:pt x="248" y="47"/>
                  </a:lnTo>
                  <a:lnTo>
                    <a:pt x="252" y="48"/>
                  </a:lnTo>
                  <a:lnTo>
                    <a:pt x="253" y="44"/>
                  </a:lnTo>
                  <a:lnTo>
                    <a:pt x="266" y="38"/>
                  </a:lnTo>
                  <a:lnTo>
                    <a:pt x="275" y="48"/>
                  </a:lnTo>
                  <a:lnTo>
                    <a:pt x="278" y="50"/>
                  </a:lnTo>
                  <a:lnTo>
                    <a:pt x="285" y="48"/>
                  </a:lnTo>
                  <a:lnTo>
                    <a:pt x="309" y="46"/>
                  </a:lnTo>
                  <a:lnTo>
                    <a:pt x="316" y="49"/>
                  </a:lnTo>
                  <a:lnTo>
                    <a:pt x="318" y="54"/>
                  </a:lnTo>
                  <a:lnTo>
                    <a:pt x="328" y="57"/>
                  </a:lnTo>
                  <a:lnTo>
                    <a:pt x="330" y="52"/>
                  </a:lnTo>
                  <a:lnTo>
                    <a:pt x="324" y="40"/>
                  </a:lnTo>
                  <a:lnTo>
                    <a:pt x="328" y="28"/>
                  </a:lnTo>
                  <a:lnTo>
                    <a:pt x="330" y="24"/>
                  </a:lnTo>
                  <a:lnTo>
                    <a:pt x="338" y="16"/>
                  </a:lnTo>
                  <a:lnTo>
                    <a:pt x="341" y="14"/>
                  </a:lnTo>
                  <a:lnTo>
                    <a:pt x="347" y="16"/>
                  </a:lnTo>
                  <a:lnTo>
                    <a:pt x="353" y="13"/>
                  </a:lnTo>
                  <a:lnTo>
                    <a:pt x="370" y="13"/>
                  </a:lnTo>
                  <a:lnTo>
                    <a:pt x="378" y="16"/>
                  </a:lnTo>
                  <a:lnTo>
                    <a:pt x="384" y="16"/>
                  </a:lnTo>
                  <a:lnTo>
                    <a:pt x="391" y="12"/>
                  </a:lnTo>
                  <a:lnTo>
                    <a:pt x="392" y="5"/>
                  </a:lnTo>
                  <a:lnTo>
                    <a:pt x="398" y="2"/>
                  </a:lnTo>
                  <a:lnTo>
                    <a:pt x="410" y="5"/>
                  </a:lnTo>
                  <a:lnTo>
                    <a:pt x="414" y="5"/>
                  </a:lnTo>
                  <a:lnTo>
                    <a:pt x="423" y="1"/>
                  </a:lnTo>
                  <a:lnTo>
                    <a:pt x="429" y="0"/>
                  </a:lnTo>
                  <a:lnTo>
                    <a:pt x="436" y="1"/>
                  </a:lnTo>
                  <a:lnTo>
                    <a:pt x="447" y="0"/>
                  </a:lnTo>
                  <a:lnTo>
                    <a:pt x="456" y="5"/>
                  </a:lnTo>
                  <a:lnTo>
                    <a:pt x="461" y="11"/>
                  </a:lnTo>
                  <a:lnTo>
                    <a:pt x="467" y="19"/>
                  </a:lnTo>
                  <a:lnTo>
                    <a:pt x="481" y="30"/>
                  </a:lnTo>
                  <a:lnTo>
                    <a:pt x="480" y="33"/>
                  </a:lnTo>
                  <a:lnTo>
                    <a:pt x="471" y="35"/>
                  </a:lnTo>
                  <a:lnTo>
                    <a:pt x="475" y="42"/>
                  </a:lnTo>
                  <a:lnTo>
                    <a:pt x="477" y="48"/>
                  </a:lnTo>
                  <a:lnTo>
                    <a:pt x="481" y="55"/>
                  </a:lnTo>
                  <a:lnTo>
                    <a:pt x="479" y="58"/>
                  </a:lnTo>
                  <a:lnTo>
                    <a:pt x="490" y="58"/>
                  </a:lnTo>
                  <a:lnTo>
                    <a:pt x="500" y="61"/>
                  </a:lnTo>
                  <a:lnTo>
                    <a:pt x="514" y="60"/>
                  </a:lnTo>
                  <a:lnTo>
                    <a:pt x="519" y="67"/>
                  </a:lnTo>
                  <a:lnTo>
                    <a:pt x="526" y="68"/>
                  </a:lnTo>
                  <a:lnTo>
                    <a:pt x="527" y="71"/>
                  </a:lnTo>
                  <a:lnTo>
                    <a:pt x="531" y="81"/>
                  </a:lnTo>
                  <a:lnTo>
                    <a:pt x="534" y="85"/>
                  </a:lnTo>
                  <a:lnTo>
                    <a:pt x="534" y="91"/>
                  </a:lnTo>
                  <a:lnTo>
                    <a:pt x="535" y="94"/>
                  </a:lnTo>
                  <a:lnTo>
                    <a:pt x="542" y="100"/>
                  </a:lnTo>
                  <a:lnTo>
                    <a:pt x="545" y="104"/>
                  </a:lnTo>
                  <a:lnTo>
                    <a:pt x="548" y="104"/>
                  </a:lnTo>
                  <a:lnTo>
                    <a:pt x="556" y="100"/>
                  </a:lnTo>
                  <a:lnTo>
                    <a:pt x="565" y="101"/>
                  </a:lnTo>
                  <a:lnTo>
                    <a:pt x="575" y="108"/>
                  </a:lnTo>
                  <a:lnTo>
                    <a:pt x="583" y="108"/>
                  </a:lnTo>
                  <a:lnTo>
                    <a:pt x="589" y="112"/>
                  </a:lnTo>
                  <a:lnTo>
                    <a:pt x="594" y="107"/>
                  </a:lnTo>
                  <a:lnTo>
                    <a:pt x="609" y="104"/>
                  </a:lnTo>
                  <a:lnTo>
                    <a:pt x="616" y="101"/>
                  </a:lnTo>
                  <a:lnTo>
                    <a:pt x="620" y="101"/>
                  </a:lnTo>
                  <a:lnTo>
                    <a:pt x="628" y="107"/>
                  </a:lnTo>
                  <a:lnTo>
                    <a:pt x="629" y="111"/>
                  </a:lnTo>
                  <a:lnTo>
                    <a:pt x="634" y="117"/>
                  </a:lnTo>
                  <a:lnTo>
                    <a:pt x="651" y="127"/>
                  </a:lnTo>
                  <a:lnTo>
                    <a:pt x="655" y="125"/>
                  </a:lnTo>
                  <a:lnTo>
                    <a:pt x="659" y="120"/>
                  </a:lnTo>
                  <a:lnTo>
                    <a:pt x="667" y="124"/>
                  </a:lnTo>
                  <a:lnTo>
                    <a:pt x="676" y="125"/>
                  </a:lnTo>
                  <a:lnTo>
                    <a:pt x="688" y="132"/>
                  </a:lnTo>
                  <a:lnTo>
                    <a:pt x="693" y="132"/>
                  </a:lnTo>
                  <a:lnTo>
                    <a:pt x="698" y="130"/>
                  </a:lnTo>
                  <a:lnTo>
                    <a:pt x="705" y="136"/>
                  </a:lnTo>
                  <a:lnTo>
                    <a:pt x="712" y="137"/>
                  </a:lnTo>
                  <a:lnTo>
                    <a:pt x="728" y="145"/>
                  </a:lnTo>
                  <a:lnTo>
                    <a:pt x="737" y="144"/>
                  </a:lnTo>
                  <a:lnTo>
                    <a:pt x="740" y="147"/>
                  </a:lnTo>
                  <a:lnTo>
                    <a:pt x="740" y="153"/>
                  </a:lnTo>
                  <a:lnTo>
                    <a:pt x="744" y="155"/>
                  </a:lnTo>
                  <a:lnTo>
                    <a:pt x="743" y="165"/>
                  </a:lnTo>
                  <a:lnTo>
                    <a:pt x="738" y="172"/>
                  </a:lnTo>
                  <a:lnTo>
                    <a:pt x="729" y="174"/>
                  </a:lnTo>
                  <a:lnTo>
                    <a:pt x="734" y="179"/>
                  </a:lnTo>
                  <a:lnTo>
                    <a:pt x="744" y="183"/>
                  </a:lnTo>
                  <a:lnTo>
                    <a:pt x="741" y="186"/>
                  </a:lnTo>
                  <a:lnTo>
                    <a:pt x="736" y="185"/>
                  </a:lnTo>
                  <a:lnTo>
                    <a:pt x="734" y="189"/>
                  </a:lnTo>
                  <a:lnTo>
                    <a:pt x="733" y="197"/>
                  </a:lnTo>
                  <a:lnTo>
                    <a:pt x="741" y="199"/>
                  </a:lnTo>
                  <a:lnTo>
                    <a:pt x="745" y="209"/>
                  </a:lnTo>
                  <a:lnTo>
                    <a:pt x="745" y="212"/>
                  </a:lnTo>
                  <a:lnTo>
                    <a:pt x="749" y="214"/>
                  </a:lnTo>
                  <a:lnTo>
                    <a:pt x="745" y="229"/>
                  </a:lnTo>
                  <a:lnTo>
                    <a:pt x="745" y="236"/>
                  </a:lnTo>
                  <a:lnTo>
                    <a:pt x="730" y="236"/>
                  </a:lnTo>
                  <a:lnTo>
                    <a:pt x="709" y="235"/>
                  </a:lnTo>
                  <a:lnTo>
                    <a:pt x="706" y="236"/>
                  </a:lnTo>
                  <a:lnTo>
                    <a:pt x="703" y="243"/>
                  </a:lnTo>
                  <a:lnTo>
                    <a:pt x="695" y="247"/>
                  </a:lnTo>
                  <a:lnTo>
                    <a:pt x="690" y="248"/>
                  </a:lnTo>
                  <a:lnTo>
                    <a:pt x="686" y="251"/>
                  </a:lnTo>
                  <a:lnTo>
                    <a:pt x="686" y="259"/>
                  </a:lnTo>
                  <a:lnTo>
                    <a:pt x="685" y="264"/>
                  </a:lnTo>
                  <a:lnTo>
                    <a:pt x="689" y="265"/>
                  </a:lnTo>
                  <a:lnTo>
                    <a:pt x="686" y="271"/>
                  </a:lnTo>
                  <a:lnTo>
                    <a:pt x="688" y="276"/>
                  </a:lnTo>
                  <a:lnTo>
                    <a:pt x="686" y="276"/>
                  </a:lnTo>
                  <a:lnTo>
                    <a:pt x="672" y="276"/>
                  </a:lnTo>
                  <a:lnTo>
                    <a:pt x="660" y="277"/>
                  </a:lnTo>
                  <a:lnTo>
                    <a:pt x="653" y="284"/>
                  </a:lnTo>
                  <a:lnTo>
                    <a:pt x="647" y="284"/>
                  </a:lnTo>
                  <a:lnTo>
                    <a:pt x="636" y="290"/>
                  </a:lnTo>
                  <a:lnTo>
                    <a:pt x="632" y="296"/>
                  </a:lnTo>
                  <a:lnTo>
                    <a:pt x="627" y="293"/>
                  </a:lnTo>
                  <a:lnTo>
                    <a:pt x="616" y="295"/>
                  </a:lnTo>
                  <a:lnTo>
                    <a:pt x="610" y="298"/>
                  </a:lnTo>
                  <a:lnTo>
                    <a:pt x="600" y="298"/>
                  </a:lnTo>
                  <a:lnTo>
                    <a:pt x="591" y="300"/>
                  </a:lnTo>
                  <a:lnTo>
                    <a:pt x="576" y="314"/>
                  </a:lnTo>
                  <a:lnTo>
                    <a:pt x="572" y="314"/>
                  </a:lnTo>
                  <a:lnTo>
                    <a:pt x="568" y="310"/>
                  </a:lnTo>
                  <a:lnTo>
                    <a:pt x="562" y="319"/>
                  </a:lnTo>
                  <a:lnTo>
                    <a:pt x="554" y="323"/>
                  </a:lnTo>
                  <a:lnTo>
                    <a:pt x="556" y="334"/>
                  </a:lnTo>
                  <a:lnTo>
                    <a:pt x="565" y="350"/>
                  </a:lnTo>
                  <a:lnTo>
                    <a:pt x="578" y="363"/>
                  </a:lnTo>
                  <a:lnTo>
                    <a:pt x="584" y="368"/>
                  </a:lnTo>
                  <a:lnTo>
                    <a:pt x="592" y="371"/>
                  </a:lnTo>
                  <a:lnTo>
                    <a:pt x="603" y="365"/>
                  </a:lnTo>
                  <a:lnTo>
                    <a:pt x="611" y="367"/>
                  </a:lnTo>
                  <a:lnTo>
                    <a:pt x="617" y="363"/>
                  </a:lnTo>
                  <a:lnTo>
                    <a:pt x="622" y="362"/>
                  </a:lnTo>
                  <a:lnTo>
                    <a:pt x="635" y="365"/>
                  </a:lnTo>
                  <a:lnTo>
                    <a:pt x="631" y="374"/>
                  </a:lnTo>
                  <a:lnTo>
                    <a:pt x="630" y="383"/>
                  </a:lnTo>
                  <a:lnTo>
                    <a:pt x="624" y="385"/>
                  </a:lnTo>
                  <a:lnTo>
                    <a:pt x="616" y="385"/>
                  </a:lnTo>
                  <a:lnTo>
                    <a:pt x="609" y="386"/>
                  </a:lnTo>
                  <a:lnTo>
                    <a:pt x="599" y="381"/>
                  </a:lnTo>
                  <a:lnTo>
                    <a:pt x="590" y="381"/>
                  </a:lnTo>
                  <a:lnTo>
                    <a:pt x="587" y="388"/>
                  </a:lnTo>
                  <a:lnTo>
                    <a:pt x="579" y="392"/>
                  </a:lnTo>
                  <a:lnTo>
                    <a:pt x="577" y="397"/>
                  </a:lnTo>
                  <a:lnTo>
                    <a:pt x="568" y="396"/>
                  </a:lnTo>
                  <a:lnTo>
                    <a:pt x="560" y="396"/>
                  </a:lnTo>
                  <a:lnTo>
                    <a:pt x="551" y="401"/>
                  </a:lnTo>
                  <a:lnTo>
                    <a:pt x="545" y="411"/>
                  </a:lnTo>
                  <a:lnTo>
                    <a:pt x="536" y="417"/>
                  </a:lnTo>
                  <a:lnTo>
                    <a:pt x="530" y="419"/>
                  </a:lnTo>
                  <a:lnTo>
                    <a:pt x="523" y="419"/>
                  </a:lnTo>
                  <a:lnTo>
                    <a:pt x="519" y="417"/>
                  </a:lnTo>
                  <a:lnTo>
                    <a:pt x="509" y="410"/>
                  </a:lnTo>
                  <a:lnTo>
                    <a:pt x="511" y="403"/>
                  </a:lnTo>
                  <a:lnTo>
                    <a:pt x="513" y="391"/>
                  </a:lnTo>
                  <a:lnTo>
                    <a:pt x="509" y="382"/>
                  </a:lnTo>
                  <a:lnTo>
                    <a:pt x="501" y="377"/>
                  </a:lnTo>
                  <a:lnTo>
                    <a:pt x="495" y="377"/>
                  </a:lnTo>
                  <a:lnTo>
                    <a:pt x="492" y="377"/>
                  </a:lnTo>
                  <a:lnTo>
                    <a:pt x="479" y="368"/>
                  </a:lnTo>
                  <a:lnTo>
                    <a:pt x="472" y="367"/>
                  </a:lnTo>
                  <a:lnTo>
                    <a:pt x="466" y="369"/>
                  </a:lnTo>
                  <a:lnTo>
                    <a:pt x="461" y="365"/>
                  </a:lnTo>
                  <a:lnTo>
                    <a:pt x="473" y="355"/>
                  </a:lnTo>
                  <a:lnTo>
                    <a:pt x="485" y="346"/>
                  </a:lnTo>
                  <a:lnTo>
                    <a:pt x="491" y="346"/>
                  </a:lnTo>
                  <a:lnTo>
                    <a:pt x="498" y="342"/>
                  </a:lnTo>
                  <a:lnTo>
                    <a:pt x="506" y="336"/>
                  </a:lnTo>
                  <a:lnTo>
                    <a:pt x="502" y="328"/>
                  </a:lnTo>
                  <a:lnTo>
                    <a:pt x="495" y="331"/>
                  </a:lnTo>
                  <a:lnTo>
                    <a:pt x="487" y="327"/>
                  </a:lnTo>
                  <a:lnTo>
                    <a:pt x="484" y="324"/>
                  </a:lnTo>
                  <a:lnTo>
                    <a:pt x="473" y="327"/>
                  </a:lnTo>
                  <a:lnTo>
                    <a:pt x="467" y="327"/>
                  </a:lnTo>
                  <a:lnTo>
                    <a:pt x="454" y="329"/>
                  </a:lnTo>
                  <a:lnTo>
                    <a:pt x="447" y="327"/>
                  </a:lnTo>
                  <a:lnTo>
                    <a:pt x="434" y="320"/>
                  </a:lnTo>
                  <a:lnTo>
                    <a:pt x="425" y="319"/>
                  </a:lnTo>
                  <a:lnTo>
                    <a:pt x="425" y="315"/>
                  </a:lnTo>
                  <a:lnTo>
                    <a:pt x="431" y="314"/>
                  </a:lnTo>
                  <a:lnTo>
                    <a:pt x="431" y="310"/>
                  </a:lnTo>
                  <a:lnTo>
                    <a:pt x="418" y="309"/>
                  </a:lnTo>
                  <a:lnTo>
                    <a:pt x="418" y="304"/>
                  </a:lnTo>
                  <a:lnTo>
                    <a:pt x="425" y="306"/>
                  </a:lnTo>
                  <a:lnTo>
                    <a:pt x="436" y="307"/>
                  </a:lnTo>
                  <a:lnTo>
                    <a:pt x="446" y="309"/>
                  </a:lnTo>
                  <a:lnTo>
                    <a:pt x="453" y="302"/>
                  </a:lnTo>
                  <a:lnTo>
                    <a:pt x="445" y="303"/>
                  </a:lnTo>
                  <a:lnTo>
                    <a:pt x="434" y="302"/>
                  </a:lnTo>
                  <a:lnTo>
                    <a:pt x="428" y="296"/>
                  </a:lnTo>
                  <a:lnTo>
                    <a:pt x="420" y="300"/>
                  </a:lnTo>
                  <a:lnTo>
                    <a:pt x="409" y="298"/>
                  </a:lnTo>
                  <a:lnTo>
                    <a:pt x="401" y="301"/>
                  </a:lnTo>
                  <a:lnTo>
                    <a:pt x="393" y="300"/>
                  </a:lnTo>
                  <a:lnTo>
                    <a:pt x="378" y="304"/>
                  </a:lnTo>
                  <a:lnTo>
                    <a:pt x="378" y="314"/>
                  </a:lnTo>
                  <a:lnTo>
                    <a:pt x="371" y="327"/>
                  </a:lnTo>
                  <a:lnTo>
                    <a:pt x="359" y="340"/>
                  </a:lnTo>
                  <a:lnTo>
                    <a:pt x="344" y="348"/>
                  </a:lnTo>
                  <a:lnTo>
                    <a:pt x="338" y="346"/>
                  </a:lnTo>
                  <a:lnTo>
                    <a:pt x="334" y="350"/>
                  </a:lnTo>
                  <a:lnTo>
                    <a:pt x="335" y="355"/>
                  </a:lnTo>
                  <a:lnTo>
                    <a:pt x="339" y="358"/>
                  </a:lnTo>
                  <a:lnTo>
                    <a:pt x="343" y="369"/>
                  </a:lnTo>
                  <a:lnTo>
                    <a:pt x="342" y="373"/>
                  </a:lnTo>
                  <a:lnTo>
                    <a:pt x="342" y="3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4">
              <a:extLst>
                <a:ext uri="{FF2B5EF4-FFF2-40B4-BE49-F238E27FC236}">
                  <a16:creationId xmlns:a16="http://schemas.microsoft.com/office/drawing/2014/main" id="{AC5FE51F-91C9-9F4A-B7AE-30AC9981F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669" y="5555633"/>
              <a:ext cx="148377" cy="150355"/>
            </a:xfrm>
            <a:custGeom>
              <a:avLst/>
              <a:gdLst>
                <a:gd name="T0" fmla="*/ 69 w 75"/>
                <a:gd name="T1" fmla="*/ 54 h 76"/>
                <a:gd name="T2" fmla="*/ 62 w 75"/>
                <a:gd name="T3" fmla="*/ 56 h 76"/>
                <a:gd name="T4" fmla="*/ 57 w 75"/>
                <a:gd name="T5" fmla="*/ 62 h 76"/>
                <a:gd name="T6" fmla="*/ 51 w 75"/>
                <a:gd name="T7" fmla="*/ 59 h 76"/>
                <a:gd name="T8" fmla="*/ 48 w 75"/>
                <a:gd name="T9" fmla="*/ 59 h 76"/>
                <a:gd name="T10" fmla="*/ 37 w 75"/>
                <a:gd name="T11" fmla="*/ 64 h 76"/>
                <a:gd name="T12" fmla="*/ 36 w 75"/>
                <a:gd name="T13" fmla="*/ 72 h 76"/>
                <a:gd name="T14" fmla="*/ 34 w 75"/>
                <a:gd name="T15" fmla="*/ 76 h 76"/>
                <a:gd name="T16" fmla="*/ 28 w 75"/>
                <a:gd name="T17" fmla="*/ 74 h 76"/>
                <a:gd name="T18" fmla="*/ 28 w 75"/>
                <a:gd name="T19" fmla="*/ 67 h 76"/>
                <a:gd name="T20" fmla="*/ 23 w 75"/>
                <a:gd name="T21" fmla="*/ 56 h 76"/>
                <a:gd name="T22" fmla="*/ 16 w 75"/>
                <a:gd name="T23" fmla="*/ 52 h 76"/>
                <a:gd name="T24" fmla="*/ 12 w 75"/>
                <a:gd name="T25" fmla="*/ 50 h 76"/>
                <a:gd name="T26" fmla="*/ 5 w 75"/>
                <a:gd name="T27" fmla="*/ 40 h 76"/>
                <a:gd name="T28" fmla="*/ 3 w 75"/>
                <a:gd name="T29" fmla="*/ 38 h 76"/>
                <a:gd name="T30" fmla="*/ 4 w 75"/>
                <a:gd name="T31" fmla="*/ 34 h 76"/>
                <a:gd name="T32" fmla="*/ 0 w 75"/>
                <a:gd name="T33" fmla="*/ 28 h 76"/>
                <a:gd name="T34" fmla="*/ 7 w 75"/>
                <a:gd name="T35" fmla="*/ 28 h 76"/>
                <a:gd name="T36" fmla="*/ 8 w 75"/>
                <a:gd name="T37" fmla="*/ 25 h 76"/>
                <a:gd name="T38" fmla="*/ 13 w 75"/>
                <a:gd name="T39" fmla="*/ 23 h 76"/>
                <a:gd name="T40" fmla="*/ 18 w 75"/>
                <a:gd name="T41" fmla="*/ 22 h 76"/>
                <a:gd name="T42" fmla="*/ 18 w 75"/>
                <a:gd name="T43" fmla="*/ 17 h 76"/>
                <a:gd name="T44" fmla="*/ 25 w 75"/>
                <a:gd name="T45" fmla="*/ 12 h 76"/>
                <a:gd name="T46" fmla="*/ 26 w 75"/>
                <a:gd name="T47" fmla="*/ 9 h 76"/>
                <a:gd name="T48" fmla="*/ 24 w 75"/>
                <a:gd name="T49" fmla="*/ 3 h 76"/>
                <a:gd name="T50" fmla="*/ 30 w 75"/>
                <a:gd name="T51" fmla="*/ 0 h 76"/>
                <a:gd name="T52" fmla="*/ 33 w 75"/>
                <a:gd name="T53" fmla="*/ 5 h 76"/>
                <a:gd name="T54" fmla="*/ 43 w 75"/>
                <a:gd name="T55" fmla="*/ 9 h 76"/>
                <a:gd name="T56" fmla="*/ 51 w 75"/>
                <a:gd name="T57" fmla="*/ 16 h 76"/>
                <a:gd name="T58" fmla="*/ 52 w 75"/>
                <a:gd name="T59" fmla="*/ 19 h 76"/>
                <a:gd name="T60" fmla="*/ 59 w 75"/>
                <a:gd name="T61" fmla="*/ 23 h 76"/>
                <a:gd name="T62" fmla="*/ 59 w 75"/>
                <a:gd name="T63" fmla="*/ 28 h 76"/>
                <a:gd name="T64" fmla="*/ 75 w 75"/>
                <a:gd name="T65" fmla="*/ 32 h 76"/>
                <a:gd name="T66" fmla="*/ 75 w 75"/>
                <a:gd name="T67" fmla="*/ 36 h 76"/>
                <a:gd name="T68" fmla="*/ 71 w 75"/>
                <a:gd name="T69" fmla="*/ 46 h 76"/>
                <a:gd name="T70" fmla="*/ 68 w 75"/>
                <a:gd name="T71" fmla="*/ 50 h 76"/>
                <a:gd name="T72" fmla="*/ 69 w 75"/>
                <a:gd name="T73" fmla="*/ 54 h 76"/>
                <a:gd name="T74" fmla="*/ 69 w 75"/>
                <a:gd name="T75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76">
                  <a:moveTo>
                    <a:pt x="69" y="54"/>
                  </a:moveTo>
                  <a:lnTo>
                    <a:pt x="62" y="56"/>
                  </a:lnTo>
                  <a:lnTo>
                    <a:pt x="57" y="62"/>
                  </a:lnTo>
                  <a:lnTo>
                    <a:pt x="51" y="59"/>
                  </a:lnTo>
                  <a:lnTo>
                    <a:pt x="48" y="59"/>
                  </a:lnTo>
                  <a:lnTo>
                    <a:pt x="37" y="64"/>
                  </a:lnTo>
                  <a:lnTo>
                    <a:pt x="36" y="72"/>
                  </a:lnTo>
                  <a:lnTo>
                    <a:pt x="34" y="76"/>
                  </a:lnTo>
                  <a:lnTo>
                    <a:pt x="28" y="74"/>
                  </a:lnTo>
                  <a:lnTo>
                    <a:pt x="28" y="67"/>
                  </a:lnTo>
                  <a:lnTo>
                    <a:pt x="23" y="56"/>
                  </a:lnTo>
                  <a:lnTo>
                    <a:pt x="16" y="52"/>
                  </a:lnTo>
                  <a:lnTo>
                    <a:pt x="12" y="50"/>
                  </a:lnTo>
                  <a:lnTo>
                    <a:pt x="5" y="40"/>
                  </a:lnTo>
                  <a:lnTo>
                    <a:pt x="3" y="38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8" y="25"/>
                  </a:lnTo>
                  <a:lnTo>
                    <a:pt x="13" y="23"/>
                  </a:lnTo>
                  <a:lnTo>
                    <a:pt x="18" y="22"/>
                  </a:lnTo>
                  <a:lnTo>
                    <a:pt x="18" y="17"/>
                  </a:lnTo>
                  <a:lnTo>
                    <a:pt x="25" y="12"/>
                  </a:lnTo>
                  <a:lnTo>
                    <a:pt x="26" y="9"/>
                  </a:lnTo>
                  <a:lnTo>
                    <a:pt x="24" y="3"/>
                  </a:lnTo>
                  <a:lnTo>
                    <a:pt x="30" y="0"/>
                  </a:lnTo>
                  <a:lnTo>
                    <a:pt x="33" y="5"/>
                  </a:lnTo>
                  <a:lnTo>
                    <a:pt x="43" y="9"/>
                  </a:lnTo>
                  <a:lnTo>
                    <a:pt x="51" y="16"/>
                  </a:lnTo>
                  <a:lnTo>
                    <a:pt x="52" y="19"/>
                  </a:lnTo>
                  <a:lnTo>
                    <a:pt x="59" y="23"/>
                  </a:lnTo>
                  <a:lnTo>
                    <a:pt x="59" y="28"/>
                  </a:lnTo>
                  <a:lnTo>
                    <a:pt x="75" y="32"/>
                  </a:lnTo>
                  <a:lnTo>
                    <a:pt x="75" y="36"/>
                  </a:lnTo>
                  <a:lnTo>
                    <a:pt x="71" y="46"/>
                  </a:lnTo>
                  <a:lnTo>
                    <a:pt x="68" y="50"/>
                  </a:lnTo>
                  <a:lnTo>
                    <a:pt x="69" y="54"/>
                  </a:lnTo>
                  <a:lnTo>
                    <a:pt x="69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5">
              <a:extLst>
                <a:ext uri="{FF2B5EF4-FFF2-40B4-BE49-F238E27FC236}">
                  <a16:creationId xmlns:a16="http://schemas.microsoft.com/office/drawing/2014/main" id="{C61E41BA-CAF1-02E2-FCF8-C899D696F6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6512" y="4497213"/>
              <a:ext cx="306646" cy="276970"/>
            </a:xfrm>
            <a:custGeom>
              <a:avLst/>
              <a:gdLst>
                <a:gd name="T0" fmla="*/ 34 w 155"/>
                <a:gd name="T1" fmla="*/ 111 h 140"/>
                <a:gd name="T2" fmla="*/ 10 w 155"/>
                <a:gd name="T3" fmla="*/ 111 h 140"/>
                <a:gd name="T4" fmla="*/ 1 w 155"/>
                <a:gd name="T5" fmla="*/ 111 h 140"/>
                <a:gd name="T6" fmla="*/ 10 w 155"/>
                <a:gd name="T7" fmla="*/ 105 h 140"/>
                <a:gd name="T8" fmla="*/ 27 w 155"/>
                <a:gd name="T9" fmla="*/ 106 h 140"/>
                <a:gd name="T10" fmla="*/ 37 w 155"/>
                <a:gd name="T11" fmla="*/ 106 h 140"/>
                <a:gd name="T12" fmla="*/ 25 w 155"/>
                <a:gd name="T13" fmla="*/ 88 h 140"/>
                <a:gd name="T14" fmla="*/ 25 w 155"/>
                <a:gd name="T15" fmla="*/ 94 h 140"/>
                <a:gd name="T16" fmla="*/ 25 w 155"/>
                <a:gd name="T17" fmla="*/ 88 h 140"/>
                <a:gd name="T18" fmla="*/ 88 w 155"/>
                <a:gd name="T19" fmla="*/ 59 h 140"/>
                <a:gd name="T20" fmla="*/ 74 w 155"/>
                <a:gd name="T21" fmla="*/ 55 h 140"/>
                <a:gd name="T22" fmla="*/ 93 w 155"/>
                <a:gd name="T23" fmla="*/ 44 h 140"/>
                <a:gd name="T24" fmla="*/ 100 w 155"/>
                <a:gd name="T25" fmla="*/ 49 h 140"/>
                <a:gd name="T26" fmla="*/ 88 w 155"/>
                <a:gd name="T27" fmla="*/ 59 h 140"/>
                <a:gd name="T28" fmla="*/ 61 w 155"/>
                <a:gd name="T29" fmla="*/ 19 h 140"/>
                <a:gd name="T30" fmla="*/ 55 w 155"/>
                <a:gd name="T31" fmla="*/ 18 h 140"/>
                <a:gd name="T32" fmla="*/ 61 w 155"/>
                <a:gd name="T33" fmla="*/ 19 h 140"/>
                <a:gd name="T34" fmla="*/ 37 w 155"/>
                <a:gd name="T35" fmla="*/ 106 h 140"/>
                <a:gd name="T36" fmla="*/ 20 w 155"/>
                <a:gd name="T37" fmla="*/ 105 h 140"/>
                <a:gd name="T38" fmla="*/ 5 w 155"/>
                <a:gd name="T39" fmla="*/ 98 h 140"/>
                <a:gd name="T40" fmla="*/ 17 w 155"/>
                <a:gd name="T41" fmla="*/ 96 h 140"/>
                <a:gd name="T42" fmla="*/ 34 w 155"/>
                <a:gd name="T43" fmla="*/ 95 h 140"/>
                <a:gd name="T44" fmla="*/ 25 w 155"/>
                <a:gd name="T45" fmla="*/ 84 h 140"/>
                <a:gd name="T46" fmla="*/ 35 w 155"/>
                <a:gd name="T47" fmla="*/ 72 h 140"/>
                <a:gd name="T48" fmla="*/ 49 w 155"/>
                <a:gd name="T49" fmla="*/ 51 h 140"/>
                <a:gd name="T50" fmla="*/ 57 w 155"/>
                <a:gd name="T51" fmla="*/ 25 h 140"/>
                <a:gd name="T52" fmla="*/ 69 w 155"/>
                <a:gd name="T53" fmla="*/ 24 h 140"/>
                <a:gd name="T54" fmla="*/ 83 w 155"/>
                <a:gd name="T55" fmla="*/ 12 h 140"/>
                <a:gd name="T56" fmla="*/ 100 w 155"/>
                <a:gd name="T57" fmla="*/ 3 h 140"/>
                <a:gd name="T58" fmla="*/ 138 w 155"/>
                <a:gd name="T59" fmla="*/ 0 h 140"/>
                <a:gd name="T60" fmla="*/ 154 w 155"/>
                <a:gd name="T61" fmla="*/ 8 h 140"/>
                <a:gd name="T62" fmla="*/ 152 w 155"/>
                <a:gd name="T63" fmla="*/ 29 h 140"/>
                <a:gd name="T64" fmla="*/ 138 w 155"/>
                <a:gd name="T65" fmla="*/ 42 h 140"/>
                <a:gd name="T66" fmla="*/ 138 w 155"/>
                <a:gd name="T67" fmla="*/ 50 h 140"/>
                <a:gd name="T68" fmla="*/ 150 w 155"/>
                <a:gd name="T69" fmla="*/ 55 h 140"/>
                <a:gd name="T70" fmla="*/ 138 w 155"/>
                <a:gd name="T71" fmla="*/ 69 h 140"/>
                <a:gd name="T72" fmla="*/ 141 w 155"/>
                <a:gd name="T73" fmla="*/ 75 h 140"/>
                <a:gd name="T74" fmla="*/ 123 w 155"/>
                <a:gd name="T75" fmla="*/ 84 h 140"/>
                <a:gd name="T76" fmla="*/ 109 w 155"/>
                <a:gd name="T77" fmla="*/ 83 h 140"/>
                <a:gd name="T78" fmla="*/ 117 w 155"/>
                <a:gd name="T79" fmla="*/ 101 h 140"/>
                <a:gd name="T80" fmla="*/ 113 w 155"/>
                <a:gd name="T81" fmla="*/ 115 h 140"/>
                <a:gd name="T82" fmla="*/ 107 w 155"/>
                <a:gd name="T83" fmla="*/ 124 h 140"/>
                <a:gd name="T84" fmla="*/ 113 w 155"/>
                <a:gd name="T85" fmla="*/ 131 h 140"/>
                <a:gd name="T86" fmla="*/ 107 w 155"/>
                <a:gd name="T87" fmla="*/ 139 h 140"/>
                <a:gd name="T88" fmla="*/ 95 w 155"/>
                <a:gd name="T89" fmla="*/ 135 h 140"/>
                <a:gd name="T90" fmla="*/ 103 w 155"/>
                <a:gd name="T91" fmla="*/ 120 h 140"/>
                <a:gd name="T92" fmla="*/ 88 w 155"/>
                <a:gd name="T93" fmla="*/ 111 h 140"/>
                <a:gd name="T94" fmla="*/ 72 w 155"/>
                <a:gd name="T95" fmla="*/ 108 h 140"/>
                <a:gd name="T96" fmla="*/ 62 w 155"/>
                <a:gd name="T97" fmla="*/ 105 h 140"/>
                <a:gd name="T98" fmla="*/ 53 w 155"/>
                <a:gd name="T99" fmla="*/ 104 h 140"/>
                <a:gd name="T100" fmla="*/ 43 w 155"/>
                <a:gd name="T101" fmla="*/ 104 h 140"/>
                <a:gd name="T102" fmla="*/ 37 w 155"/>
                <a:gd name="T103" fmla="*/ 106 h 140"/>
                <a:gd name="T104" fmla="*/ 99 w 155"/>
                <a:gd name="T105" fmla="*/ 53 h 140"/>
                <a:gd name="T106" fmla="*/ 100 w 155"/>
                <a:gd name="T107" fmla="*/ 43 h 140"/>
                <a:gd name="T108" fmla="*/ 91 w 155"/>
                <a:gd name="T109" fmla="*/ 39 h 140"/>
                <a:gd name="T110" fmla="*/ 83 w 155"/>
                <a:gd name="T111" fmla="*/ 29 h 140"/>
                <a:gd name="T112" fmla="*/ 76 w 155"/>
                <a:gd name="T113" fmla="*/ 22 h 140"/>
                <a:gd name="T114" fmla="*/ 70 w 155"/>
                <a:gd name="T115" fmla="*/ 31 h 140"/>
                <a:gd name="T116" fmla="*/ 76 w 155"/>
                <a:gd name="T117" fmla="*/ 40 h 140"/>
                <a:gd name="T118" fmla="*/ 69 w 155"/>
                <a:gd name="T119" fmla="*/ 51 h 140"/>
                <a:gd name="T120" fmla="*/ 88 w 155"/>
                <a:gd name="T121" fmla="*/ 61 h 140"/>
                <a:gd name="T122" fmla="*/ 99 w 155"/>
                <a:gd name="T123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" h="140">
                  <a:moveTo>
                    <a:pt x="37" y="106"/>
                  </a:moveTo>
                  <a:lnTo>
                    <a:pt x="34" y="111"/>
                  </a:lnTo>
                  <a:lnTo>
                    <a:pt x="24" y="116"/>
                  </a:lnTo>
                  <a:lnTo>
                    <a:pt x="10" y="111"/>
                  </a:lnTo>
                  <a:lnTo>
                    <a:pt x="6" y="114"/>
                  </a:lnTo>
                  <a:lnTo>
                    <a:pt x="1" y="111"/>
                  </a:lnTo>
                  <a:lnTo>
                    <a:pt x="0" y="107"/>
                  </a:lnTo>
                  <a:lnTo>
                    <a:pt x="10" y="105"/>
                  </a:lnTo>
                  <a:lnTo>
                    <a:pt x="22" y="108"/>
                  </a:lnTo>
                  <a:lnTo>
                    <a:pt x="27" y="106"/>
                  </a:lnTo>
                  <a:lnTo>
                    <a:pt x="32" y="108"/>
                  </a:lnTo>
                  <a:lnTo>
                    <a:pt x="37" y="106"/>
                  </a:lnTo>
                  <a:lnTo>
                    <a:pt x="37" y="106"/>
                  </a:lnTo>
                  <a:close/>
                  <a:moveTo>
                    <a:pt x="25" y="88"/>
                  </a:moveTo>
                  <a:lnTo>
                    <a:pt x="30" y="92"/>
                  </a:lnTo>
                  <a:lnTo>
                    <a:pt x="25" y="94"/>
                  </a:lnTo>
                  <a:lnTo>
                    <a:pt x="19" y="91"/>
                  </a:lnTo>
                  <a:lnTo>
                    <a:pt x="25" y="88"/>
                  </a:lnTo>
                  <a:lnTo>
                    <a:pt x="25" y="88"/>
                  </a:lnTo>
                  <a:close/>
                  <a:moveTo>
                    <a:pt x="88" y="59"/>
                  </a:moveTo>
                  <a:lnTo>
                    <a:pt x="77" y="57"/>
                  </a:lnTo>
                  <a:lnTo>
                    <a:pt x="74" y="55"/>
                  </a:lnTo>
                  <a:lnTo>
                    <a:pt x="82" y="49"/>
                  </a:lnTo>
                  <a:lnTo>
                    <a:pt x="93" y="44"/>
                  </a:lnTo>
                  <a:lnTo>
                    <a:pt x="99" y="45"/>
                  </a:lnTo>
                  <a:lnTo>
                    <a:pt x="100" y="49"/>
                  </a:lnTo>
                  <a:lnTo>
                    <a:pt x="97" y="52"/>
                  </a:lnTo>
                  <a:lnTo>
                    <a:pt x="88" y="59"/>
                  </a:lnTo>
                  <a:lnTo>
                    <a:pt x="88" y="59"/>
                  </a:lnTo>
                  <a:close/>
                  <a:moveTo>
                    <a:pt x="61" y="19"/>
                  </a:moveTo>
                  <a:lnTo>
                    <a:pt x="57" y="23"/>
                  </a:lnTo>
                  <a:lnTo>
                    <a:pt x="55" y="18"/>
                  </a:lnTo>
                  <a:lnTo>
                    <a:pt x="61" y="13"/>
                  </a:lnTo>
                  <a:lnTo>
                    <a:pt x="61" y="19"/>
                  </a:lnTo>
                  <a:lnTo>
                    <a:pt x="61" y="19"/>
                  </a:lnTo>
                  <a:close/>
                  <a:moveTo>
                    <a:pt x="37" y="106"/>
                  </a:moveTo>
                  <a:lnTo>
                    <a:pt x="27" y="104"/>
                  </a:lnTo>
                  <a:lnTo>
                    <a:pt x="20" y="105"/>
                  </a:lnTo>
                  <a:lnTo>
                    <a:pt x="10" y="103"/>
                  </a:lnTo>
                  <a:lnTo>
                    <a:pt x="5" y="98"/>
                  </a:lnTo>
                  <a:lnTo>
                    <a:pt x="8" y="96"/>
                  </a:lnTo>
                  <a:lnTo>
                    <a:pt x="17" y="96"/>
                  </a:lnTo>
                  <a:lnTo>
                    <a:pt x="31" y="98"/>
                  </a:lnTo>
                  <a:lnTo>
                    <a:pt x="34" y="95"/>
                  </a:lnTo>
                  <a:lnTo>
                    <a:pt x="32" y="92"/>
                  </a:lnTo>
                  <a:lnTo>
                    <a:pt x="25" y="84"/>
                  </a:lnTo>
                  <a:lnTo>
                    <a:pt x="30" y="75"/>
                  </a:lnTo>
                  <a:lnTo>
                    <a:pt x="35" y="72"/>
                  </a:lnTo>
                  <a:lnTo>
                    <a:pt x="46" y="58"/>
                  </a:lnTo>
                  <a:lnTo>
                    <a:pt x="49" y="51"/>
                  </a:lnTo>
                  <a:lnTo>
                    <a:pt x="53" y="32"/>
                  </a:lnTo>
                  <a:lnTo>
                    <a:pt x="57" y="25"/>
                  </a:lnTo>
                  <a:lnTo>
                    <a:pt x="62" y="27"/>
                  </a:lnTo>
                  <a:lnTo>
                    <a:pt x="69" y="24"/>
                  </a:lnTo>
                  <a:lnTo>
                    <a:pt x="80" y="18"/>
                  </a:lnTo>
                  <a:lnTo>
                    <a:pt x="83" y="12"/>
                  </a:lnTo>
                  <a:lnTo>
                    <a:pt x="87" y="9"/>
                  </a:lnTo>
                  <a:lnTo>
                    <a:pt x="100" y="3"/>
                  </a:lnTo>
                  <a:lnTo>
                    <a:pt x="108" y="2"/>
                  </a:lnTo>
                  <a:lnTo>
                    <a:pt x="138" y="0"/>
                  </a:lnTo>
                  <a:lnTo>
                    <a:pt x="144" y="6"/>
                  </a:lnTo>
                  <a:lnTo>
                    <a:pt x="154" y="8"/>
                  </a:lnTo>
                  <a:lnTo>
                    <a:pt x="155" y="23"/>
                  </a:lnTo>
                  <a:lnTo>
                    <a:pt x="152" y="29"/>
                  </a:lnTo>
                  <a:lnTo>
                    <a:pt x="148" y="42"/>
                  </a:lnTo>
                  <a:lnTo>
                    <a:pt x="138" y="42"/>
                  </a:lnTo>
                  <a:lnTo>
                    <a:pt x="136" y="47"/>
                  </a:lnTo>
                  <a:lnTo>
                    <a:pt x="138" y="50"/>
                  </a:lnTo>
                  <a:lnTo>
                    <a:pt x="147" y="51"/>
                  </a:lnTo>
                  <a:lnTo>
                    <a:pt x="150" y="55"/>
                  </a:lnTo>
                  <a:lnTo>
                    <a:pt x="148" y="64"/>
                  </a:lnTo>
                  <a:lnTo>
                    <a:pt x="138" y="69"/>
                  </a:lnTo>
                  <a:lnTo>
                    <a:pt x="138" y="73"/>
                  </a:lnTo>
                  <a:lnTo>
                    <a:pt x="141" y="75"/>
                  </a:lnTo>
                  <a:lnTo>
                    <a:pt x="138" y="79"/>
                  </a:lnTo>
                  <a:lnTo>
                    <a:pt x="123" y="84"/>
                  </a:lnTo>
                  <a:lnTo>
                    <a:pt x="115" y="80"/>
                  </a:lnTo>
                  <a:lnTo>
                    <a:pt x="109" y="83"/>
                  </a:lnTo>
                  <a:lnTo>
                    <a:pt x="107" y="87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3" y="115"/>
                  </a:lnTo>
                  <a:lnTo>
                    <a:pt x="115" y="119"/>
                  </a:lnTo>
                  <a:lnTo>
                    <a:pt x="107" y="124"/>
                  </a:lnTo>
                  <a:lnTo>
                    <a:pt x="106" y="127"/>
                  </a:lnTo>
                  <a:lnTo>
                    <a:pt x="113" y="131"/>
                  </a:lnTo>
                  <a:lnTo>
                    <a:pt x="110" y="140"/>
                  </a:lnTo>
                  <a:lnTo>
                    <a:pt x="107" y="139"/>
                  </a:lnTo>
                  <a:lnTo>
                    <a:pt x="98" y="138"/>
                  </a:lnTo>
                  <a:lnTo>
                    <a:pt x="95" y="135"/>
                  </a:lnTo>
                  <a:lnTo>
                    <a:pt x="100" y="130"/>
                  </a:lnTo>
                  <a:lnTo>
                    <a:pt x="103" y="120"/>
                  </a:lnTo>
                  <a:lnTo>
                    <a:pt x="94" y="117"/>
                  </a:lnTo>
                  <a:lnTo>
                    <a:pt x="88" y="111"/>
                  </a:lnTo>
                  <a:lnTo>
                    <a:pt x="82" y="113"/>
                  </a:lnTo>
                  <a:lnTo>
                    <a:pt x="72" y="108"/>
                  </a:lnTo>
                  <a:lnTo>
                    <a:pt x="70" y="103"/>
                  </a:lnTo>
                  <a:lnTo>
                    <a:pt x="62" y="105"/>
                  </a:lnTo>
                  <a:lnTo>
                    <a:pt x="58" y="101"/>
                  </a:lnTo>
                  <a:lnTo>
                    <a:pt x="53" y="104"/>
                  </a:lnTo>
                  <a:lnTo>
                    <a:pt x="48" y="102"/>
                  </a:lnTo>
                  <a:lnTo>
                    <a:pt x="43" y="104"/>
                  </a:lnTo>
                  <a:lnTo>
                    <a:pt x="44" y="107"/>
                  </a:lnTo>
                  <a:lnTo>
                    <a:pt x="37" y="106"/>
                  </a:lnTo>
                  <a:lnTo>
                    <a:pt x="37" y="106"/>
                  </a:lnTo>
                  <a:close/>
                  <a:moveTo>
                    <a:pt x="99" y="53"/>
                  </a:moveTo>
                  <a:lnTo>
                    <a:pt x="102" y="49"/>
                  </a:lnTo>
                  <a:lnTo>
                    <a:pt x="100" y="43"/>
                  </a:lnTo>
                  <a:lnTo>
                    <a:pt x="93" y="42"/>
                  </a:lnTo>
                  <a:lnTo>
                    <a:pt x="91" y="39"/>
                  </a:lnTo>
                  <a:lnTo>
                    <a:pt x="93" y="30"/>
                  </a:lnTo>
                  <a:lnTo>
                    <a:pt x="83" y="29"/>
                  </a:lnTo>
                  <a:lnTo>
                    <a:pt x="82" y="20"/>
                  </a:lnTo>
                  <a:lnTo>
                    <a:pt x="76" y="22"/>
                  </a:lnTo>
                  <a:lnTo>
                    <a:pt x="69" y="27"/>
                  </a:lnTo>
                  <a:lnTo>
                    <a:pt x="70" y="31"/>
                  </a:lnTo>
                  <a:lnTo>
                    <a:pt x="76" y="36"/>
                  </a:lnTo>
                  <a:lnTo>
                    <a:pt x="76" y="40"/>
                  </a:lnTo>
                  <a:lnTo>
                    <a:pt x="69" y="43"/>
                  </a:lnTo>
                  <a:lnTo>
                    <a:pt x="69" y="51"/>
                  </a:lnTo>
                  <a:lnTo>
                    <a:pt x="69" y="56"/>
                  </a:lnTo>
                  <a:lnTo>
                    <a:pt x="88" y="61"/>
                  </a:lnTo>
                  <a:lnTo>
                    <a:pt x="99" y="53"/>
                  </a:lnTo>
                  <a:lnTo>
                    <a:pt x="99" y="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">
              <a:extLst>
                <a:ext uri="{FF2B5EF4-FFF2-40B4-BE49-F238E27FC236}">
                  <a16:creationId xmlns:a16="http://schemas.microsoft.com/office/drawing/2014/main" id="{DCE208DA-3F32-287B-8BAB-5866FD89D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4134" y="5502218"/>
              <a:ext cx="1167230" cy="822996"/>
            </a:xfrm>
            <a:custGeom>
              <a:avLst/>
              <a:gdLst>
                <a:gd name="T0" fmla="*/ 456 w 590"/>
                <a:gd name="T1" fmla="*/ 257 h 416"/>
                <a:gd name="T2" fmla="*/ 464 w 590"/>
                <a:gd name="T3" fmla="*/ 260 h 416"/>
                <a:gd name="T4" fmla="*/ 547 w 590"/>
                <a:gd name="T5" fmla="*/ 213 h 416"/>
                <a:gd name="T6" fmla="*/ 544 w 590"/>
                <a:gd name="T7" fmla="*/ 235 h 416"/>
                <a:gd name="T8" fmla="*/ 516 w 590"/>
                <a:gd name="T9" fmla="*/ 226 h 416"/>
                <a:gd name="T10" fmla="*/ 523 w 590"/>
                <a:gd name="T11" fmla="*/ 210 h 416"/>
                <a:gd name="T12" fmla="*/ 538 w 590"/>
                <a:gd name="T13" fmla="*/ 213 h 416"/>
                <a:gd name="T14" fmla="*/ 575 w 590"/>
                <a:gd name="T15" fmla="*/ 204 h 416"/>
                <a:gd name="T16" fmla="*/ 586 w 590"/>
                <a:gd name="T17" fmla="*/ 200 h 416"/>
                <a:gd name="T18" fmla="*/ 323 w 590"/>
                <a:gd name="T19" fmla="*/ 19 h 416"/>
                <a:gd name="T20" fmla="*/ 344 w 590"/>
                <a:gd name="T21" fmla="*/ 38 h 416"/>
                <a:gd name="T22" fmla="*/ 387 w 590"/>
                <a:gd name="T23" fmla="*/ 50 h 416"/>
                <a:gd name="T24" fmla="*/ 427 w 590"/>
                <a:gd name="T25" fmla="*/ 58 h 416"/>
                <a:gd name="T26" fmla="*/ 458 w 590"/>
                <a:gd name="T27" fmla="*/ 58 h 416"/>
                <a:gd name="T28" fmla="*/ 475 w 590"/>
                <a:gd name="T29" fmla="*/ 67 h 416"/>
                <a:gd name="T30" fmla="*/ 512 w 590"/>
                <a:gd name="T31" fmla="*/ 76 h 416"/>
                <a:gd name="T32" fmla="*/ 544 w 590"/>
                <a:gd name="T33" fmla="*/ 80 h 416"/>
                <a:gd name="T34" fmla="*/ 542 w 590"/>
                <a:gd name="T35" fmla="*/ 98 h 416"/>
                <a:gd name="T36" fmla="*/ 469 w 590"/>
                <a:gd name="T37" fmla="*/ 138 h 416"/>
                <a:gd name="T38" fmla="*/ 435 w 590"/>
                <a:gd name="T39" fmla="*/ 159 h 416"/>
                <a:gd name="T40" fmla="*/ 426 w 590"/>
                <a:gd name="T41" fmla="*/ 169 h 416"/>
                <a:gd name="T42" fmla="*/ 397 w 590"/>
                <a:gd name="T43" fmla="*/ 209 h 416"/>
                <a:gd name="T44" fmla="*/ 399 w 590"/>
                <a:gd name="T45" fmla="*/ 261 h 416"/>
                <a:gd name="T46" fmla="*/ 398 w 590"/>
                <a:gd name="T47" fmla="*/ 278 h 416"/>
                <a:gd name="T48" fmla="*/ 371 w 590"/>
                <a:gd name="T49" fmla="*/ 302 h 416"/>
                <a:gd name="T50" fmla="*/ 363 w 590"/>
                <a:gd name="T51" fmla="*/ 332 h 416"/>
                <a:gd name="T52" fmla="*/ 313 w 590"/>
                <a:gd name="T53" fmla="*/ 366 h 416"/>
                <a:gd name="T54" fmla="*/ 290 w 590"/>
                <a:gd name="T55" fmla="*/ 373 h 416"/>
                <a:gd name="T56" fmla="*/ 270 w 590"/>
                <a:gd name="T57" fmla="*/ 377 h 416"/>
                <a:gd name="T58" fmla="*/ 229 w 590"/>
                <a:gd name="T59" fmla="*/ 377 h 416"/>
                <a:gd name="T60" fmla="*/ 169 w 590"/>
                <a:gd name="T61" fmla="*/ 395 h 416"/>
                <a:gd name="T62" fmla="*/ 155 w 590"/>
                <a:gd name="T63" fmla="*/ 414 h 416"/>
                <a:gd name="T64" fmla="*/ 129 w 590"/>
                <a:gd name="T65" fmla="*/ 408 h 416"/>
                <a:gd name="T66" fmla="*/ 114 w 590"/>
                <a:gd name="T67" fmla="*/ 383 h 416"/>
                <a:gd name="T68" fmla="*/ 93 w 590"/>
                <a:gd name="T69" fmla="*/ 353 h 416"/>
                <a:gd name="T70" fmla="*/ 69 w 590"/>
                <a:gd name="T71" fmla="*/ 324 h 416"/>
                <a:gd name="T72" fmla="*/ 84 w 590"/>
                <a:gd name="T73" fmla="*/ 300 h 416"/>
                <a:gd name="T74" fmla="*/ 90 w 590"/>
                <a:gd name="T75" fmla="*/ 253 h 416"/>
                <a:gd name="T76" fmla="*/ 76 w 590"/>
                <a:gd name="T77" fmla="*/ 231 h 416"/>
                <a:gd name="T78" fmla="*/ 86 w 590"/>
                <a:gd name="T79" fmla="*/ 219 h 416"/>
                <a:gd name="T80" fmla="*/ 90 w 590"/>
                <a:gd name="T81" fmla="*/ 194 h 416"/>
                <a:gd name="T82" fmla="*/ 100 w 590"/>
                <a:gd name="T83" fmla="*/ 166 h 416"/>
                <a:gd name="T84" fmla="*/ 107 w 590"/>
                <a:gd name="T85" fmla="*/ 137 h 416"/>
                <a:gd name="T86" fmla="*/ 127 w 590"/>
                <a:gd name="T87" fmla="*/ 116 h 416"/>
                <a:gd name="T88" fmla="*/ 112 w 590"/>
                <a:gd name="T89" fmla="*/ 98 h 416"/>
                <a:gd name="T90" fmla="*/ 77 w 590"/>
                <a:gd name="T91" fmla="*/ 104 h 416"/>
                <a:gd name="T92" fmla="*/ 44 w 590"/>
                <a:gd name="T93" fmla="*/ 104 h 416"/>
                <a:gd name="T94" fmla="*/ 28 w 590"/>
                <a:gd name="T95" fmla="*/ 91 h 416"/>
                <a:gd name="T96" fmla="*/ 13 w 590"/>
                <a:gd name="T97" fmla="*/ 89 h 416"/>
                <a:gd name="T98" fmla="*/ 17 w 590"/>
                <a:gd name="T99" fmla="*/ 69 h 416"/>
                <a:gd name="T100" fmla="*/ 13 w 590"/>
                <a:gd name="T101" fmla="*/ 52 h 416"/>
                <a:gd name="T102" fmla="*/ 9 w 590"/>
                <a:gd name="T103" fmla="*/ 29 h 416"/>
                <a:gd name="T104" fmla="*/ 44 w 590"/>
                <a:gd name="T105" fmla="*/ 18 h 416"/>
                <a:gd name="T106" fmla="*/ 61 w 590"/>
                <a:gd name="T107" fmla="*/ 4 h 416"/>
                <a:gd name="T108" fmla="*/ 81 w 590"/>
                <a:gd name="T109" fmla="*/ 4 h 416"/>
                <a:gd name="T110" fmla="*/ 114 w 590"/>
                <a:gd name="T111" fmla="*/ 10 h 416"/>
                <a:gd name="T112" fmla="*/ 147 w 590"/>
                <a:gd name="T113" fmla="*/ 6 h 416"/>
                <a:gd name="T114" fmla="*/ 204 w 590"/>
                <a:gd name="T115" fmla="*/ 19 h 416"/>
                <a:gd name="T116" fmla="*/ 237 w 590"/>
                <a:gd name="T117" fmla="*/ 16 h 416"/>
                <a:gd name="T118" fmla="*/ 275 w 590"/>
                <a:gd name="T119" fmla="*/ 17 h 416"/>
                <a:gd name="T120" fmla="*/ 314 w 590"/>
                <a:gd name="T121" fmla="*/ 23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0" h="416">
                  <a:moveTo>
                    <a:pt x="464" y="260"/>
                  </a:moveTo>
                  <a:lnTo>
                    <a:pt x="462" y="264"/>
                  </a:lnTo>
                  <a:lnTo>
                    <a:pt x="456" y="262"/>
                  </a:lnTo>
                  <a:lnTo>
                    <a:pt x="456" y="257"/>
                  </a:lnTo>
                  <a:lnTo>
                    <a:pt x="460" y="252"/>
                  </a:lnTo>
                  <a:lnTo>
                    <a:pt x="469" y="249"/>
                  </a:lnTo>
                  <a:lnTo>
                    <a:pt x="472" y="253"/>
                  </a:lnTo>
                  <a:lnTo>
                    <a:pt x="464" y="260"/>
                  </a:lnTo>
                  <a:lnTo>
                    <a:pt x="464" y="260"/>
                  </a:lnTo>
                  <a:close/>
                  <a:moveTo>
                    <a:pt x="538" y="213"/>
                  </a:moveTo>
                  <a:lnTo>
                    <a:pt x="543" y="215"/>
                  </a:lnTo>
                  <a:lnTo>
                    <a:pt x="547" y="213"/>
                  </a:lnTo>
                  <a:lnTo>
                    <a:pt x="552" y="215"/>
                  </a:lnTo>
                  <a:lnTo>
                    <a:pt x="553" y="218"/>
                  </a:lnTo>
                  <a:lnTo>
                    <a:pt x="545" y="230"/>
                  </a:lnTo>
                  <a:lnTo>
                    <a:pt x="544" y="235"/>
                  </a:lnTo>
                  <a:lnTo>
                    <a:pt x="536" y="240"/>
                  </a:lnTo>
                  <a:lnTo>
                    <a:pt x="522" y="234"/>
                  </a:lnTo>
                  <a:lnTo>
                    <a:pt x="521" y="228"/>
                  </a:lnTo>
                  <a:lnTo>
                    <a:pt x="516" y="226"/>
                  </a:lnTo>
                  <a:lnTo>
                    <a:pt x="511" y="230"/>
                  </a:lnTo>
                  <a:lnTo>
                    <a:pt x="506" y="227"/>
                  </a:lnTo>
                  <a:lnTo>
                    <a:pt x="505" y="222"/>
                  </a:lnTo>
                  <a:lnTo>
                    <a:pt x="523" y="210"/>
                  </a:lnTo>
                  <a:lnTo>
                    <a:pt x="528" y="207"/>
                  </a:lnTo>
                  <a:lnTo>
                    <a:pt x="539" y="203"/>
                  </a:lnTo>
                  <a:lnTo>
                    <a:pt x="541" y="208"/>
                  </a:lnTo>
                  <a:lnTo>
                    <a:pt x="538" y="213"/>
                  </a:lnTo>
                  <a:lnTo>
                    <a:pt x="538" y="213"/>
                  </a:lnTo>
                  <a:close/>
                  <a:moveTo>
                    <a:pt x="589" y="210"/>
                  </a:moveTo>
                  <a:lnTo>
                    <a:pt x="588" y="211"/>
                  </a:lnTo>
                  <a:lnTo>
                    <a:pt x="575" y="204"/>
                  </a:lnTo>
                  <a:lnTo>
                    <a:pt x="569" y="203"/>
                  </a:lnTo>
                  <a:lnTo>
                    <a:pt x="569" y="198"/>
                  </a:lnTo>
                  <a:lnTo>
                    <a:pt x="579" y="197"/>
                  </a:lnTo>
                  <a:lnTo>
                    <a:pt x="586" y="200"/>
                  </a:lnTo>
                  <a:lnTo>
                    <a:pt x="590" y="206"/>
                  </a:lnTo>
                  <a:lnTo>
                    <a:pt x="589" y="210"/>
                  </a:lnTo>
                  <a:lnTo>
                    <a:pt x="589" y="210"/>
                  </a:lnTo>
                  <a:close/>
                  <a:moveTo>
                    <a:pt x="323" y="19"/>
                  </a:moveTo>
                  <a:lnTo>
                    <a:pt x="325" y="24"/>
                  </a:lnTo>
                  <a:lnTo>
                    <a:pt x="339" y="29"/>
                  </a:lnTo>
                  <a:lnTo>
                    <a:pt x="338" y="39"/>
                  </a:lnTo>
                  <a:lnTo>
                    <a:pt x="344" y="38"/>
                  </a:lnTo>
                  <a:lnTo>
                    <a:pt x="359" y="44"/>
                  </a:lnTo>
                  <a:lnTo>
                    <a:pt x="367" y="44"/>
                  </a:lnTo>
                  <a:lnTo>
                    <a:pt x="375" y="52"/>
                  </a:lnTo>
                  <a:lnTo>
                    <a:pt x="387" y="50"/>
                  </a:lnTo>
                  <a:lnTo>
                    <a:pt x="398" y="58"/>
                  </a:lnTo>
                  <a:lnTo>
                    <a:pt x="409" y="56"/>
                  </a:lnTo>
                  <a:lnTo>
                    <a:pt x="411" y="58"/>
                  </a:lnTo>
                  <a:lnTo>
                    <a:pt x="427" y="58"/>
                  </a:lnTo>
                  <a:lnTo>
                    <a:pt x="430" y="49"/>
                  </a:lnTo>
                  <a:lnTo>
                    <a:pt x="444" y="53"/>
                  </a:lnTo>
                  <a:lnTo>
                    <a:pt x="452" y="56"/>
                  </a:lnTo>
                  <a:lnTo>
                    <a:pt x="458" y="58"/>
                  </a:lnTo>
                  <a:lnTo>
                    <a:pt x="462" y="63"/>
                  </a:lnTo>
                  <a:lnTo>
                    <a:pt x="462" y="70"/>
                  </a:lnTo>
                  <a:lnTo>
                    <a:pt x="464" y="72"/>
                  </a:lnTo>
                  <a:lnTo>
                    <a:pt x="475" y="67"/>
                  </a:lnTo>
                  <a:lnTo>
                    <a:pt x="484" y="72"/>
                  </a:lnTo>
                  <a:lnTo>
                    <a:pt x="488" y="76"/>
                  </a:lnTo>
                  <a:lnTo>
                    <a:pt x="495" y="72"/>
                  </a:lnTo>
                  <a:lnTo>
                    <a:pt x="512" y="76"/>
                  </a:lnTo>
                  <a:lnTo>
                    <a:pt x="516" y="73"/>
                  </a:lnTo>
                  <a:lnTo>
                    <a:pt x="529" y="70"/>
                  </a:lnTo>
                  <a:lnTo>
                    <a:pt x="540" y="72"/>
                  </a:lnTo>
                  <a:lnTo>
                    <a:pt x="544" y="80"/>
                  </a:lnTo>
                  <a:lnTo>
                    <a:pt x="537" y="81"/>
                  </a:lnTo>
                  <a:lnTo>
                    <a:pt x="537" y="86"/>
                  </a:lnTo>
                  <a:lnTo>
                    <a:pt x="541" y="91"/>
                  </a:lnTo>
                  <a:lnTo>
                    <a:pt x="542" y="98"/>
                  </a:lnTo>
                  <a:lnTo>
                    <a:pt x="531" y="107"/>
                  </a:lnTo>
                  <a:lnTo>
                    <a:pt x="501" y="123"/>
                  </a:lnTo>
                  <a:lnTo>
                    <a:pt x="491" y="133"/>
                  </a:lnTo>
                  <a:lnTo>
                    <a:pt x="469" y="138"/>
                  </a:lnTo>
                  <a:lnTo>
                    <a:pt x="453" y="143"/>
                  </a:lnTo>
                  <a:lnTo>
                    <a:pt x="445" y="145"/>
                  </a:lnTo>
                  <a:lnTo>
                    <a:pt x="431" y="158"/>
                  </a:lnTo>
                  <a:lnTo>
                    <a:pt x="435" y="159"/>
                  </a:lnTo>
                  <a:lnTo>
                    <a:pt x="439" y="163"/>
                  </a:lnTo>
                  <a:lnTo>
                    <a:pt x="437" y="165"/>
                  </a:lnTo>
                  <a:lnTo>
                    <a:pt x="429" y="169"/>
                  </a:lnTo>
                  <a:lnTo>
                    <a:pt x="426" y="169"/>
                  </a:lnTo>
                  <a:lnTo>
                    <a:pt x="416" y="185"/>
                  </a:lnTo>
                  <a:lnTo>
                    <a:pt x="407" y="196"/>
                  </a:lnTo>
                  <a:lnTo>
                    <a:pt x="402" y="201"/>
                  </a:lnTo>
                  <a:lnTo>
                    <a:pt x="397" y="209"/>
                  </a:lnTo>
                  <a:lnTo>
                    <a:pt x="386" y="228"/>
                  </a:lnTo>
                  <a:lnTo>
                    <a:pt x="385" y="234"/>
                  </a:lnTo>
                  <a:lnTo>
                    <a:pt x="391" y="253"/>
                  </a:lnTo>
                  <a:lnTo>
                    <a:pt x="399" y="261"/>
                  </a:lnTo>
                  <a:lnTo>
                    <a:pt x="406" y="265"/>
                  </a:lnTo>
                  <a:lnTo>
                    <a:pt x="409" y="269"/>
                  </a:lnTo>
                  <a:lnTo>
                    <a:pt x="406" y="272"/>
                  </a:lnTo>
                  <a:lnTo>
                    <a:pt x="398" y="278"/>
                  </a:lnTo>
                  <a:lnTo>
                    <a:pt x="383" y="286"/>
                  </a:lnTo>
                  <a:lnTo>
                    <a:pt x="376" y="292"/>
                  </a:lnTo>
                  <a:lnTo>
                    <a:pt x="375" y="299"/>
                  </a:lnTo>
                  <a:lnTo>
                    <a:pt x="371" y="302"/>
                  </a:lnTo>
                  <a:lnTo>
                    <a:pt x="369" y="310"/>
                  </a:lnTo>
                  <a:lnTo>
                    <a:pt x="363" y="325"/>
                  </a:lnTo>
                  <a:lnTo>
                    <a:pt x="368" y="329"/>
                  </a:lnTo>
                  <a:lnTo>
                    <a:pt x="363" y="332"/>
                  </a:lnTo>
                  <a:lnTo>
                    <a:pt x="341" y="333"/>
                  </a:lnTo>
                  <a:lnTo>
                    <a:pt x="326" y="343"/>
                  </a:lnTo>
                  <a:lnTo>
                    <a:pt x="319" y="351"/>
                  </a:lnTo>
                  <a:lnTo>
                    <a:pt x="313" y="366"/>
                  </a:lnTo>
                  <a:lnTo>
                    <a:pt x="306" y="376"/>
                  </a:lnTo>
                  <a:lnTo>
                    <a:pt x="302" y="377"/>
                  </a:lnTo>
                  <a:lnTo>
                    <a:pt x="297" y="373"/>
                  </a:lnTo>
                  <a:lnTo>
                    <a:pt x="290" y="373"/>
                  </a:lnTo>
                  <a:lnTo>
                    <a:pt x="284" y="374"/>
                  </a:lnTo>
                  <a:lnTo>
                    <a:pt x="281" y="377"/>
                  </a:lnTo>
                  <a:lnTo>
                    <a:pt x="275" y="379"/>
                  </a:lnTo>
                  <a:lnTo>
                    <a:pt x="270" y="377"/>
                  </a:lnTo>
                  <a:lnTo>
                    <a:pt x="254" y="377"/>
                  </a:lnTo>
                  <a:lnTo>
                    <a:pt x="246" y="379"/>
                  </a:lnTo>
                  <a:lnTo>
                    <a:pt x="240" y="377"/>
                  </a:lnTo>
                  <a:lnTo>
                    <a:pt x="229" y="377"/>
                  </a:lnTo>
                  <a:lnTo>
                    <a:pt x="205" y="378"/>
                  </a:lnTo>
                  <a:lnTo>
                    <a:pt x="191" y="390"/>
                  </a:lnTo>
                  <a:lnTo>
                    <a:pt x="179" y="390"/>
                  </a:lnTo>
                  <a:lnTo>
                    <a:pt x="169" y="395"/>
                  </a:lnTo>
                  <a:lnTo>
                    <a:pt x="161" y="405"/>
                  </a:lnTo>
                  <a:lnTo>
                    <a:pt x="159" y="410"/>
                  </a:lnTo>
                  <a:lnTo>
                    <a:pt x="156" y="409"/>
                  </a:lnTo>
                  <a:lnTo>
                    <a:pt x="155" y="414"/>
                  </a:lnTo>
                  <a:lnTo>
                    <a:pt x="148" y="416"/>
                  </a:lnTo>
                  <a:lnTo>
                    <a:pt x="139" y="413"/>
                  </a:lnTo>
                  <a:lnTo>
                    <a:pt x="132" y="408"/>
                  </a:lnTo>
                  <a:lnTo>
                    <a:pt x="129" y="408"/>
                  </a:lnTo>
                  <a:lnTo>
                    <a:pt x="124" y="400"/>
                  </a:lnTo>
                  <a:lnTo>
                    <a:pt x="119" y="389"/>
                  </a:lnTo>
                  <a:lnTo>
                    <a:pt x="119" y="385"/>
                  </a:lnTo>
                  <a:lnTo>
                    <a:pt x="114" y="383"/>
                  </a:lnTo>
                  <a:lnTo>
                    <a:pt x="113" y="378"/>
                  </a:lnTo>
                  <a:lnTo>
                    <a:pt x="114" y="373"/>
                  </a:lnTo>
                  <a:lnTo>
                    <a:pt x="110" y="366"/>
                  </a:lnTo>
                  <a:lnTo>
                    <a:pt x="93" y="353"/>
                  </a:lnTo>
                  <a:lnTo>
                    <a:pt x="80" y="352"/>
                  </a:lnTo>
                  <a:lnTo>
                    <a:pt x="69" y="354"/>
                  </a:lnTo>
                  <a:lnTo>
                    <a:pt x="66" y="332"/>
                  </a:lnTo>
                  <a:lnTo>
                    <a:pt x="69" y="324"/>
                  </a:lnTo>
                  <a:lnTo>
                    <a:pt x="81" y="309"/>
                  </a:lnTo>
                  <a:lnTo>
                    <a:pt x="88" y="308"/>
                  </a:lnTo>
                  <a:lnTo>
                    <a:pt x="90" y="299"/>
                  </a:lnTo>
                  <a:lnTo>
                    <a:pt x="84" y="300"/>
                  </a:lnTo>
                  <a:lnTo>
                    <a:pt x="74" y="285"/>
                  </a:lnTo>
                  <a:lnTo>
                    <a:pt x="77" y="272"/>
                  </a:lnTo>
                  <a:lnTo>
                    <a:pt x="88" y="261"/>
                  </a:lnTo>
                  <a:lnTo>
                    <a:pt x="90" y="253"/>
                  </a:lnTo>
                  <a:lnTo>
                    <a:pt x="88" y="250"/>
                  </a:lnTo>
                  <a:lnTo>
                    <a:pt x="82" y="248"/>
                  </a:lnTo>
                  <a:lnTo>
                    <a:pt x="77" y="237"/>
                  </a:lnTo>
                  <a:lnTo>
                    <a:pt x="76" y="231"/>
                  </a:lnTo>
                  <a:lnTo>
                    <a:pt x="71" y="227"/>
                  </a:lnTo>
                  <a:lnTo>
                    <a:pt x="68" y="220"/>
                  </a:lnTo>
                  <a:lnTo>
                    <a:pt x="71" y="219"/>
                  </a:lnTo>
                  <a:lnTo>
                    <a:pt x="86" y="219"/>
                  </a:lnTo>
                  <a:lnTo>
                    <a:pt x="89" y="217"/>
                  </a:lnTo>
                  <a:lnTo>
                    <a:pt x="95" y="205"/>
                  </a:lnTo>
                  <a:lnTo>
                    <a:pt x="95" y="199"/>
                  </a:lnTo>
                  <a:lnTo>
                    <a:pt x="90" y="194"/>
                  </a:lnTo>
                  <a:lnTo>
                    <a:pt x="91" y="191"/>
                  </a:lnTo>
                  <a:lnTo>
                    <a:pt x="100" y="184"/>
                  </a:lnTo>
                  <a:lnTo>
                    <a:pt x="99" y="180"/>
                  </a:lnTo>
                  <a:lnTo>
                    <a:pt x="100" y="166"/>
                  </a:lnTo>
                  <a:lnTo>
                    <a:pt x="99" y="154"/>
                  </a:lnTo>
                  <a:lnTo>
                    <a:pt x="96" y="148"/>
                  </a:lnTo>
                  <a:lnTo>
                    <a:pt x="103" y="142"/>
                  </a:lnTo>
                  <a:lnTo>
                    <a:pt x="107" y="137"/>
                  </a:lnTo>
                  <a:lnTo>
                    <a:pt x="113" y="132"/>
                  </a:lnTo>
                  <a:lnTo>
                    <a:pt x="119" y="129"/>
                  </a:lnTo>
                  <a:lnTo>
                    <a:pt x="128" y="120"/>
                  </a:lnTo>
                  <a:lnTo>
                    <a:pt x="127" y="116"/>
                  </a:lnTo>
                  <a:lnTo>
                    <a:pt x="121" y="113"/>
                  </a:lnTo>
                  <a:lnTo>
                    <a:pt x="114" y="112"/>
                  </a:lnTo>
                  <a:lnTo>
                    <a:pt x="114" y="101"/>
                  </a:lnTo>
                  <a:lnTo>
                    <a:pt x="112" y="98"/>
                  </a:lnTo>
                  <a:lnTo>
                    <a:pt x="94" y="98"/>
                  </a:lnTo>
                  <a:lnTo>
                    <a:pt x="88" y="96"/>
                  </a:lnTo>
                  <a:lnTo>
                    <a:pt x="86" y="100"/>
                  </a:lnTo>
                  <a:lnTo>
                    <a:pt x="77" y="104"/>
                  </a:lnTo>
                  <a:lnTo>
                    <a:pt x="72" y="104"/>
                  </a:lnTo>
                  <a:lnTo>
                    <a:pt x="64" y="101"/>
                  </a:lnTo>
                  <a:lnTo>
                    <a:pt x="55" y="101"/>
                  </a:lnTo>
                  <a:lnTo>
                    <a:pt x="44" y="104"/>
                  </a:lnTo>
                  <a:lnTo>
                    <a:pt x="41" y="100"/>
                  </a:lnTo>
                  <a:lnTo>
                    <a:pt x="45" y="94"/>
                  </a:lnTo>
                  <a:lnTo>
                    <a:pt x="42" y="87"/>
                  </a:lnTo>
                  <a:lnTo>
                    <a:pt x="28" y="91"/>
                  </a:lnTo>
                  <a:lnTo>
                    <a:pt x="21" y="94"/>
                  </a:lnTo>
                  <a:lnTo>
                    <a:pt x="18" y="98"/>
                  </a:lnTo>
                  <a:lnTo>
                    <a:pt x="13" y="98"/>
                  </a:lnTo>
                  <a:lnTo>
                    <a:pt x="13" y="89"/>
                  </a:lnTo>
                  <a:lnTo>
                    <a:pt x="22" y="80"/>
                  </a:lnTo>
                  <a:lnTo>
                    <a:pt x="16" y="80"/>
                  </a:lnTo>
                  <a:lnTo>
                    <a:pt x="20" y="73"/>
                  </a:lnTo>
                  <a:lnTo>
                    <a:pt x="17" y="69"/>
                  </a:lnTo>
                  <a:lnTo>
                    <a:pt x="18" y="61"/>
                  </a:lnTo>
                  <a:lnTo>
                    <a:pt x="9" y="63"/>
                  </a:lnTo>
                  <a:lnTo>
                    <a:pt x="7" y="60"/>
                  </a:lnTo>
                  <a:lnTo>
                    <a:pt x="13" y="52"/>
                  </a:lnTo>
                  <a:lnTo>
                    <a:pt x="7" y="51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9" y="29"/>
                  </a:lnTo>
                  <a:lnTo>
                    <a:pt x="16" y="24"/>
                  </a:lnTo>
                  <a:lnTo>
                    <a:pt x="25" y="24"/>
                  </a:lnTo>
                  <a:lnTo>
                    <a:pt x="31" y="24"/>
                  </a:lnTo>
                  <a:lnTo>
                    <a:pt x="44" y="18"/>
                  </a:lnTo>
                  <a:lnTo>
                    <a:pt x="42" y="12"/>
                  </a:lnTo>
                  <a:lnTo>
                    <a:pt x="44" y="10"/>
                  </a:lnTo>
                  <a:lnTo>
                    <a:pt x="54" y="5"/>
                  </a:lnTo>
                  <a:lnTo>
                    <a:pt x="61" y="4"/>
                  </a:lnTo>
                  <a:lnTo>
                    <a:pt x="68" y="0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1" y="4"/>
                  </a:lnTo>
                  <a:lnTo>
                    <a:pt x="87" y="10"/>
                  </a:lnTo>
                  <a:lnTo>
                    <a:pt x="95" y="11"/>
                  </a:lnTo>
                  <a:lnTo>
                    <a:pt x="102" y="10"/>
                  </a:lnTo>
                  <a:lnTo>
                    <a:pt x="114" y="10"/>
                  </a:lnTo>
                  <a:lnTo>
                    <a:pt x="120" y="10"/>
                  </a:lnTo>
                  <a:lnTo>
                    <a:pt x="131" y="9"/>
                  </a:lnTo>
                  <a:lnTo>
                    <a:pt x="138" y="10"/>
                  </a:lnTo>
                  <a:lnTo>
                    <a:pt x="147" y="6"/>
                  </a:lnTo>
                  <a:lnTo>
                    <a:pt x="156" y="10"/>
                  </a:lnTo>
                  <a:lnTo>
                    <a:pt x="170" y="11"/>
                  </a:lnTo>
                  <a:lnTo>
                    <a:pt x="180" y="14"/>
                  </a:lnTo>
                  <a:lnTo>
                    <a:pt x="204" y="19"/>
                  </a:lnTo>
                  <a:lnTo>
                    <a:pt x="213" y="19"/>
                  </a:lnTo>
                  <a:lnTo>
                    <a:pt x="226" y="17"/>
                  </a:lnTo>
                  <a:lnTo>
                    <a:pt x="231" y="15"/>
                  </a:lnTo>
                  <a:lnTo>
                    <a:pt x="237" y="16"/>
                  </a:lnTo>
                  <a:lnTo>
                    <a:pt x="244" y="13"/>
                  </a:lnTo>
                  <a:lnTo>
                    <a:pt x="252" y="17"/>
                  </a:lnTo>
                  <a:lnTo>
                    <a:pt x="269" y="22"/>
                  </a:lnTo>
                  <a:lnTo>
                    <a:pt x="275" y="17"/>
                  </a:lnTo>
                  <a:lnTo>
                    <a:pt x="287" y="19"/>
                  </a:lnTo>
                  <a:lnTo>
                    <a:pt x="299" y="24"/>
                  </a:lnTo>
                  <a:lnTo>
                    <a:pt x="305" y="24"/>
                  </a:lnTo>
                  <a:lnTo>
                    <a:pt x="314" y="23"/>
                  </a:lnTo>
                  <a:lnTo>
                    <a:pt x="323" y="19"/>
                  </a:lnTo>
                  <a:lnTo>
                    <a:pt x="323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7">
              <a:extLst>
                <a:ext uri="{FF2B5EF4-FFF2-40B4-BE49-F238E27FC236}">
                  <a16:creationId xmlns:a16="http://schemas.microsoft.com/office/drawing/2014/main" id="{9F6CDD1E-3149-C516-F56D-58F11835F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805" y="4738572"/>
              <a:ext cx="1218667" cy="1016875"/>
            </a:xfrm>
            <a:custGeom>
              <a:avLst/>
              <a:gdLst>
                <a:gd name="T0" fmla="*/ 610 w 616"/>
                <a:gd name="T1" fmla="*/ 484 h 514"/>
                <a:gd name="T2" fmla="*/ 585 w 616"/>
                <a:gd name="T3" fmla="*/ 503 h 514"/>
                <a:gd name="T4" fmla="*/ 575 w 616"/>
                <a:gd name="T5" fmla="*/ 483 h 514"/>
                <a:gd name="T6" fmla="*/ 577 w 616"/>
                <a:gd name="T7" fmla="*/ 466 h 514"/>
                <a:gd name="T8" fmla="*/ 593 w 616"/>
                <a:gd name="T9" fmla="*/ 446 h 514"/>
                <a:gd name="T10" fmla="*/ 606 w 616"/>
                <a:gd name="T11" fmla="*/ 427 h 514"/>
                <a:gd name="T12" fmla="*/ 149 w 616"/>
                <a:gd name="T13" fmla="*/ 277 h 514"/>
                <a:gd name="T14" fmla="*/ 448 w 616"/>
                <a:gd name="T15" fmla="*/ 85 h 514"/>
                <a:gd name="T16" fmla="*/ 481 w 616"/>
                <a:gd name="T17" fmla="*/ 100 h 514"/>
                <a:gd name="T18" fmla="*/ 511 w 616"/>
                <a:gd name="T19" fmla="*/ 101 h 514"/>
                <a:gd name="T20" fmla="*/ 528 w 616"/>
                <a:gd name="T21" fmla="*/ 128 h 514"/>
                <a:gd name="T22" fmla="*/ 518 w 616"/>
                <a:gd name="T23" fmla="*/ 174 h 514"/>
                <a:gd name="T24" fmla="*/ 504 w 616"/>
                <a:gd name="T25" fmla="*/ 192 h 514"/>
                <a:gd name="T26" fmla="*/ 494 w 616"/>
                <a:gd name="T27" fmla="*/ 200 h 514"/>
                <a:gd name="T28" fmla="*/ 457 w 616"/>
                <a:gd name="T29" fmla="*/ 245 h 514"/>
                <a:gd name="T30" fmla="*/ 459 w 616"/>
                <a:gd name="T31" fmla="*/ 260 h 514"/>
                <a:gd name="T32" fmla="*/ 487 w 616"/>
                <a:gd name="T33" fmla="*/ 245 h 514"/>
                <a:gd name="T34" fmla="*/ 490 w 616"/>
                <a:gd name="T35" fmla="*/ 277 h 514"/>
                <a:gd name="T36" fmla="*/ 503 w 616"/>
                <a:gd name="T37" fmla="*/ 308 h 514"/>
                <a:gd name="T38" fmla="*/ 488 w 616"/>
                <a:gd name="T39" fmla="*/ 325 h 514"/>
                <a:gd name="T40" fmla="*/ 496 w 616"/>
                <a:gd name="T41" fmla="*/ 351 h 514"/>
                <a:gd name="T42" fmla="*/ 530 w 616"/>
                <a:gd name="T43" fmla="*/ 372 h 514"/>
                <a:gd name="T44" fmla="*/ 510 w 616"/>
                <a:gd name="T45" fmla="*/ 392 h 514"/>
                <a:gd name="T46" fmla="*/ 473 w 616"/>
                <a:gd name="T47" fmla="*/ 420 h 514"/>
                <a:gd name="T48" fmla="*/ 434 w 616"/>
                <a:gd name="T49" fmla="*/ 415 h 514"/>
                <a:gd name="T50" fmla="*/ 407 w 616"/>
                <a:gd name="T51" fmla="*/ 407 h 514"/>
                <a:gd name="T52" fmla="*/ 363 w 616"/>
                <a:gd name="T53" fmla="*/ 403 h 514"/>
                <a:gd name="T54" fmla="*/ 340 w 616"/>
                <a:gd name="T55" fmla="*/ 458 h 514"/>
                <a:gd name="T56" fmla="*/ 288 w 616"/>
                <a:gd name="T57" fmla="*/ 462 h 514"/>
                <a:gd name="T58" fmla="*/ 262 w 616"/>
                <a:gd name="T59" fmla="*/ 449 h 514"/>
                <a:gd name="T60" fmla="*/ 227 w 616"/>
                <a:gd name="T61" fmla="*/ 444 h 514"/>
                <a:gd name="T62" fmla="*/ 175 w 616"/>
                <a:gd name="T63" fmla="*/ 438 h 514"/>
                <a:gd name="T64" fmla="*/ 139 w 616"/>
                <a:gd name="T65" fmla="*/ 415 h 514"/>
                <a:gd name="T66" fmla="*/ 142 w 616"/>
                <a:gd name="T67" fmla="*/ 373 h 514"/>
                <a:gd name="T68" fmla="*/ 147 w 616"/>
                <a:gd name="T69" fmla="*/ 338 h 514"/>
                <a:gd name="T70" fmla="*/ 168 w 616"/>
                <a:gd name="T71" fmla="*/ 304 h 514"/>
                <a:gd name="T72" fmla="*/ 150 w 616"/>
                <a:gd name="T73" fmla="*/ 284 h 514"/>
                <a:gd name="T74" fmla="*/ 141 w 616"/>
                <a:gd name="T75" fmla="*/ 249 h 514"/>
                <a:gd name="T76" fmla="*/ 114 w 616"/>
                <a:gd name="T77" fmla="*/ 212 h 514"/>
                <a:gd name="T78" fmla="*/ 94 w 616"/>
                <a:gd name="T79" fmla="*/ 198 h 514"/>
                <a:gd name="T80" fmla="*/ 82 w 616"/>
                <a:gd name="T81" fmla="*/ 181 h 514"/>
                <a:gd name="T82" fmla="*/ 55 w 616"/>
                <a:gd name="T83" fmla="*/ 177 h 514"/>
                <a:gd name="T84" fmla="*/ 19 w 616"/>
                <a:gd name="T85" fmla="*/ 171 h 514"/>
                <a:gd name="T86" fmla="*/ 18 w 616"/>
                <a:gd name="T87" fmla="*/ 153 h 514"/>
                <a:gd name="T88" fmla="*/ 2 w 616"/>
                <a:gd name="T89" fmla="*/ 143 h 514"/>
                <a:gd name="T90" fmla="*/ 38 w 616"/>
                <a:gd name="T91" fmla="*/ 125 h 514"/>
                <a:gd name="T92" fmla="*/ 83 w 616"/>
                <a:gd name="T93" fmla="*/ 130 h 514"/>
                <a:gd name="T94" fmla="*/ 120 w 616"/>
                <a:gd name="T95" fmla="*/ 125 h 514"/>
                <a:gd name="T96" fmla="*/ 130 w 616"/>
                <a:gd name="T97" fmla="*/ 93 h 514"/>
                <a:gd name="T98" fmla="*/ 148 w 616"/>
                <a:gd name="T99" fmla="*/ 74 h 514"/>
                <a:gd name="T100" fmla="*/ 178 w 616"/>
                <a:gd name="T101" fmla="*/ 91 h 514"/>
                <a:gd name="T102" fmla="*/ 205 w 616"/>
                <a:gd name="T103" fmla="*/ 80 h 514"/>
                <a:gd name="T104" fmla="*/ 258 w 616"/>
                <a:gd name="T105" fmla="*/ 52 h 514"/>
                <a:gd name="T106" fmla="*/ 279 w 616"/>
                <a:gd name="T107" fmla="*/ 5 h 514"/>
                <a:gd name="T108" fmla="*/ 317 w 616"/>
                <a:gd name="T109" fmla="*/ 20 h 514"/>
                <a:gd name="T110" fmla="*/ 352 w 616"/>
                <a:gd name="T111" fmla="*/ 39 h 514"/>
                <a:gd name="T112" fmla="*/ 374 w 616"/>
                <a:gd name="T113" fmla="*/ 51 h 514"/>
                <a:gd name="T114" fmla="*/ 394 w 616"/>
                <a:gd name="T115" fmla="*/ 57 h 514"/>
                <a:gd name="T116" fmla="*/ 402 w 616"/>
                <a:gd name="T117" fmla="*/ 68 h 514"/>
                <a:gd name="T118" fmla="*/ 441 w 616"/>
                <a:gd name="T119" fmla="*/ 8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6" h="514">
                  <a:moveTo>
                    <a:pt x="612" y="437"/>
                  </a:moveTo>
                  <a:lnTo>
                    <a:pt x="611" y="446"/>
                  </a:lnTo>
                  <a:lnTo>
                    <a:pt x="614" y="451"/>
                  </a:lnTo>
                  <a:lnTo>
                    <a:pt x="616" y="473"/>
                  </a:lnTo>
                  <a:lnTo>
                    <a:pt x="610" y="484"/>
                  </a:lnTo>
                  <a:lnTo>
                    <a:pt x="610" y="495"/>
                  </a:lnTo>
                  <a:lnTo>
                    <a:pt x="605" y="509"/>
                  </a:lnTo>
                  <a:lnTo>
                    <a:pt x="602" y="514"/>
                  </a:lnTo>
                  <a:lnTo>
                    <a:pt x="588" y="507"/>
                  </a:lnTo>
                  <a:lnTo>
                    <a:pt x="585" y="503"/>
                  </a:lnTo>
                  <a:lnTo>
                    <a:pt x="588" y="497"/>
                  </a:lnTo>
                  <a:lnTo>
                    <a:pt x="581" y="494"/>
                  </a:lnTo>
                  <a:lnTo>
                    <a:pt x="581" y="488"/>
                  </a:lnTo>
                  <a:lnTo>
                    <a:pt x="581" y="484"/>
                  </a:lnTo>
                  <a:lnTo>
                    <a:pt x="575" y="483"/>
                  </a:lnTo>
                  <a:lnTo>
                    <a:pt x="579" y="478"/>
                  </a:lnTo>
                  <a:lnTo>
                    <a:pt x="579" y="476"/>
                  </a:lnTo>
                  <a:lnTo>
                    <a:pt x="574" y="472"/>
                  </a:lnTo>
                  <a:lnTo>
                    <a:pt x="573" y="469"/>
                  </a:lnTo>
                  <a:lnTo>
                    <a:pt x="577" y="466"/>
                  </a:lnTo>
                  <a:lnTo>
                    <a:pt x="575" y="462"/>
                  </a:lnTo>
                  <a:lnTo>
                    <a:pt x="575" y="458"/>
                  </a:lnTo>
                  <a:lnTo>
                    <a:pt x="579" y="451"/>
                  </a:lnTo>
                  <a:lnTo>
                    <a:pt x="583" y="448"/>
                  </a:lnTo>
                  <a:lnTo>
                    <a:pt x="593" y="446"/>
                  </a:lnTo>
                  <a:lnTo>
                    <a:pt x="597" y="441"/>
                  </a:lnTo>
                  <a:lnTo>
                    <a:pt x="603" y="444"/>
                  </a:lnTo>
                  <a:lnTo>
                    <a:pt x="606" y="440"/>
                  </a:lnTo>
                  <a:lnTo>
                    <a:pt x="605" y="430"/>
                  </a:lnTo>
                  <a:lnTo>
                    <a:pt x="606" y="427"/>
                  </a:lnTo>
                  <a:lnTo>
                    <a:pt x="610" y="428"/>
                  </a:lnTo>
                  <a:lnTo>
                    <a:pt x="612" y="437"/>
                  </a:lnTo>
                  <a:lnTo>
                    <a:pt x="612" y="437"/>
                  </a:lnTo>
                  <a:close/>
                  <a:moveTo>
                    <a:pt x="150" y="273"/>
                  </a:moveTo>
                  <a:lnTo>
                    <a:pt x="149" y="277"/>
                  </a:lnTo>
                  <a:lnTo>
                    <a:pt x="142" y="269"/>
                  </a:lnTo>
                  <a:lnTo>
                    <a:pt x="145" y="267"/>
                  </a:lnTo>
                  <a:lnTo>
                    <a:pt x="150" y="273"/>
                  </a:lnTo>
                  <a:close/>
                  <a:moveTo>
                    <a:pt x="441" y="81"/>
                  </a:moveTo>
                  <a:lnTo>
                    <a:pt x="448" y="85"/>
                  </a:lnTo>
                  <a:lnTo>
                    <a:pt x="453" y="85"/>
                  </a:lnTo>
                  <a:lnTo>
                    <a:pt x="460" y="83"/>
                  </a:lnTo>
                  <a:lnTo>
                    <a:pt x="464" y="86"/>
                  </a:lnTo>
                  <a:lnTo>
                    <a:pt x="469" y="86"/>
                  </a:lnTo>
                  <a:lnTo>
                    <a:pt x="481" y="100"/>
                  </a:lnTo>
                  <a:lnTo>
                    <a:pt x="487" y="98"/>
                  </a:lnTo>
                  <a:lnTo>
                    <a:pt x="492" y="100"/>
                  </a:lnTo>
                  <a:lnTo>
                    <a:pt x="494" y="103"/>
                  </a:lnTo>
                  <a:lnTo>
                    <a:pt x="500" y="103"/>
                  </a:lnTo>
                  <a:lnTo>
                    <a:pt x="511" y="101"/>
                  </a:lnTo>
                  <a:lnTo>
                    <a:pt x="518" y="106"/>
                  </a:lnTo>
                  <a:lnTo>
                    <a:pt x="534" y="108"/>
                  </a:lnTo>
                  <a:lnTo>
                    <a:pt x="540" y="111"/>
                  </a:lnTo>
                  <a:lnTo>
                    <a:pt x="540" y="115"/>
                  </a:lnTo>
                  <a:lnTo>
                    <a:pt x="528" y="128"/>
                  </a:lnTo>
                  <a:lnTo>
                    <a:pt x="523" y="147"/>
                  </a:lnTo>
                  <a:lnTo>
                    <a:pt x="519" y="153"/>
                  </a:lnTo>
                  <a:lnTo>
                    <a:pt x="519" y="158"/>
                  </a:lnTo>
                  <a:lnTo>
                    <a:pt x="519" y="167"/>
                  </a:lnTo>
                  <a:lnTo>
                    <a:pt x="518" y="174"/>
                  </a:lnTo>
                  <a:lnTo>
                    <a:pt x="518" y="179"/>
                  </a:lnTo>
                  <a:lnTo>
                    <a:pt x="521" y="183"/>
                  </a:lnTo>
                  <a:lnTo>
                    <a:pt x="516" y="186"/>
                  </a:lnTo>
                  <a:lnTo>
                    <a:pt x="513" y="191"/>
                  </a:lnTo>
                  <a:lnTo>
                    <a:pt x="504" y="192"/>
                  </a:lnTo>
                  <a:lnTo>
                    <a:pt x="501" y="189"/>
                  </a:lnTo>
                  <a:lnTo>
                    <a:pt x="497" y="189"/>
                  </a:lnTo>
                  <a:lnTo>
                    <a:pt x="491" y="193"/>
                  </a:lnTo>
                  <a:lnTo>
                    <a:pt x="495" y="198"/>
                  </a:lnTo>
                  <a:lnTo>
                    <a:pt x="494" y="200"/>
                  </a:lnTo>
                  <a:lnTo>
                    <a:pt x="481" y="214"/>
                  </a:lnTo>
                  <a:lnTo>
                    <a:pt x="473" y="218"/>
                  </a:lnTo>
                  <a:lnTo>
                    <a:pt x="471" y="227"/>
                  </a:lnTo>
                  <a:lnTo>
                    <a:pt x="461" y="235"/>
                  </a:lnTo>
                  <a:lnTo>
                    <a:pt x="457" y="245"/>
                  </a:lnTo>
                  <a:lnTo>
                    <a:pt x="460" y="248"/>
                  </a:lnTo>
                  <a:lnTo>
                    <a:pt x="459" y="253"/>
                  </a:lnTo>
                  <a:lnTo>
                    <a:pt x="454" y="256"/>
                  </a:lnTo>
                  <a:lnTo>
                    <a:pt x="454" y="260"/>
                  </a:lnTo>
                  <a:lnTo>
                    <a:pt x="459" y="260"/>
                  </a:lnTo>
                  <a:lnTo>
                    <a:pt x="467" y="255"/>
                  </a:lnTo>
                  <a:lnTo>
                    <a:pt x="465" y="249"/>
                  </a:lnTo>
                  <a:lnTo>
                    <a:pt x="473" y="244"/>
                  </a:lnTo>
                  <a:lnTo>
                    <a:pt x="480" y="244"/>
                  </a:lnTo>
                  <a:lnTo>
                    <a:pt x="487" y="245"/>
                  </a:lnTo>
                  <a:lnTo>
                    <a:pt x="490" y="253"/>
                  </a:lnTo>
                  <a:lnTo>
                    <a:pt x="488" y="259"/>
                  </a:lnTo>
                  <a:lnTo>
                    <a:pt x="496" y="267"/>
                  </a:lnTo>
                  <a:lnTo>
                    <a:pt x="499" y="272"/>
                  </a:lnTo>
                  <a:lnTo>
                    <a:pt x="490" y="277"/>
                  </a:lnTo>
                  <a:lnTo>
                    <a:pt x="490" y="283"/>
                  </a:lnTo>
                  <a:lnTo>
                    <a:pt x="494" y="285"/>
                  </a:lnTo>
                  <a:lnTo>
                    <a:pt x="500" y="294"/>
                  </a:lnTo>
                  <a:lnTo>
                    <a:pt x="506" y="299"/>
                  </a:lnTo>
                  <a:lnTo>
                    <a:pt x="503" y="308"/>
                  </a:lnTo>
                  <a:lnTo>
                    <a:pt x="499" y="309"/>
                  </a:lnTo>
                  <a:lnTo>
                    <a:pt x="493" y="313"/>
                  </a:lnTo>
                  <a:lnTo>
                    <a:pt x="487" y="313"/>
                  </a:lnTo>
                  <a:lnTo>
                    <a:pt x="483" y="314"/>
                  </a:lnTo>
                  <a:lnTo>
                    <a:pt x="488" y="325"/>
                  </a:lnTo>
                  <a:lnTo>
                    <a:pt x="500" y="329"/>
                  </a:lnTo>
                  <a:lnTo>
                    <a:pt x="501" y="335"/>
                  </a:lnTo>
                  <a:lnTo>
                    <a:pt x="499" y="338"/>
                  </a:lnTo>
                  <a:lnTo>
                    <a:pt x="494" y="347"/>
                  </a:lnTo>
                  <a:lnTo>
                    <a:pt x="496" y="351"/>
                  </a:lnTo>
                  <a:lnTo>
                    <a:pt x="497" y="356"/>
                  </a:lnTo>
                  <a:lnTo>
                    <a:pt x="500" y="359"/>
                  </a:lnTo>
                  <a:lnTo>
                    <a:pt x="518" y="367"/>
                  </a:lnTo>
                  <a:lnTo>
                    <a:pt x="529" y="365"/>
                  </a:lnTo>
                  <a:lnTo>
                    <a:pt x="530" y="372"/>
                  </a:lnTo>
                  <a:lnTo>
                    <a:pt x="523" y="381"/>
                  </a:lnTo>
                  <a:lnTo>
                    <a:pt x="523" y="386"/>
                  </a:lnTo>
                  <a:lnTo>
                    <a:pt x="521" y="387"/>
                  </a:lnTo>
                  <a:lnTo>
                    <a:pt x="519" y="388"/>
                  </a:lnTo>
                  <a:lnTo>
                    <a:pt x="510" y="392"/>
                  </a:lnTo>
                  <a:lnTo>
                    <a:pt x="497" y="404"/>
                  </a:lnTo>
                  <a:lnTo>
                    <a:pt x="490" y="407"/>
                  </a:lnTo>
                  <a:lnTo>
                    <a:pt x="488" y="413"/>
                  </a:lnTo>
                  <a:lnTo>
                    <a:pt x="481" y="418"/>
                  </a:lnTo>
                  <a:lnTo>
                    <a:pt x="473" y="420"/>
                  </a:lnTo>
                  <a:lnTo>
                    <a:pt x="465" y="423"/>
                  </a:lnTo>
                  <a:lnTo>
                    <a:pt x="461" y="422"/>
                  </a:lnTo>
                  <a:lnTo>
                    <a:pt x="451" y="422"/>
                  </a:lnTo>
                  <a:lnTo>
                    <a:pt x="445" y="418"/>
                  </a:lnTo>
                  <a:lnTo>
                    <a:pt x="434" y="415"/>
                  </a:lnTo>
                  <a:lnTo>
                    <a:pt x="430" y="409"/>
                  </a:lnTo>
                  <a:lnTo>
                    <a:pt x="421" y="409"/>
                  </a:lnTo>
                  <a:lnTo>
                    <a:pt x="419" y="404"/>
                  </a:lnTo>
                  <a:lnTo>
                    <a:pt x="412" y="404"/>
                  </a:lnTo>
                  <a:lnTo>
                    <a:pt x="407" y="407"/>
                  </a:lnTo>
                  <a:lnTo>
                    <a:pt x="400" y="406"/>
                  </a:lnTo>
                  <a:lnTo>
                    <a:pt x="380" y="400"/>
                  </a:lnTo>
                  <a:lnTo>
                    <a:pt x="375" y="396"/>
                  </a:lnTo>
                  <a:lnTo>
                    <a:pt x="369" y="397"/>
                  </a:lnTo>
                  <a:lnTo>
                    <a:pt x="363" y="403"/>
                  </a:lnTo>
                  <a:lnTo>
                    <a:pt x="341" y="416"/>
                  </a:lnTo>
                  <a:lnTo>
                    <a:pt x="332" y="432"/>
                  </a:lnTo>
                  <a:lnTo>
                    <a:pt x="331" y="435"/>
                  </a:lnTo>
                  <a:lnTo>
                    <a:pt x="334" y="449"/>
                  </a:lnTo>
                  <a:lnTo>
                    <a:pt x="340" y="458"/>
                  </a:lnTo>
                  <a:lnTo>
                    <a:pt x="329" y="456"/>
                  </a:lnTo>
                  <a:lnTo>
                    <a:pt x="316" y="459"/>
                  </a:lnTo>
                  <a:lnTo>
                    <a:pt x="312" y="462"/>
                  </a:lnTo>
                  <a:lnTo>
                    <a:pt x="295" y="458"/>
                  </a:lnTo>
                  <a:lnTo>
                    <a:pt x="288" y="462"/>
                  </a:lnTo>
                  <a:lnTo>
                    <a:pt x="284" y="458"/>
                  </a:lnTo>
                  <a:lnTo>
                    <a:pt x="275" y="453"/>
                  </a:lnTo>
                  <a:lnTo>
                    <a:pt x="275" y="448"/>
                  </a:lnTo>
                  <a:lnTo>
                    <a:pt x="265" y="447"/>
                  </a:lnTo>
                  <a:lnTo>
                    <a:pt x="262" y="449"/>
                  </a:lnTo>
                  <a:lnTo>
                    <a:pt x="258" y="444"/>
                  </a:lnTo>
                  <a:lnTo>
                    <a:pt x="252" y="442"/>
                  </a:lnTo>
                  <a:lnTo>
                    <a:pt x="244" y="439"/>
                  </a:lnTo>
                  <a:lnTo>
                    <a:pt x="230" y="435"/>
                  </a:lnTo>
                  <a:lnTo>
                    <a:pt x="227" y="444"/>
                  </a:lnTo>
                  <a:lnTo>
                    <a:pt x="211" y="444"/>
                  </a:lnTo>
                  <a:lnTo>
                    <a:pt x="209" y="442"/>
                  </a:lnTo>
                  <a:lnTo>
                    <a:pt x="198" y="444"/>
                  </a:lnTo>
                  <a:lnTo>
                    <a:pt x="187" y="436"/>
                  </a:lnTo>
                  <a:lnTo>
                    <a:pt x="175" y="438"/>
                  </a:lnTo>
                  <a:lnTo>
                    <a:pt x="167" y="430"/>
                  </a:lnTo>
                  <a:lnTo>
                    <a:pt x="159" y="430"/>
                  </a:lnTo>
                  <a:lnTo>
                    <a:pt x="144" y="424"/>
                  </a:lnTo>
                  <a:lnTo>
                    <a:pt x="138" y="425"/>
                  </a:lnTo>
                  <a:lnTo>
                    <a:pt x="139" y="415"/>
                  </a:lnTo>
                  <a:lnTo>
                    <a:pt x="125" y="410"/>
                  </a:lnTo>
                  <a:lnTo>
                    <a:pt x="123" y="405"/>
                  </a:lnTo>
                  <a:lnTo>
                    <a:pt x="130" y="404"/>
                  </a:lnTo>
                  <a:lnTo>
                    <a:pt x="136" y="397"/>
                  </a:lnTo>
                  <a:lnTo>
                    <a:pt x="142" y="373"/>
                  </a:lnTo>
                  <a:lnTo>
                    <a:pt x="146" y="344"/>
                  </a:lnTo>
                  <a:lnTo>
                    <a:pt x="150" y="339"/>
                  </a:lnTo>
                  <a:lnTo>
                    <a:pt x="154" y="337"/>
                  </a:lnTo>
                  <a:lnTo>
                    <a:pt x="150" y="333"/>
                  </a:lnTo>
                  <a:lnTo>
                    <a:pt x="147" y="338"/>
                  </a:lnTo>
                  <a:lnTo>
                    <a:pt x="149" y="312"/>
                  </a:lnTo>
                  <a:lnTo>
                    <a:pt x="150" y="303"/>
                  </a:lnTo>
                  <a:lnTo>
                    <a:pt x="154" y="292"/>
                  </a:lnTo>
                  <a:lnTo>
                    <a:pt x="164" y="300"/>
                  </a:lnTo>
                  <a:lnTo>
                    <a:pt x="168" y="304"/>
                  </a:lnTo>
                  <a:lnTo>
                    <a:pt x="170" y="316"/>
                  </a:lnTo>
                  <a:lnTo>
                    <a:pt x="173" y="316"/>
                  </a:lnTo>
                  <a:lnTo>
                    <a:pt x="169" y="300"/>
                  </a:lnTo>
                  <a:lnTo>
                    <a:pt x="162" y="292"/>
                  </a:lnTo>
                  <a:lnTo>
                    <a:pt x="150" y="284"/>
                  </a:lnTo>
                  <a:lnTo>
                    <a:pt x="149" y="280"/>
                  </a:lnTo>
                  <a:lnTo>
                    <a:pt x="155" y="278"/>
                  </a:lnTo>
                  <a:lnTo>
                    <a:pt x="153" y="272"/>
                  </a:lnTo>
                  <a:lnTo>
                    <a:pt x="151" y="251"/>
                  </a:lnTo>
                  <a:lnTo>
                    <a:pt x="141" y="249"/>
                  </a:lnTo>
                  <a:lnTo>
                    <a:pt x="125" y="240"/>
                  </a:lnTo>
                  <a:lnTo>
                    <a:pt x="119" y="231"/>
                  </a:lnTo>
                  <a:lnTo>
                    <a:pt x="112" y="224"/>
                  </a:lnTo>
                  <a:lnTo>
                    <a:pt x="112" y="218"/>
                  </a:lnTo>
                  <a:lnTo>
                    <a:pt x="114" y="212"/>
                  </a:lnTo>
                  <a:lnTo>
                    <a:pt x="112" y="209"/>
                  </a:lnTo>
                  <a:lnTo>
                    <a:pt x="107" y="206"/>
                  </a:lnTo>
                  <a:lnTo>
                    <a:pt x="111" y="200"/>
                  </a:lnTo>
                  <a:lnTo>
                    <a:pt x="100" y="199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8" y="189"/>
                  </a:lnTo>
                  <a:lnTo>
                    <a:pt x="92" y="187"/>
                  </a:lnTo>
                  <a:lnTo>
                    <a:pt x="83" y="187"/>
                  </a:lnTo>
                  <a:lnTo>
                    <a:pt x="82" y="181"/>
                  </a:lnTo>
                  <a:lnTo>
                    <a:pt x="75" y="182"/>
                  </a:lnTo>
                  <a:lnTo>
                    <a:pt x="71" y="181"/>
                  </a:lnTo>
                  <a:lnTo>
                    <a:pt x="67" y="178"/>
                  </a:lnTo>
                  <a:lnTo>
                    <a:pt x="62" y="179"/>
                  </a:lnTo>
                  <a:lnTo>
                    <a:pt x="55" y="177"/>
                  </a:lnTo>
                  <a:lnTo>
                    <a:pt x="52" y="174"/>
                  </a:lnTo>
                  <a:lnTo>
                    <a:pt x="36" y="170"/>
                  </a:lnTo>
                  <a:lnTo>
                    <a:pt x="29" y="170"/>
                  </a:lnTo>
                  <a:lnTo>
                    <a:pt x="22" y="172"/>
                  </a:lnTo>
                  <a:lnTo>
                    <a:pt x="19" y="171"/>
                  </a:lnTo>
                  <a:lnTo>
                    <a:pt x="14" y="163"/>
                  </a:lnTo>
                  <a:lnTo>
                    <a:pt x="3" y="160"/>
                  </a:lnTo>
                  <a:lnTo>
                    <a:pt x="6" y="157"/>
                  </a:lnTo>
                  <a:lnTo>
                    <a:pt x="16" y="155"/>
                  </a:lnTo>
                  <a:lnTo>
                    <a:pt x="18" y="153"/>
                  </a:lnTo>
                  <a:lnTo>
                    <a:pt x="11" y="150"/>
                  </a:lnTo>
                  <a:lnTo>
                    <a:pt x="10" y="145"/>
                  </a:lnTo>
                  <a:lnTo>
                    <a:pt x="15" y="146"/>
                  </a:lnTo>
                  <a:lnTo>
                    <a:pt x="16" y="143"/>
                  </a:lnTo>
                  <a:lnTo>
                    <a:pt x="2" y="143"/>
                  </a:lnTo>
                  <a:lnTo>
                    <a:pt x="0" y="138"/>
                  </a:lnTo>
                  <a:lnTo>
                    <a:pt x="2" y="133"/>
                  </a:lnTo>
                  <a:lnTo>
                    <a:pt x="10" y="129"/>
                  </a:lnTo>
                  <a:lnTo>
                    <a:pt x="30" y="125"/>
                  </a:lnTo>
                  <a:lnTo>
                    <a:pt x="38" y="125"/>
                  </a:lnTo>
                  <a:lnTo>
                    <a:pt x="44" y="125"/>
                  </a:lnTo>
                  <a:lnTo>
                    <a:pt x="55" y="119"/>
                  </a:lnTo>
                  <a:lnTo>
                    <a:pt x="65" y="118"/>
                  </a:lnTo>
                  <a:lnTo>
                    <a:pt x="75" y="120"/>
                  </a:lnTo>
                  <a:lnTo>
                    <a:pt x="83" y="130"/>
                  </a:lnTo>
                  <a:lnTo>
                    <a:pt x="87" y="133"/>
                  </a:lnTo>
                  <a:lnTo>
                    <a:pt x="98" y="127"/>
                  </a:lnTo>
                  <a:lnTo>
                    <a:pt x="112" y="128"/>
                  </a:lnTo>
                  <a:lnTo>
                    <a:pt x="116" y="131"/>
                  </a:lnTo>
                  <a:lnTo>
                    <a:pt x="120" y="125"/>
                  </a:lnTo>
                  <a:lnTo>
                    <a:pt x="124" y="129"/>
                  </a:lnTo>
                  <a:lnTo>
                    <a:pt x="140" y="128"/>
                  </a:lnTo>
                  <a:lnTo>
                    <a:pt x="135" y="119"/>
                  </a:lnTo>
                  <a:lnTo>
                    <a:pt x="134" y="99"/>
                  </a:lnTo>
                  <a:lnTo>
                    <a:pt x="130" y="93"/>
                  </a:lnTo>
                  <a:lnTo>
                    <a:pt x="122" y="78"/>
                  </a:lnTo>
                  <a:lnTo>
                    <a:pt x="123" y="73"/>
                  </a:lnTo>
                  <a:lnTo>
                    <a:pt x="134" y="74"/>
                  </a:lnTo>
                  <a:lnTo>
                    <a:pt x="144" y="72"/>
                  </a:lnTo>
                  <a:lnTo>
                    <a:pt x="148" y="74"/>
                  </a:lnTo>
                  <a:lnTo>
                    <a:pt x="149" y="83"/>
                  </a:lnTo>
                  <a:lnTo>
                    <a:pt x="152" y="88"/>
                  </a:lnTo>
                  <a:lnTo>
                    <a:pt x="160" y="88"/>
                  </a:lnTo>
                  <a:lnTo>
                    <a:pt x="168" y="90"/>
                  </a:lnTo>
                  <a:lnTo>
                    <a:pt x="178" y="91"/>
                  </a:lnTo>
                  <a:lnTo>
                    <a:pt x="194" y="94"/>
                  </a:lnTo>
                  <a:lnTo>
                    <a:pt x="200" y="92"/>
                  </a:lnTo>
                  <a:lnTo>
                    <a:pt x="212" y="85"/>
                  </a:lnTo>
                  <a:lnTo>
                    <a:pt x="206" y="82"/>
                  </a:lnTo>
                  <a:lnTo>
                    <a:pt x="205" y="80"/>
                  </a:lnTo>
                  <a:lnTo>
                    <a:pt x="207" y="72"/>
                  </a:lnTo>
                  <a:lnTo>
                    <a:pt x="225" y="63"/>
                  </a:lnTo>
                  <a:lnTo>
                    <a:pt x="238" y="62"/>
                  </a:lnTo>
                  <a:lnTo>
                    <a:pt x="251" y="57"/>
                  </a:lnTo>
                  <a:lnTo>
                    <a:pt x="258" y="52"/>
                  </a:lnTo>
                  <a:lnTo>
                    <a:pt x="262" y="46"/>
                  </a:lnTo>
                  <a:lnTo>
                    <a:pt x="264" y="41"/>
                  </a:lnTo>
                  <a:lnTo>
                    <a:pt x="265" y="18"/>
                  </a:lnTo>
                  <a:lnTo>
                    <a:pt x="269" y="10"/>
                  </a:lnTo>
                  <a:lnTo>
                    <a:pt x="279" y="5"/>
                  </a:lnTo>
                  <a:lnTo>
                    <a:pt x="300" y="1"/>
                  </a:lnTo>
                  <a:lnTo>
                    <a:pt x="304" y="0"/>
                  </a:lnTo>
                  <a:lnTo>
                    <a:pt x="307" y="7"/>
                  </a:lnTo>
                  <a:lnTo>
                    <a:pt x="307" y="11"/>
                  </a:lnTo>
                  <a:lnTo>
                    <a:pt x="317" y="20"/>
                  </a:lnTo>
                  <a:lnTo>
                    <a:pt x="328" y="16"/>
                  </a:lnTo>
                  <a:lnTo>
                    <a:pt x="333" y="22"/>
                  </a:lnTo>
                  <a:lnTo>
                    <a:pt x="335" y="29"/>
                  </a:lnTo>
                  <a:lnTo>
                    <a:pt x="350" y="32"/>
                  </a:lnTo>
                  <a:lnTo>
                    <a:pt x="352" y="39"/>
                  </a:lnTo>
                  <a:lnTo>
                    <a:pt x="355" y="38"/>
                  </a:lnTo>
                  <a:lnTo>
                    <a:pt x="368" y="40"/>
                  </a:lnTo>
                  <a:lnTo>
                    <a:pt x="373" y="44"/>
                  </a:lnTo>
                  <a:lnTo>
                    <a:pt x="371" y="50"/>
                  </a:lnTo>
                  <a:lnTo>
                    <a:pt x="374" y="51"/>
                  </a:lnTo>
                  <a:lnTo>
                    <a:pt x="371" y="57"/>
                  </a:lnTo>
                  <a:lnTo>
                    <a:pt x="373" y="58"/>
                  </a:lnTo>
                  <a:lnTo>
                    <a:pt x="381" y="60"/>
                  </a:lnTo>
                  <a:lnTo>
                    <a:pt x="388" y="58"/>
                  </a:lnTo>
                  <a:lnTo>
                    <a:pt x="394" y="57"/>
                  </a:lnTo>
                  <a:lnTo>
                    <a:pt x="395" y="51"/>
                  </a:lnTo>
                  <a:lnTo>
                    <a:pt x="401" y="50"/>
                  </a:lnTo>
                  <a:lnTo>
                    <a:pt x="399" y="59"/>
                  </a:lnTo>
                  <a:lnTo>
                    <a:pt x="400" y="61"/>
                  </a:lnTo>
                  <a:lnTo>
                    <a:pt x="402" y="68"/>
                  </a:lnTo>
                  <a:lnTo>
                    <a:pt x="408" y="69"/>
                  </a:lnTo>
                  <a:lnTo>
                    <a:pt x="419" y="74"/>
                  </a:lnTo>
                  <a:lnTo>
                    <a:pt x="429" y="82"/>
                  </a:lnTo>
                  <a:lnTo>
                    <a:pt x="441" y="81"/>
                  </a:lnTo>
                  <a:lnTo>
                    <a:pt x="441" y="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8">
              <a:extLst>
                <a:ext uri="{FF2B5EF4-FFF2-40B4-BE49-F238E27FC236}">
                  <a16:creationId xmlns:a16="http://schemas.microsoft.com/office/drawing/2014/main" id="{9F78245E-4CC4-879D-BE85-B97ABCAA8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567" y="5674334"/>
              <a:ext cx="292797" cy="546026"/>
            </a:xfrm>
            <a:custGeom>
              <a:avLst/>
              <a:gdLst>
                <a:gd name="T0" fmla="*/ 85 w 148"/>
                <a:gd name="T1" fmla="*/ 267 h 276"/>
                <a:gd name="T2" fmla="*/ 65 w 148"/>
                <a:gd name="T3" fmla="*/ 276 h 276"/>
                <a:gd name="T4" fmla="*/ 41 w 148"/>
                <a:gd name="T5" fmla="*/ 271 h 276"/>
                <a:gd name="T6" fmla="*/ 30 w 148"/>
                <a:gd name="T7" fmla="*/ 272 h 276"/>
                <a:gd name="T8" fmla="*/ 20 w 148"/>
                <a:gd name="T9" fmla="*/ 276 h 276"/>
                <a:gd name="T10" fmla="*/ 21 w 148"/>
                <a:gd name="T11" fmla="*/ 267 h 276"/>
                <a:gd name="T12" fmla="*/ 27 w 148"/>
                <a:gd name="T13" fmla="*/ 245 h 276"/>
                <a:gd name="T14" fmla="*/ 27 w 148"/>
                <a:gd name="T15" fmla="*/ 229 h 276"/>
                <a:gd name="T16" fmla="*/ 29 w 148"/>
                <a:gd name="T17" fmla="*/ 213 h 276"/>
                <a:gd name="T18" fmla="*/ 26 w 148"/>
                <a:gd name="T19" fmla="*/ 198 h 276"/>
                <a:gd name="T20" fmla="*/ 29 w 148"/>
                <a:gd name="T21" fmla="*/ 195 h 276"/>
                <a:gd name="T22" fmla="*/ 16 w 148"/>
                <a:gd name="T23" fmla="*/ 198 h 276"/>
                <a:gd name="T24" fmla="*/ 12 w 148"/>
                <a:gd name="T25" fmla="*/ 193 h 276"/>
                <a:gd name="T26" fmla="*/ 17 w 148"/>
                <a:gd name="T27" fmla="*/ 185 h 276"/>
                <a:gd name="T28" fmla="*/ 21 w 148"/>
                <a:gd name="T29" fmla="*/ 174 h 276"/>
                <a:gd name="T30" fmla="*/ 15 w 148"/>
                <a:gd name="T31" fmla="*/ 183 h 276"/>
                <a:gd name="T32" fmla="*/ 0 w 148"/>
                <a:gd name="T33" fmla="*/ 183 h 276"/>
                <a:gd name="T34" fmla="*/ 2 w 148"/>
                <a:gd name="T35" fmla="*/ 171 h 276"/>
                <a:gd name="T36" fmla="*/ 7 w 148"/>
                <a:gd name="T37" fmla="*/ 155 h 276"/>
                <a:gd name="T38" fmla="*/ 11 w 148"/>
                <a:gd name="T39" fmla="*/ 146 h 276"/>
                <a:gd name="T40" fmla="*/ 31 w 148"/>
                <a:gd name="T41" fmla="*/ 109 h 276"/>
                <a:gd name="T42" fmla="*/ 34 w 148"/>
                <a:gd name="T43" fmla="*/ 83 h 276"/>
                <a:gd name="T44" fmla="*/ 41 w 148"/>
                <a:gd name="T45" fmla="*/ 60 h 276"/>
                <a:gd name="T46" fmla="*/ 38 w 148"/>
                <a:gd name="T47" fmla="*/ 46 h 276"/>
                <a:gd name="T48" fmla="*/ 35 w 148"/>
                <a:gd name="T49" fmla="*/ 26 h 276"/>
                <a:gd name="T50" fmla="*/ 33 w 148"/>
                <a:gd name="T51" fmla="*/ 17 h 276"/>
                <a:gd name="T52" fmla="*/ 41 w 148"/>
                <a:gd name="T53" fmla="*/ 7 h 276"/>
                <a:gd name="T54" fmla="*/ 62 w 148"/>
                <a:gd name="T55" fmla="*/ 0 h 276"/>
                <a:gd name="T56" fmla="*/ 61 w 148"/>
                <a:gd name="T57" fmla="*/ 13 h 276"/>
                <a:gd name="T58" fmla="*/ 75 w 148"/>
                <a:gd name="T59" fmla="*/ 14 h 276"/>
                <a:gd name="T60" fmla="*/ 92 w 148"/>
                <a:gd name="T61" fmla="*/ 17 h 276"/>
                <a:gd name="T62" fmla="*/ 106 w 148"/>
                <a:gd name="T63" fmla="*/ 13 h 276"/>
                <a:gd name="T64" fmla="*/ 114 w 148"/>
                <a:gd name="T65" fmla="*/ 11 h 276"/>
                <a:gd name="T66" fmla="*/ 134 w 148"/>
                <a:gd name="T67" fmla="*/ 14 h 276"/>
                <a:gd name="T68" fmla="*/ 141 w 148"/>
                <a:gd name="T69" fmla="*/ 26 h 276"/>
                <a:gd name="T70" fmla="*/ 148 w 148"/>
                <a:gd name="T71" fmla="*/ 33 h 276"/>
                <a:gd name="T72" fmla="*/ 133 w 148"/>
                <a:gd name="T73" fmla="*/ 45 h 276"/>
                <a:gd name="T74" fmla="*/ 123 w 148"/>
                <a:gd name="T75" fmla="*/ 55 h 276"/>
                <a:gd name="T76" fmla="*/ 119 w 148"/>
                <a:gd name="T77" fmla="*/ 67 h 276"/>
                <a:gd name="T78" fmla="*/ 119 w 148"/>
                <a:gd name="T79" fmla="*/ 93 h 276"/>
                <a:gd name="T80" fmla="*/ 111 w 148"/>
                <a:gd name="T81" fmla="*/ 104 h 276"/>
                <a:gd name="T82" fmla="*/ 115 w 148"/>
                <a:gd name="T83" fmla="*/ 112 h 276"/>
                <a:gd name="T84" fmla="*/ 109 w 148"/>
                <a:gd name="T85" fmla="*/ 130 h 276"/>
                <a:gd name="T86" fmla="*/ 91 w 148"/>
                <a:gd name="T87" fmla="*/ 132 h 276"/>
                <a:gd name="T88" fmla="*/ 91 w 148"/>
                <a:gd name="T89" fmla="*/ 140 h 276"/>
                <a:gd name="T90" fmla="*/ 97 w 148"/>
                <a:gd name="T91" fmla="*/ 150 h 276"/>
                <a:gd name="T92" fmla="*/ 108 w 148"/>
                <a:gd name="T93" fmla="*/ 163 h 276"/>
                <a:gd name="T94" fmla="*/ 108 w 148"/>
                <a:gd name="T95" fmla="*/ 174 h 276"/>
                <a:gd name="T96" fmla="*/ 94 w 148"/>
                <a:gd name="T97" fmla="*/ 198 h 276"/>
                <a:gd name="T98" fmla="*/ 110 w 148"/>
                <a:gd name="T99" fmla="*/ 212 h 276"/>
                <a:gd name="T100" fmla="*/ 101 w 148"/>
                <a:gd name="T101" fmla="*/ 222 h 276"/>
                <a:gd name="T102" fmla="*/ 86 w 148"/>
                <a:gd name="T103" fmla="*/ 245 h 276"/>
                <a:gd name="T104" fmla="*/ 89 w 148"/>
                <a:gd name="T105" fmla="*/ 26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76">
                  <a:moveTo>
                    <a:pt x="89" y="267"/>
                  </a:moveTo>
                  <a:lnTo>
                    <a:pt x="85" y="267"/>
                  </a:lnTo>
                  <a:lnTo>
                    <a:pt x="70" y="276"/>
                  </a:lnTo>
                  <a:lnTo>
                    <a:pt x="65" y="276"/>
                  </a:lnTo>
                  <a:lnTo>
                    <a:pt x="57" y="272"/>
                  </a:lnTo>
                  <a:lnTo>
                    <a:pt x="41" y="271"/>
                  </a:lnTo>
                  <a:lnTo>
                    <a:pt x="36" y="270"/>
                  </a:lnTo>
                  <a:lnTo>
                    <a:pt x="30" y="272"/>
                  </a:lnTo>
                  <a:lnTo>
                    <a:pt x="25" y="272"/>
                  </a:lnTo>
                  <a:lnTo>
                    <a:pt x="20" y="276"/>
                  </a:lnTo>
                  <a:lnTo>
                    <a:pt x="18" y="275"/>
                  </a:lnTo>
                  <a:lnTo>
                    <a:pt x="21" y="267"/>
                  </a:lnTo>
                  <a:lnTo>
                    <a:pt x="27" y="253"/>
                  </a:lnTo>
                  <a:lnTo>
                    <a:pt x="27" y="245"/>
                  </a:lnTo>
                  <a:lnTo>
                    <a:pt x="28" y="237"/>
                  </a:lnTo>
                  <a:lnTo>
                    <a:pt x="27" y="229"/>
                  </a:lnTo>
                  <a:lnTo>
                    <a:pt x="25" y="225"/>
                  </a:lnTo>
                  <a:lnTo>
                    <a:pt x="29" y="213"/>
                  </a:lnTo>
                  <a:lnTo>
                    <a:pt x="29" y="207"/>
                  </a:lnTo>
                  <a:lnTo>
                    <a:pt x="26" y="198"/>
                  </a:lnTo>
                  <a:lnTo>
                    <a:pt x="35" y="200"/>
                  </a:lnTo>
                  <a:lnTo>
                    <a:pt x="29" y="195"/>
                  </a:lnTo>
                  <a:lnTo>
                    <a:pt x="24" y="195"/>
                  </a:lnTo>
                  <a:lnTo>
                    <a:pt x="16" y="198"/>
                  </a:lnTo>
                  <a:lnTo>
                    <a:pt x="11" y="198"/>
                  </a:lnTo>
                  <a:lnTo>
                    <a:pt x="12" y="193"/>
                  </a:lnTo>
                  <a:lnTo>
                    <a:pt x="10" y="187"/>
                  </a:lnTo>
                  <a:lnTo>
                    <a:pt x="17" y="185"/>
                  </a:lnTo>
                  <a:lnTo>
                    <a:pt x="22" y="179"/>
                  </a:lnTo>
                  <a:lnTo>
                    <a:pt x="21" y="174"/>
                  </a:lnTo>
                  <a:lnTo>
                    <a:pt x="17" y="178"/>
                  </a:lnTo>
                  <a:lnTo>
                    <a:pt x="15" y="183"/>
                  </a:lnTo>
                  <a:lnTo>
                    <a:pt x="5" y="185"/>
                  </a:lnTo>
                  <a:lnTo>
                    <a:pt x="0" y="183"/>
                  </a:lnTo>
                  <a:lnTo>
                    <a:pt x="0" y="177"/>
                  </a:lnTo>
                  <a:lnTo>
                    <a:pt x="2" y="171"/>
                  </a:lnTo>
                  <a:lnTo>
                    <a:pt x="3" y="163"/>
                  </a:lnTo>
                  <a:lnTo>
                    <a:pt x="7" y="155"/>
                  </a:lnTo>
                  <a:lnTo>
                    <a:pt x="6" y="150"/>
                  </a:lnTo>
                  <a:lnTo>
                    <a:pt x="11" y="146"/>
                  </a:lnTo>
                  <a:lnTo>
                    <a:pt x="16" y="140"/>
                  </a:lnTo>
                  <a:lnTo>
                    <a:pt x="31" y="109"/>
                  </a:lnTo>
                  <a:lnTo>
                    <a:pt x="29" y="105"/>
                  </a:lnTo>
                  <a:lnTo>
                    <a:pt x="34" y="83"/>
                  </a:lnTo>
                  <a:lnTo>
                    <a:pt x="39" y="74"/>
                  </a:lnTo>
                  <a:lnTo>
                    <a:pt x="41" y="60"/>
                  </a:lnTo>
                  <a:lnTo>
                    <a:pt x="40" y="53"/>
                  </a:lnTo>
                  <a:lnTo>
                    <a:pt x="38" y="46"/>
                  </a:lnTo>
                  <a:lnTo>
                    <a:pt x="35" y="31"/>
                  </a:lnTo>
                  <a:lnTo>
                    <a:pt x="35" y="26"/>
                  </a:lnTo>
                  <a:lnTo>
                    <a:pt x="33" y="20"/>
                  </a:lnTo>
                  <a:lnTo>
                    <a:pt x="33" y="17"/>
                  </a:lnTo>
                  <a:lnTo>
                    <a:pt x="38" y="11"/>
                  </a:lnTo>
                  <a:lnTo>
                    <a:pt x="41" y="7"/>
                  </a:lnTo>
                  <a:lnTo>
                    <a:pt x="48" y="4"/>
                  </a:lnTo>
                  <a:lnTo>
                    <a:pt x="62" y="0"/>
                  </a:lnTo>
                  <a:lnTo>
                    <a:pt x="65" y="7"/>
                  </a:lnTo>
                  <a:lnTo>
                    <a:pt x="61" y="13"/>
                  </a:lnTo>
                  <a:lnTo>
                    <a:pt x="64" y="17"/>
                  </a:lnTo>
                  <a:lnTo>
                    <a:pt x="75" y="14"/>
                  </a:lnTo>
                  <a:lnTo>
                    <a:pt x="84" y="14"/>
                  </a:lnTo>
                  <a:lnTo>
                    <a:pt x="92" y="17"/>
                  </a:lnTo>
                  <a:lnTo>
                    <a:pt x="97" y="17"/>
                  </a:lnTo>
                  <a:lnTo>
                    <a:pt x="106" y="13"/>
                  </a:lnTo>
                  <a:lnTo>
                    <a:pt x="108" y="9"/>
                  </a:lnTo>
                  <a:lnTo>
                    <a:pt x="114" y="11"/>
                  </a:lnTo>
                  <a:lnTo>
                    <a:pt x="132" y="11"/>
                  </a:lnTo>
                  <a:lnTo>
                    <a:pt x="134" y="14"/>
                  </a:lnTo>
                  <a:lnTo>
                    <a:pt x="134" y="25"/>
                  </a:lnTo>
                  <a:lnTo>
                    <a:pt x="141" y="26"/>
                  </a:lnTo>
                  <a:lnTo>
                    <a:pt x="147" y="29"/>
                  </a:lnTo>
                  <a:lnTo>
                    <a:pt x="148" y="33"/>
                  </a:lnTo>
                  <a:lnTo>
                    <a:pt x="139" y="42"/>
                  </a:lnTo>
                  <a:lnTo>
                    <a:pt x="133" y="45"/>
                  </a:lnTo>
                  <a:lnTo>
                    <a:pt x="127" y="50"/>
                  </a:lnTo>
                  <a:lnTo>
                    <a:pt x="123" y="55"/>
                  </a:lnTo>
                  <a:lnTo>
                    <a:pt x="116" y="61"/>
                  </a:lnTo>
                  <a:lnTo>
                    <a:pt x="119" y="67"/>
                  </a:lnTo>
                  <a:lnTo>
                    <a:pt x="120" y="79"/>
                  </a:lnTo>
                  <a:lnTo>
                    <a:pt x="119" y="93"/>
                  </a:lnTo>
                  <a:lnTo>
                    <a:pt x="120" y="97"/>
                  </a:lnTo>
                  <a:lnTo>
                    <a:pt x="111" y="104"/>
                  </a:lnTo>
                  <a:lnTo>
                    <a:pt x="110" y="107"/>
                  </a:lnTo>
                  <a:lnTo>
                    <a:pt x="115" y="112"/>
                  </a:lnTo>
                  <a:lnTo>
                    <a:pt x="115" y="118"/>
                  </a:lnTo>
                  <a:lnTo>
                    <a:pt x="109" y="130"/>
                  </a:lnTo>
                  <a:lnTo>
                    <a:pt x="106" y="132"/>
                  </a:lnTo>
                  <a:lnTo>
                    <a:pt x="91" y="132"/>
                  </a:lnTo>
                  <a:lnTo>
                    <a:pt x="88" y="133"/>
                  </a:lnTo>
                  <a:lnTo>
                    <a:pt x="91" y="140"/>
                  </a:lnTo>
                  <a:lnTo>
                    <a:pt x="96" y="144"/>
                  </a:lnTo>
                  <a:lnTo>
                    <a:pt x="97" y="150"/>
                  </a:lnTo>
                  <a:lnTo>
                    <a:pt x="102" y="161"/>
                  </a:lnTo>
                  <a:lnTo>
                    <a:pt x="108" y="163"/>
                  </a:lnTo>
                  <a:lnTo>
                    <a:pt x="110" y="166"/>
                  </a:lnTo>
                  <a:lnTo>
                    <a:pt x="108" y="174"/>
                  </a:lnTo>
                  <a:lnTo>
                    <a:pt x="97" y="185"/>
                  </a:lnTo>
                  <a:lnTo>
                    <a:pt x="94" y="198"/>
                  </a:lnTo>
                  <a:lnTo>
                    <a:pt x="104" y="213"/>
                  </a:lnTo>
                  <a:lnTo>
                    <a:pt x="110" y="212"/>
                  </a:lnTo>
                  <a:lnTo>
                    <a:pt x="108" y="221"/>
                  </a:lnTo>
                  <a:lnTo>
                    <a:pt x="101" y="222"/>
                  </a:lnTo>
                  <a:lnTo>
                    <a:pt x="89" y="237"/>
                  </a:lnTo>
                  <a:lnTo>
                    <a:pt x="86" y="245"/>
                  </a:lnTo>
                  <a:lnTo>
                    <a:pt x="89" y="267"/>
                  </a:lnTo>
                  <a:lnTo>
                    <a:pt x="89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9">
              <a:extLst>
                <a:ext uri="{FF2B5EF4-FFF2-40B4-BE49-F238E27FC236}">
                  <a16:creationId xmlns:a16="http://schemas.microsoft.com/office/drawing/2014/main" id="{0F36F98E-8877-5CB8-DABB-A21D1CF64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2006" y="6414239"/>
              <a:ext cx="164204" cy="61330"/>
            </a:xfrm>
            <a:custGeom>
              <a:avLst/>
              <a:gdLst>
                <a:gd name="T0" fmla="*/ 68 w 83"/>
                <a:gd name="T1" fmla="*/ 11 h 31"/>
                <a:gd name="T2" fmla="*/ 69 w 83"/>
                <a:gd name="T3" fmla="*/ 12 h 31"/>
                <a:gd name="T4" fmla="*/ 66 w 83"/>
                <a:gd name="T5" fmla="*/ 10 h 31"/>
                <a:gd name="T6" fmla="*/ 67 w 83"/>
                <a:gd name="T7" fmla="*/ 10 h 31"/>
                <a:gd name="T8" fmla="*/ 81 w 83"/>
                <a:gd name="T9" fmla="*/ 10 h 31"/>
                <a:gd name="T10" fmla="*/ 81 w 83"/>
                <a:gd name="T11" fmla="*/ 12 h 31"/>
                <a:gd name="T12" fmla="*/ 74 w 83"/>
                <a:gd name="T13" fmla="*/ 12 h 31"/>
                <a:gd name="T14" fmla="*/ 71 w 83"/>
                <a:gd name="T15" fmla="*/ 12 h 31"/>
                <a:gd name="T16" fmla="*/ 71 w 83"/>
                <a:gd name="T17" fmla="*/ 10 h 31"/>
                <a:gd name="T18" fmla="*/ 69 w 83"/>
                <a:gd name="T19" fmla="*/ 8 h 31"/>
                <a:gd name="T20" fmla="*/ 71 w 83"/>
                <a:gd name="T21" fmla="*/ 7 h 31"/>
                <a:gd name="T22" fmla="*/ 74 w 83"/>
                <a:gd name="T23" fmla="*/ 8 h 31"/>
                <a:gd name="T24" fmla="*/ 77 w 83"/>
                <a:gd name="T25" fmla="*/ 8 h 31"/>
                <a:gd name="T26" fmla="*/ 78 w 83"/>
                <a:gd name="T27" fmla="*/ 8 h 31"/>
                <a:gd name="T28" fmla="*/ 63 w 83"/>
                <a:gd name="T29" fmla="*/ 14 h 31"/>
                <a:gd name="T30" fmla="*/ 62 w 83"/>
                <a:gd name="T31" fmla="*/ 19 h 31"/>
                <a:gd name="T32" fmla="*/ 60 w 83"/>
                <a:gd name="T33" fmla="*/ 21 h 31"/>
                <a:gd name="T34" fmla="*/ 58 w 83"/>
                <a:gd name="T35" fmla="*/ 22 h 31"/>
                <a:gd name="T36" fmla="*/ 52 w 83"/>
                <a:gd name="T37" fmla="*/ 22 h 31"/>
                <a:gd name="T38" fmla="*/ 47 w 83"/>
                <a:gd name="T39" fmla="*/ 27 h 31"/>
                <a:gd name="T40" fmla="*/ 39 w 83"/>
                <a:gd name="T41" fmla="*/ 27 h 31"/>
                <a:gd name="T42" fmla="*/ 33 w 83"/>
                <a:gd name="T43" fmla="*/ 31 h 31"/>
                <a:gd name="T44" fmla="*/ 33 w 83"/>
                <a:gd name="T45" fmla="*/ 29 h 31"/>
                <a:gd name="T46" fmla="*/ 32 w 83"/>
                <a:gd name="T47" fmla="*/ 29 h 31"/>
                <a:gd name="T48" fmla="*/ 28 w 83"/>
                <a:gd name="T49" fmla="*/ 27 h 31"/>
                <a:gd name="T50" fmla="*/ 27 w 83"/>
                <a:gd name="T51" fmla="*/ 27 h 31"/>
                <a:gd name="T52" fmla="*/ 25 w 83"/>
                <a:gd name="T53" fmla="*/ 28 h 31"/>
                <a:gd name="T54" fmla="*/ 22 w 83"/>
                <a:gd name="T55" fmla="*/ 29 h 31"/>
                <a:gd name="T56" fmla="*/ 14 w 83"/>
                <a:gd name="T57" fmla="*/ 27 h 31"/>
                <a:gd name="T58" fmla="*/ 8 w 83"/>
                <a:gd name="T59" fmla="*/ 24 h 31"/>
                <a:gd name="T60" fmla="*/ 5 w 83"/>
                <a:gd name="T61" fmla="*/ 18 h 31"/>
                <a:gd name="T62" fmla="*/ 3 w 83"/>
                <a:gd name="T63" fmla="*/ 15 h 31"/>
                <a:gd name="T64" fmla="*/ 2 w 83"/>
                <a:gd name="T65" fmla="*/ 10 h 31"/>
                <a:gd name="T66" fmla="*/ 0 w 83"/>
                <a:gd name="T67" fmla="*/ 5 h 31"/>
                <a:gd name="T68" fmla="*/ 7 w 83"/>
                <a:gd name="T69" fmla="*/ 9 h 31"/>
                <a:gd name="T70" fmla="*/ 10 w 83"/>
                <a:gd name="T71" fmla="*/ 2 h 31"/>
                <a:gd name="T72" fmla="*/ 12 w 83"/>
                <a:gd name="T73" fmla="*/ 2 h 31"/>
                <a:gd name="T74" fmla="*/ 15 w 83"/>
                <a:gd name="T75" fmla="*/ 3 h 31"/>
                <a:gd name="T76" fmla="*/ 18 w 83"/>
                <a:gd name="T77" fmla="*/ 1 h 31"/>
                <a:gd name="T78" fmla="*/ 21 w 83"/>
                <a:gd name="T79" fmla="*/ 4 h 31"/>
                <a:gd name="T80" fmla="*/ 24 w 83"/>
                <a:gd name="T81" fmla="*/ 7 h 31"/>
                <a:gd name="T82" fmla="*/ 27 w 83"/>
                <a:gd name="T83" fmla="*/ 7 h 31"/>
                <a:gd name="T84" fmla="*/ 29 w 83"/>
                <a:gd name="T85" fmla="*/ 7 h 31"/>
                <a:gd name="T86" fmla="*/ 33 w 83"/>
                <a:gd name="T87" fmla="*/ 4 h 31"/>
                <a:gd name="T88" fmla="*/ 36 w 83"/>
                <a:gd name="T89" fmla="*/ 3 h 31"/>
                <a:gd name="T90" fmla="*/ 39 w 83"/>
                <a:gd name="T91" fmla="*/ 2 h 31"/>
                <a:gd name="T92" fmla="*/ 43 w 83"/>
                <a:gd name="T93" fmla="*/ 3 h 31"/>
                <a:gd name="T94" fmla="*/ 46 w 83"/>
                <a:gd name="T95" fmla="*/ 4 h 31"/>
                <a:gd name="T96" fmla="*/ 48 w 83"/>
                <a:gd name="T97" fmla="*/ 2 h 31"/>
                <a:gd name="T98" fmla="*/ 51 w 83"/>
                <a:gd name="T99" fmla="*/ 3 h 31"/>
                <a:gd name="T100" fmla="*/ 53 w 83"/>
                <a:gd name="T101" fmla="*/ 5 h 31"/>
                <a:gd name="T102" fmla="*/ 53 w 83"/>
                <a:gd name="T103" fmla="*/ 10 h 31"/>
                <a:gd name="T104" fmla="*/ 55 w 83"/>
                <a:gd name="T105" fmla="*/ 10 h 31"/>
                <a:gd name="T106" fmla="*/ 57 w 83"/>
                <a:gd name="T107" fmla="*/ 9 h 31"/>
                <a:gd name="T108" fmla="*/ 58 w 83"/>
                <a:gd name="T109" fmla="*/ 10 h 31"/>
                <a:gd name="T110" fmla="*/ 61 w 83"/>
                <a:gd name="T111" fmla="*/ 9 h 31"/>
                <a:gd name="T112" fmla="*/ 64 w 83"/>
                <a:gd name="T113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31">
                  <a:moveTo>
                    <a:pt x="68" y="11"/>
                  </a:moveTo>
                  <a:lnTo>
                    <a:pt x="67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8" y="11"/>
                  </a:lnTo>
                  <a:close/>
                  <a:moveTo>
                    <a:pt x="68" y="11"/>
                  </a:moveTo>
                  <a:lnTo>
                    <a:pt x="68" y="11"/>
                  </a:lnTo>
                  <a:lnTo>
                    <a:pt x="69" y="11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1"/>
                  </a:lnTo>
                  <a:close/>
                  <a:moveTo>
                    <a:pt x="66" y="10"/>
                  </a:move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66" y="10"/>
                  </a:lnTo>
                  <a:close/>
                  <a:moveTo>
                    <a:pt x="78" y="8"/>
                  </a:moveTo>
                  <a:lnTo>
                    <a:pt x="79" y="8"/>
                  </a:lnTo>
                  <a:lnTo>
                    <a:pt x="80" y="9"/>
                  </a:lnTo>
                  <a:lnTo>
                    <a:pt x="81" y="10"/>
                  </a:lnTo>
                  <a:lnTo>
                    <a:pt x="81" y="11"/>
                  </a:lnTo>
                  <a:lnTo>
                    <a:pt x="82" y="12"/>
                  </a:lnTo>
                  <a:lnTo>
                    <a:pt x="83" y="12"/>
                  </a:lnTo>
                  <a:lnTo>
                    <a:pt x="82" y="12"/>
                  </a:lnTo>
                  <a:lnTo>
                    <a:pt x="81" y="12"/>
                  </a:lnTo>
                  <a:lnTo>
                    <a:pt x="80" y="12"/>
                  </a:lnTo>
                  <a:lnTo>
                    <a:pt x="79" y="11"/>
                  </a:lnTo>
                  <a:lnTo>
                    <a:pt x="78" y="11"/>
                  </a:lnTo>
                  <a:lnTo>
                    <a:pt x="76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3" y="13"/>
                  </a:lnTo>
                  <a:lnTo>
                    <a:pt x="72" y="13"/>
                  </a:lnTo>
                  <a:lnTo>
                    <a:pt x="71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9"/>
                  </a:lnTo>
                  <a:lnTo>
                    <a:pt x="70" y="9"/>
                  </a:lnTo>
                  <a:lnTo>
                    <a:pt x="69" y="9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70" y="7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7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3" y="7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5" y="8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close/>
                  <a:moveTo>
                    <a:pt x="64" y="11"/>
                  </a:moveTo>
                  <a:lnTo>
                    <a:pt x="64" y="12"/>
                  </a:lnTo>
                  <a:lnTo>
                    <a:pt x="64" y="12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2" y="15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62" y="20"/>
                  </a:lnTo>
                  <a:lnTo>
                    <a:pt x="61" y="21"/>
                  </a:lnTo>
                  <a:lnTo>
                    <a:pt x="60" y="21"/>
                  </a:lnTo>
                  <a:lnTo>
                    <a:pt x="59" y="21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58" y="22"/>
                  </a:lnTo>
                  <a:lnTo>
                    <a:pt x="57" y="22"/>
                  </a:lnTo>
                  <a:lnTo>
                    <a:pt x="55" y="22"/>
                  </a:lnTo>
                  <a:lnTo>
                    <a:pt x="54" y="23"/>
                  </a:lnTo>
                  <a:lnTo>
                    <a:pt x="53" y="24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52" y="25"/>
                  </a:lnTo>
                  <a:lnTo>
                    <a:pt x="48" y="26"/>
                  </a:lnTo>
                  <a:lnTo>
                    <a:pt x="47" y="26"/>
                  </a:lnTo>
                  <a:lnTo>
                    <a:pt x="47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3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8" y="27"/>
                  </a:lnTo>
                  <a:lnTo>
                    <a:pt x="36" y="29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4" y="29"/>
                  </a:lnTo>
                  <a:lnTo>
                    <a:pt x="34" y="28"/>
                  </a:lnTo>
                  <a:lnTo>
                    <a:pt x="33" y="27"/>
                  </a:lnTo>
                  <a:lnTo>
                    <a:pt x="33" y="28"/>
                  </a:lnTo>
                  <a:lnTo>
                    <a:pt x="32" y="29"/>
                  </a:lnTo>
                  <a:lnTo>
                    <a:pt x="31" y="28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9" y="27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6" y="27"/>
                  </a:lnTo>
                  <a:lnTo>
                    <a:pt x="26" y="28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2" y="29"/>
                  </a:lnTo>
                  <a:lnTo>
                    <a:pt x="20" y="29"/>
                  </a:lnTo>
                  <a:lnTo>
                    <a:pt x="18" y="28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4" y="27"/>
                  </a:lnTo>
                  <a:lnTo>
                    <a:pt x="12" y="27"/>
                  </a:lnTo>
                  <a:lnTo>
                    <a:pt x="11" y="26"/>
                  </a:lnTo>
                  <a:lnTo>
                    <a:pt x="1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7" y="21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6"/>
                  </a:lnTo>
                  <a:lnTo>
                    <a:pt x="2" y="8"/>
                  </a:lnTo>
                  <a:lnTo>
                    <a:pt x="3" y="8"/>
                  </a:lnTo>
                  <a:lnTo>
                    <a:pt x="4" y="9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4" y="6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7" y="6"/>
                  </a:lnTo>
                  <a:lnTo>
                    <a:pt x="27" y="5"/>
                  </a:lnTo>
                  <a:lnTo>
                    <a:pt x="27" y="6"/>
                  </a:lnTo>
                  <a:lnTo>
                    <a:pt x="28" y="6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30" y="6"/>
                  </a:lnTo>
                  <a:lnTo>
                    <a:pt x="31" y="5"/>
                  </a:lnTo>
                  <a:lnTo>
                    <a:pt x="32" y="5"/>
                  </a:lnTo>
                  <a:lnTo>
                    <a:pt x="33" y="4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4" y="3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1" y="2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1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3" y="10"/>
                  </a:lnTo>
                  <a:lnTo>
                    <a:pt x="53" y="11"/>
                  </a:lnTo>
                  <a:lnTo>
                    <a:pt x="53" y="12"/>
                  </a:lnTo>
                  <a:lnTo>
                    <a:pt x="54" y="12"/>
                  </a:lnTo>
                  <a:lnTo>
                    <a:pt x="55" y="12"/>
                  </a:lnTo>
                  <a:lnTo>
                    <a:pt x="55" y="10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9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8" y="11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8" y="9"/>
                  </a:lnTo>
                  <a:lnTo>
                    <a:pt x="59" y="9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1" y="9"/>
                  </a:lnTo>
                  <a:lnTo>
                    <a:pt x="61" y="10"/>
                  </a:lnTo>
                  <a:lnTo>
                    <a:pt x="62" y="10"/>
                  </a:lnTo>
                  <a:lnTo>
                    <a:pt x="63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1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50">
              <a:extLst>
                <a:ext uri="{FF2B5EF4-FFF2-40B4-BE49-F238E27FC236}">
                  <a16:creationId xmlns:a16="http://schemas.microsoft.com/office/drawing/2014/main" id="{356FD958-925D-1F12-67E7-D52076D03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3606" y="4695049"/>
              <a:ext cx="1979" cy="19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51">
              <a:extLst>
                <a:ext uri="{FF2B5EF4-FFF2-40B4-BE49-F238E27FC236}">
                  <a16:creationId xmlns:a16="http://schemas.microsoft.com/office/drawing/2014/main" id="{AEA2AEF3-BB7A-A308-DF0F-8B2A49309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512" y="4839468"/>
              <a:ext cx="1979" cy="19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52">
              <a:extLst>
                <a:ext uri="{FF2B5EF4-FFF2-40B4-BE49-F238E27FC236}">
                  <a16:creationId xmlns:a16="http://schemas.microsoft.com/office/drawing/2014/main" id="{44A239A7-4748-9ABA-EDEA-E3F06573F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8582" y="3848312"/>
              <a:ext cx="1979" cy="19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2494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Montserrat ExtraBold</vt:lpstr>
      <vt:lpstr>Montserrat SemiBold</vt:lpstr>
      <vt:lpstr>맑은 고딕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동우 이</dc:creator>
  <cp:lastModifiedBy>동우 이</cp:lastModifiedBy>
  <cp:revision>7</cp:revision>
  <dcterms:created xsi:type="dcterms:W3CDTF">2025-04-08T01:51:24Z</dcterms:created>
  <dcterms:modified xsi:type="dcterms:W3CDTF">2025-04-08T02:55:17Z</dcterms:modified>
</cp:coreProperties>
</file>