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>
        <p:scale>
          <a:sx n="66" d="100"/>
          <a:sy n="66" d="100"/>
        </p:scale>
        <p:origin x="213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07CC4B-639D-9416-B42C-18C74AB2F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80D7786-2159-31F6-3F53-B55018DEF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6C80BC-DB33-3D53-BE3A-13EBC8060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93960EA-8DDA-5601-73B5-462E38635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C276573-C573-BD98-8B0C-073E6E19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1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21E02D-4343-100F-9D44-13D762579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662D4DE-A6B9-4C8E-3F5C-59AB3A176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CCC13D-4AED-E675-B58F-591FBB1DA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783452-C136-DD67-21C1-E21B1CDE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ED568B9-D6F2-9C3A-200F-65221796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89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9683AB7-BB71-81C5-BC7C-7AE230C9A7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874B331-3579-C855-76A7-D7CF172AE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24404E-6F3F-53FA-0BAD-971E289D3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242604-658F-D60E-B263-E950BF68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DC5D16-2720-8CFA-1B7E-0ADE767E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1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4F77C-350C-1B72-B512-BDC9904BE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648716-7DFB-2B8A-EB73-7BD48DD70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9C7A46-BAFE-6136-37CA-B35D6362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E217B9-DC5A-0419-38C0-25B326B09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EE9F-94D4-388C-C126-5233FACC2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04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F099F9-DF71-EF1E-312D-B9DB38E50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8439F0F-D619-C7E6-7901-2DCB5E211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2F007D-180F-4BDB-4313-2D15608E2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1CFDF-A126-72DA-88B5-25280183C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4E2963-5F48-A0A9-0998-382B9FF38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95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E56AD-080B-A409-E815-4D52B7574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865FC65-9EFD-46A1-C540-434D6E0C0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A1D0DB-EEAB-EFEE-E625-DDFED1B19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DB196BD-6332-4E75-20A4-9CE5EA90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1265A3-782B-2BC4-0F2D-1348ADDF6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F2E60C-E88E-FBE7-5700-4C9A55169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44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168370-B422-B9E5-30C2-15A5AA099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E5332E-F356-3E3A-5653-EA35E0316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8D9E060-017C-9E71-E278-DBF486027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3CF62C-4EB8-FD81-D023-88113F836B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93273F4-EA2A-1425-8C15-947474A457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FA75C1-D3FF-B193-0E58-725CF48B8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8C8288A-3736-1695-77E6-6CA31C14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0FA3E99-50AB-C28A-655D-027FAF22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72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235551-8153-BBCA-575F-7D76F1547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483FCD5-D515-1C79-B07E-632F756CB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134DF9B-77D0-BB42-D892-CE0DF63B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1EDEE2-DEEC-7233-10AC-C17FD5264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59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0EAF2B3-965A-3630-9550-0A46C37B5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928EA2F-0271-1FB4-5C5D-7F416CBF4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4E36009-C030-6AEC-E130-C5314F7C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57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F716C7-7623-6D0E-B2EF-77E31BC0C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25B0AD-17CF-3DDE-315F-22731B21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CCD91EB-340B-BBA9-80A5-E92E50A3B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E089EC-58C6-8669-7D49-C6C71F77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F38AD9-6A1F-39C9-DC72-177F3D39A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1AF0684-EE82-269B-8D8B-7A5B779A1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8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545B86-BA6F-1C5D-4956-3C6A4F59F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ABD4F8A-B929-34A1-7606-E3A84A3ED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58D4AB-0B3C-7B54-1E65-ABA2A8E43F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B044B9E-E5ED-C14A-A39E-F4332B0F2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C1B4B4D-4FA5-4019-213F-D021FB717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870F4F-DB8D-8C56-04B1-0587AFCC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511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0578AD1-F613-D546-D3D1-F66D0593B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993767-46E2-9560-D5B6-9C94C4C42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7BEE0E-E4DA-9AF6-70FD-765E36412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91B51D-0005-60D6-7B45-EF3205E2FD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6E36B6-FE2D-24E8-6BBF-5B6DC4401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12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49D5013B-C7FB-1F4A-3F4D-38DCEF2418DC}"/>
              </a:ext>
            </a:extLst>
          </p:cNvPr>
          <p:cNvSpPr txBox="1"/>
          <p:nvPr/>
        </p:nvSpPr>
        <p:spPr>
          <a:xfrm>
            <a:off x="2183223" y="928633"/>
            <a:ext cx="7825554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CHINA MAP</a:t>
            </a:r>
            <a:r>
              <a:rPr kumimoji="0" lang="ko-KR" altLang="en-US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 </a:t>
            </a: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free download Now!</a:t>
            </a:r>
            <a:endParaRPr kumimoji="0" lang="ko-KR" altLang="en-US" sz="28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ontserrat ExtraBold" pitchFamily="2" charset="0"/>
              <a:ea typeface="G마켓 산스 TTF Bold" panose="02000000000000000000" pitchFamily="2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77C9AA-307C-9171-7D0A-DD292BA126D5}"/>
              </a:ext>
            </a:extLst>
          </p:cNvPr>
          <p:cNvSpPr txBox="1"/>
          <p:nvPr/>
        </p:nvSpPr>
        <p:spPr>
          <a:xfrm>
            <a:off x="2935687" y="408667"/>
            <a:ext cx="6320626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Free PPT diagram - Slides</a:t>
            </a: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rgbClr val="0070C0"/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design</a:t>
            </a:r>
            <a:endParaRPr kumimoji="0" lang="ko-KR" altLang="en-US" sz="24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rgbClr val="0070C0"/>
              </a:solidFill>
              <a:effectLst/>
              <a:uLnTx/>
              <a:uFillTx/>
              <a:latin typeface="Montserrat SemiBold" pitchFamily="2" charset="0"/>
              <a:ea typeface="G마켓 산스 TTF Bold" panose="02000000000000000000" pitchFamily="2" charset="-127"/>
            </a:endParaRPr>
          </a:p>
        </p:txBody>
      </p:sp>
      <p:grpSp>
        <p:nvGrpSpPr>
          <p:cNvPr id="2" name="Group 41">
            <a:extLst>
              <a:ext uri="{FF2B5EF4-FFF2-40B4-BE49-F238E27FC236}">
                <a16:creationId xmlns:a16="http://schemas.microsoft.com/office/drawing/2014/main" id="{1E3BDF45-22E8-4554-6F86-11528206871F}"/>
              </a:ext>
            </a:extLst>
          </p:cNvPr>
          <p:cNvGrpSpPr/>
          <p:nvPr/>
        </p:nvGrpSpPr>
        <p:grpSpPr>
          <a:xfrm>
            <a:off x="3169266" y="1673813"/>
            <a:ext cx="5853469" cy="4564062"/>
            <a:chOff x="4949825" y="950913"/>
            <a:chExt cx="5541963" cy="4321175"/>
          </a:xfrm>
          <a:solidFill>
            <a:schemeClr val="bg1">
              <a:lumMod val="75000"/>
            </a:schemeClr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1AA9D20-3575-086B-EB02-EB6BBFB83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2422525"/>
              <a:ext cx="1444625" cy="1171575"/>
            </a:xfrm>
            <a:custGeom>
              <a:avLst/>
              <a:gdLst>
                <a:gd name="T0" fmla="*/ 682 w 910"/>
                <a:gd name="T1" fmla="*/ 415 h 738"/>
                <a:gd name="T2" fmla="*/ 711 w 910"/>
                <a:gd name="T3" fmla="*/ 453 h 738"/>
                <a:gd name="T4" fmla="*/ 719 w 910"/>
                <a:gd name="T5" fmla="*/ 512 h 738"/>
                <a:gd name="T6" fmla="*/ 748 w 910"/>
                <a:gd name="T7" fmla="*/ 538 h 738"/>
                <a:gd name="T8" fmla="*/ 777 w 910"/>
                <a:gd name="T9" fmla="*/ 554 h 738"/>
                <a:gd name="T10" fmla="*/ 780 w 910"/>
                <a:gd name="T11" fmla="*/ 522 h 738"/>
                <a:gd name="T12" fmla="*/ 804 w 910"/>
                <a:gd name="T13" fmla="*/ 510 h 738"/>
                <a:gd name="T14" fmla="*/ 801 w 910"/>
                <a:gd name="T15" fmla="*/ 487 h 738"/>
                <a:gd name="T16" fmla="*/ 780 w 910"/>
                <a:gd name="T17" fmla="*/ 466 h 738"/>
                <a:gd name="T18" fmla="*/ 792 w 910"/>
                <a:gd name="T19" fmla="*/ 430 h 738"/>
                <a:gd name="T20" fmla="*/ 829 w 910"/>
                <a:gd name="T21" fmla="*/ 429 h 738"/>
                <a:gd name="T22" fmla="*/ 867 w 910"/>
                <a:gd name="T23" fmla="*/ 454 h 738"/>
                <a:gd name="T24" fmla="*/ 892 w 910"/>
                <a:gd name="T25" fmla="*/ 467 h 738"/>
                <a:gd name="T26" fmla="*/ 906 w 910"/>
                <a:gd name="T27" fmla="*/ 485 h 738"/>
                <a:gd name="T28" fmla="*/ 899 w 910"/>
                <a:gd name="T29" fmla="*/ 525 h 738"/>
                <a:gd name="T30" fmla="*/ 869 w 910"/>
                <a:gd name="T31" fmla="*/ 556 h 738"/>
                <a:gd name="T32" fmla="*/ 860 w 910"/>
                <a:gd name="T33" fmla="*/ 573 h 738"/>
                <a:gd name="T34" fmla="*/ 824 w 910"/>
                <a:gd name="T35" fmla="*/ 579 h 738"/>
                <a:gd name="T36" fmla="*/ 784 w 910"/>
                <a:gd name="T37" fmla="*/ 573 h 738"/>
                <a:gd name="T38" fmla="*/ 776 w 910"/>
                <a:gd name="T39" fmla="*/ 605 h 738"/>
                <a:gd name="T40" fmla="*/ 787 w 910"/>
                <a:gd name="T41" fmla="*/ 624 h 738"/>
                <a:gd name="T42" fmla="*/ 782 w 910"/>
                <a:gd name="T43" fmla="*/ 660 h 738"/>
                <a:gd name="T44" fmla="*/ 762 w 910"/>
                <a:gd name="T45" fmla="*/ 670 h 738"/>
                <a:gd name="T46" fmla="*/ 739 w 910"/>
                <a:gd name="T47" fmla="*/ 689 h 738"/>
                <a:gd name="T48" fmla="*/ 726 w 910"/>
                <a:gd name="T49" fmla="*/ 715 h 738"/>
                <a:gd name="T50" fmla="*/ 704 w 910"/>
                <a:gd name="T51" fmla="*/ 738 h 738"/>
                <a:gd name="T52" fmla="*/ 661 w 910"/>
                <a:gd name="T53" fmla="*/ 712 h 738"/>
                <a:gd name="T54" fmla="*/ 655 w 910"/>
                <a:gd name="T55" fmla="*/ 682 h 738"/>
                <a:gd name="T56" fmla="*/ 613 w 910"/>
                <a:gd name="T57" fmla="*/ 654 h 738"/>
                <a:gd name="T58" fmla="*/ 584 w 910"/>
                <a:gd name="T59" fmla="*/ 627 h 738"/>
                <a:gd name="T60" fmla="*/ 549 w 910"/>
                <a:gd name="T61" fmla="*/ 643 h 738"/>
                <a:gd name="T62" fmla="*/ 547 w 910"/>
                <a:gd name="T63" fmla="*/ 660 h 738"/>
                <a:gd name="T64" fmla="*/ 542 w 910"/>
                <a:gd name="T65" fmla="*/ 686 h 738"/>
                <a:gd name="T66" fmla="*/ 520 w 910"/>
                <a:gd name="T67" fmla="*/ 689 h 738"/>
                <a:gd name="T68" fmla="*/ 506 w 910"/>
                <a:gd name="T69" fmla="*/ 675 h 738"/>
                <a:gd name="T70" fmla="*/ 476 w 910"/>
                <a:gd name="T71" fmla="*/ 650 h 738"/>
                <a:gd name="T72" fmla="*/ 485 w 910"/>
                <a:gd name="T73" fmla="*/ 621 h 738"/>
                <a:gd name="T74" fmla="*/ 517 w 910"/>
                <a:gd name="T75" fmla="*/ 635 h 738"/>
                <a:gd name="T76" fmla="*/ 539 w 910"/>
                <a:gd name="T77" fmla="*/ 617 h 738"/>
                <a:gd name="T78" fmla="*/ 515 w 910"/>
                <a:gd name="T79" fmla="*/ 597 h 738"/>
                <a:gd name="T80" fmla="*/ 533 w 910"/>
                <a:gd name="T81" fmla="*/ 574 h 738"/>
                <a:gd name="T82" fmla="*/ 551 w 910"/>
                <a:gd name="T83" fmla="*/ 542 h 738"/>
                <a:gd name="T84" fmla="*/ 583 w 910"/>
                <a:gd name="T85" fmla="*/ 510 h 738"/>
                <a:gd name="T86" fmla="*/ 573 w 910"/>
                <a:gd name="T87" fmla="*/ 475 h 738"/>
                <a:gd name="T88" fmla="*/ 553 w 910"/>
                <a:gd name="T89" fmla="*/ 434 h 738"/>
                <a:gd name="T90" fmla="*/ 525 w 910"/>
                <a:gd name="T91" fmla="*/ 378 h 738"/>
                <a:gd name="T92" fmla="*/ 430 w 910"/>
                <a:gd name="T93" fmla="*/ 333 h 738"/>
                <a:gd name="T94" fmla="*/ 404 w 910"/>
                <a:gd name="T95" fmla="*/ 333 h 738"/>
                <a:gd name="T96" fmla="*/ 341 w 910"/>
                <a:gd name="T97" fmla="*/ 282 h 738"/>
                <a:gd name="T98" fmla="*/ 280 w 910"/>
                <a:gd name="T99" fmla="*/ 286 h 738"/>
                <a:gd name="T100" fmla="*/ 240 w 910"/>
                <a:gd name="T101" fmla="*/ 307 h 738"/>
                <a:gd name="T102" fmla="*/ 213 w 910"/>
                <a:gd name="T103" fmla="*/ 319 h 738"/>
                <a:gd name="T104" fmla="*/ 161 w 910"/>
                <a:gd name="T105" fmla="*/ 287 h 738"/>
                <a:gd name="T106" fmla="*/ 101 w 910"/>
                <a:gd name="T107" fmla="*/ 264 h 738"/>
                <a:gd name="T108" fmla="*/ 21 w 910"/>
                <a:gd name="T109" fmla="*/ 272 h 738"/>
                <a:gd name="T110" fmla="*/ 57 w 910"/>
                <a:gd name="T111" fmla="*/ 151 h 738"/>
                <a:gd name="T112" fmla="*/ 299 w 910"/>
                <a:gd name="T113" fmla="*/ 129 h 738"/>
                <a:gd name="T114" fmla="*/ 425 w 910"/>
                <a:gd name="T115" fmla="*/ 165 h 738"/>
                <a:gd name="T116" fmla="*/ 433 w 910"/>
                <a:gd name="T117" fmla="*/ 248 h 738"/>
                <a:gd name="T118" fmla="*/ 481 w 910"/>
                <a:gd name="T119" fmla="*/ 285 h 738"/>
                <a:gd name="T120" fmla="*/ 521 w 910"/>
                <a:gd name="T121" fmla="*/ 305 h 738"/>
                <a:gd name="T122" fmla="*/ 627 w 910"/>
                <a:gd name="T123" fmla="*/ 255 h 738"/>
                <a:gd name="T124" fmla="*/ 610 w 910"/>
                <a:gd name="T125" fmla="*/ 33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0" h="738">
                  <a:moveTo>
                    <a:pt x="662" y="402"/>
                  </a:moveTo>
                  <a:lnTo>
                    <a:pt x="664" y="402"/>
                  </a:lnTo>
                  <a:lnTo>
                    <a:pt x="668" y="400"/>
                  </a:lnTo>
                  <a:lnTo>
                    <a:pt x="669" y="399"/>
                  </a:lnTo>
                  <a:lnTo>
                    <a:pt x="669" y="400"/>
                  </a:lnTo>
                  <a:lnTo>
                    <a:pt x="671" y="400"/>
                  </a:lnTo>
                  <a:lnTo>
                    <a:pt x="681" y="401"/>
                  </a:lnTo>
                  <a:lnTo>
                    <a:pt x="682" y="402"/>
                  </a:lnTo>
                  <a:lnTo>
                    <a:pt x="683" y="402"/>
                  </a:lnTo>
                  <a:lnTo>
                    <a:pt x="682" y="403"/>
                  </a:lnTo>
                  <a:lnTo>
                    <a:pt x="680" y="403"/>
                  </a:lnTo>
                  <a:lnTo>
                    <a:pt x="680" y="404"/>
                  </a:lnTo>
                  <a:lnTo>
                    <a:pt x="681" y="405"/>
                  </a:lnTo>
                  <a:lnTo>
                    <a:pt x="682" y="406"/>
                  </a:lnTo>
                  <a:lnTo>
                    <a:pt x="682" y="407"/>
                  </a:lnTo>
                  <a:lnTo>
                    <a:pt x="683" y="407"/>
                  </a:lnTo>
                  <a:lnTo>
                    <a:pt x="683" y="407"/>
                  </a:lnTo>
                  <a:lnTo>
                    <a:pt x="682" y="408"/>
                  </a:lnTo>
                  <a:lnTo>
                    <a:pt x="682" y="408"/>
                  </a:lnTo>
                  <a:lnTo>
                    <a:pt x="681" y="409"/>
                  </a:lnTo>
                  <a:lnTo>
                    <a:pt x="680" y="409"/>
                  </a:lnTo>
                  <a:lnTo>
                    <a:pt x="679" y="411"/>
                  </a:lnTo>
                  <a:lnTo>
                    <a:pt x="679" y="411"/>
                  </a:lnTo>
                  <a:lnTo>
                    <a:pt x="678" y="411"/>
                  </a:lnTo>
                  <a:lnTo>
                    <a:pt x="677" y="411"/>
                  </a:lnTo>
                  <a:lnTo>
                    <a:pt x="677" y="412"/>
                  </a:lnTo>
                  <a:lnTo>
                    <a:pt x="676" y="413"/>
                  </a:lnTo>
                  <a:lnTo>
                    <a:pt x="676" y="413"/>
                  </a:lnTo>
                  <a:lnTo>
                    <a:pt x="676" y="413"/>
                  </a:lnTo>
                  <a:lnTo>
                    <a:pt x="677" y="414"/>
                  </a:lnTo>
                  <a:lnTo>
                    <a:pt x="678" y="414"/>
                  </a:lnTo>
                  <a:lnTo>
                    <a:pt x="679" y="415"/>
                  </a:lnTo>
                  <a:lnTo>
                    <a:pt x="680" y="415"/>
                  </a:lnTo>
                  <a:lnTo>
                    <a:pt x="681" y="415"/>
                  </a:lnTo>
                  <a:lnTo>
                    <a:pt x="682" y="415"/>
                  </a:lnTo>
                  <a:lnTo>
                    <a:pt x="683" y="415"/>
                  </a:lnTo>
                  <a:lnTo>
                    <a:pt x="683" y="414"/>
                  </a:lnTo>
                  <a:lnTo>
                    <a:pt x="684" y="414"/>
                  </a:lnTo>
                  <a:lnTo>
                    <a:pt x="684" y="414"/>
                  </a:lnTo>
                  <a:lnTo>
                    <a:pt x="685" y="413"/>
                  </a:lnTo>
                  <a:lnTo>
                    <a:pt x="686" y="413"/>
                  </a:lnTo>
                  <a:lnTo>
                    <a:pt x="687" y="414"/>
                  </a:lnTo>
                  <a:lnTo>
                    <a:pt x="690" y="415"/>
                  </a:lnTo>
                  <a:lnTo>
                    <a:pt x="690" y="416"/>
                  </a:lnTo>
                  <a:lnTo>
                    <a:pt x="690" y="416"/>
                  </a:lnTo>
                  <a:lnTo>
                    <a:pt x="690" y="418"/>
                  </a:lnTo>
                  <a:lnTo>
                    <a:pt x="691" y="418"/>
                  </a:lnTo>
                  <a:lnTo>
                    <a:pt x="692" y="420"/>
                  </a:lnTo>
                  <a:lnTo>
                    <a:pt x="692" y="421"/>
                  </a:lnTo>
                  <a:lnTo>
                    <a:pt x="693" y="421"/>
                  </a:lnTo>
                  <a:lnTo>
                    <a:pt x="693" y="422"/>
                  </a:lnTo>
                  <a:lnTo>
                    <a:pt x="694" y="423"/>
                  </a:lnTo>
                  <a:lnTo>
                    <a:pt x="694" y="424"/>
                  </a:lnTo>
                  <a:lnTo>
                    <a:pt x="697" y="427"/>
                  </a:lnTo>
                  <a:lnTo>
                    <a:pt x="698" y="428"/>
                  </a:lnTo>
                  <a:lnTo>
                    <a:pt x="699" y="428"/>
                  </a:lnTo>
                  <a:lnTo>
                    <a:pt x="704" y="429"/>
                  </a:lnTo>
                  <a:lnTo>
                    <a:pt x="707" y="431"/>
                  </a:lnTo>
                  <a:lnTo>
                    <a:pt x="709" y="433"/>
                  </a:lnTo>
                  <a:lnTo>
                    <a:pt x="709" y="434"/>
                  </a:lnTo>
                  <a:lnTo>
                    <a:pt x="710" y="436"/>
                  </a:lnTo>
                  <a:lnTo>
                    <a:pt x="716" y="444"/>
                  </a:lnTo>
                  <a:lnTo>
                    <a:pt x="717" y="446"/>
                  </a:lnTo>
                  <a:lnTo>
                    <a:pt x="717" y="447"/>
                  </a:lnTo>
                  <a:lnTo>
                    <a:pt x="711" y="449"/>
                  </a:lnTo>
                  <a:lnTo>
                    <a:pt x="711" y="449"/>
                  </a:lnTo>
                  <a:lnTo>
                    <a:pt x="711" y="450"/>
                  </a:lnTo>
                  <a:lnTo>
                    <a:pt x="711" y="451"/>
                  </a:lnTo>
                  <a:lnTo>
                    <a:pt x="711" y="452"/>
                  </a:lnTo>
                  <a:lnTo>
                    <a:pt x="711" y="453"/>
                  </a:lnTo>
                  <a:lnTo>
                    <a:pt x="713" y="463"/>
                  </a:lnTo>
                  <a:lnTo>
                    <a:pt x="716" y="467"/>
                  </a:lnTo>
                  <a:lnTo>
                    <a:pt x="718" y="471"/>
                  </a:lnTo>
                  <a:lnTo>
                    <a:pt x="718" y="472"/>
                  </a:lnTo>
                  <a:lnTo>
                    <a:pt x="718" y="472"/>
                  </a:lnTo>
                  <a:lnTo>
                    <a:pt x="719" y="474"/>
                  </a:lnTo>
                  <a:lnTo>
                    <a:pt x="721" y="475"/>
                  </a:lnTo>
                  <a:lnTo>
                    <a:pt x="722" y="476"/>
                  </a:lnTo>
                  <a:lnTo>
                    <a:pt x="722" y="478"/>
                  </a:lnTo>
                  <a:lnTo>
                    <a:pt x="723" y="479"/>
                  </a:lnTo>
                  <a:lnTo>
                    <a:pt x="724" y="484"/>
                  </a:lnTo>
                  <a:lnTo>
                    <a:pt x="724" y="485"/>
                  </a:lnTo>
                  <a:lnTo>
                    <a:pt x="724" y="486"/>
                  </a:lnTo>
                  <a:lnTo>
                    <a:pt x="724" y="488"/>
                  </a:lnTo>
                  <a:lnTo>
                    <a:pt x="724" y="488"/>
                  </a:lnTo>
                  <a:lnTo>
                    <a:pt x="724" y="489"/>
                  </a:lnTo>
                  <a:lnTo>
                    <a:pt x="723" y="490"/>
                  </a:lnTo>
                  <a:lnTo>
                    <a:pt x="723" y="490"/>
                  </a:lnTo>
                  <a:lnTo>
                    <a:pt x="724" y="493"/>
                  </a:lnTo>
                  <a:lnTo>
                    <a:pt x="724" y="494"/>
                  </a:lnTo>
                  <a:lnTo>
                    <a:pt x="724" y="495"/>
                  </a:lnTo>
                  <a:lnTo>
                    <a:pt x="723" y="495"/>
                  </a:lnTo>
                  <a:lnTo>
                    <a:pt x="722" y="496"/>
                  </a:lnTo>
                  <a:lnTo>
                    <a:pt x="718" y="498"/>
                  </a:lnTo>
                  <a:lnTo>
                    <a:pt x="718" y="498"/>
                  </a:lnTo>
                  <a:lnTo>
                    <a:pt x="718" y="500"/>
                  </a:lnTo>
                  <a:lnTo>
                    <a:pt x="717" y="500"/>
                  </a:lnTo>
                  <a:lnTo>
                    <a:pt x="717" y="503"/>
                  </a:lnTo>
                  <a:lnTo>
                    <a:pt x="717" y="503"/>
                  </a:lnTo>
                  <a:lnTo>
                    <a:pt x="717" y="505"/>
                  </a:lnTo>
                  <a:lnTo>
                    <a:pt x="717" y="507"/>
                  </a:lnTo>
                  <a:lnTo>
                    <a:pt x="717" y="507"/>
                  </a:lnTo>
                  <a:lnTo>
                    <a:pt x="717" y="508"/>
                  </a:lnTo>
                  <a:lnTo>
                    <a:pt x="718" y="510"/>
                  </a:lnTo>
                  <a:lnTo>
                    <a:pt x="719" y="512"/>
                  </a:lnTo>
                  <a:lnTo>
                    <a:pt x="719" y="512"/>
                  </a:lnTo>
                  <a:lnTo>
                    <a:pt x="720" y="513"/>
                  </a:lnTo>
                  <a:lnTo>
                    <a:pt x="720" y="513"/>
                  </a:lnTo>
                  <a:lnTo>
                    <a:pt x="720" y="514"/>
                  </a:lnTo>
                  <a:lnTo>
                    <a:pt x="721" y="516"/>
                  </a:lnTo>
                  <a:lnTo>
                    <a:pt x="721" y="517"/>
                  </a:lnTo>
                  <a:lnTo>
                    <a:pt x="722" y="517"/>
                  </a:lnTo>
                  <a:lnTo>
                    <a:pt x="723" y="519"/>
                  </a:lnTo>
                  <a:lnTo>
                    <a:pt x="723" y="519"/>
                  </a:lnTo>
                  <a:lnTo>
                    <a:pt x="725" y="519"/>
                  </a:lnTo>
                  <a:lnTo>
                    <a:pt x="725" y="520"/>
                  </a:lnTo>
                  <a:lnTo>
                    <a:pt x="731" y="523"/>
                  </a:lnTo>
                  <a:lnTo>
                    <a:pt x="732" y="523"/>
                  </a:lnTo>
                  <a:lnTo>
                    <a:pt x="732" y="524"/>
                  </a:lnTo>
                  <a:lnTo>
                    <a:pt x="733" y="523"/>
                  </a:lnTo>
                  <a:lnTo>
                    <a:pt x="735" y="523"/>
                  </a:lnTo>
                  <a:lnTo>
                    <a:pt x="736" y="522"/>
                  </a:lnTo>
                  <a:lnTo>
                    <a:pt x="739" y="522"/>
                  </a:lnTo>
                  <a:lnTo>
                    <a:pt x="739" y="523"/>
                  </a:lnTo>
                  <a:lnTo>
                    <a:pt x="740" y="523"/>
                  </a:lnTo>
                  <a:lnTo>
                    <a:pt x="739" y="524"/>
                  </a:lnTo>
                  <a:lnTo>
                    <a:pt x="739" y="524"/>
                  </a:lnTo>
                  <a:lnTo>
                    <a:pt x="738" y="524"/>
                  </a:lnTo>
                  <a:lnTo>
                    <a:pt x="738" y="524"/>
                  </a:lnTo>
                  <a:lnTo>
                    <a:pt x="738" y="524"/>
                  </a:lnTo>
                  <a:lnTo>
                    <a:pt x="738" y="526"/>
                  </a:lnTo>
                  <a:lnTo>
                    <a:pt x="738" y="527"/>
                  </a:lnTo>
                  <a:lnTo>
                    <a:pt x="739" y="528"/>
                  </a:lnTo>
                  <a:lnTo>
                    <a:pt x="739" y="530"/>
                  </a:lnTo>
                  <a:lnTo>
                    <a:pt x="743" y="534"/>
                  </a:lnTo>
                  <a:lnTo>
                    <a:pt x="745" y="536"/>
                  </a:lnTo>
                  <a:lnTo>
                    <a:pt x="746" y="538"/>
                  </a:lnTo>
                  <a:lnTo>
                    <a:pt x="746" y="538"/>
                  </a:lnTo>
                  <a:lnTo>
                    <a:pt x="747" y="538"/>
                  </a:lnTo>
                  <a:lnTo>
                    <a:pt x="748" y="538"/>
                  </a:lnTo>
                  <a:lnTo>
                    <a:pt x="749" y="537"/>
                  </a:lnTo>
                  <a:lnTo>
                    <a:pt x="750" y="536"/>
                  </a:lnTo>
                  <a:lnTo>
                    <a:pt x="751" y="535"/>
                  </a:lnTo>
                  <a:lnTo>
                    <a:pt x="752" y="535"/>
                  </a:lnTo>
                  <a:lnTo>
                    <a:pt x="759" y="538"/>
                  </a:lnTo>
                  <a:lnTo>
                    <a:pt x="760" y="538"/>
                  </a:lnTo>
                  <a:lnTo>
                    <a:pt x="760" y="539"/>
                  </a:lnTo>
                  <a:lnTo>
                    <a:pt x="760" y="539"/>
                  </a:lnTo>
                  <a:lnTo>
                    <a:pt x="759" y="539"/>
                  </a:lnTo>
                  <a:lnTo>
                    <a:pt x="750" y="540"/>
                  </a:lnTo>
                  <a:lnTo>
                    <a:pt x="750" y="541"/>
                  </a:lnTo>
                  <a:lnTo>
                    <a:pt x="749" y="541"/>
                  </a:lnTo>
                  <a:lnTo>
                    <a:pt x="749" y="542"/>
                  </a:lnTo>
                  <a:lnTo>
                    <a:pt x="749" y="543"/>
                  </a:lnTo>
                  <a:lnTo>
                    <a:pt x="750" y="544"/>
                  </a:lnTo>
                  <a:lnTo>
                    <a:pt x="750" y="544"/>
                  </a:lnTo>
                  <a:lnTo>
                    <a:pt x="751" y="544"/>
                  </a:lnTo>
                  <a:lnTo>
                    <a:pt x="752" y="544"/>
                  </a:lnTo>
                  <a:lnTo>
                    <a:pt x="754" y="542"/>
                  </a:lnTo>
                  <a:lnTo>
                    <a:pt x="755" y="542"/>
                  </a:lnTo>
                  <a:lnTo>
                    <a:pt x="757" y="542"/>
                  </a:lnTo>
                  <a:lnTo>
                    <a:pt x="759" y="543"/>
                  </a:lnTo>
                  <a:lnTo>
                    <a:pt x="762" y="542"/>
                  </a:lnTo>
                  <a:lnTo>
                    <a:pt x="766" y="544"/>
                  </a:lnTo>
                  <a:lnTo>
                    <a:pt x="767" y="544"/>
                  </a:lnTo>
                  <a:lnTo>
                    <a:pt x="767" y="545"/>
                  </a:lnTo>
                  <a:lnTo>
                    <a:pt x="769" y="546"/>
                  </a:lnTo>
                  <a:lnTo>
                    <a:pt x="770" y="548"/>
                  </a:lnTo>
                  <a:lnTo>
                    <a:pt x="771" y="549"/>
                  </a:lnTo>
                  <a:lnTo>
                    <a:pt x="772" y="550"/>
                  </a:lnTo>
                  <a:lnTo>
                    <a:pt x="773" y="552"/>
                  </a:lnTo>
                  <a:lnTo>
                    <a:pt x="773" y="552"/>
                  </a:lnTo>
                  <a:lnTo>
                    <a:pt x="774" y="554"/>
                  </a:lnTo>
                  <a:lnTo>
                    <a:pt x="776" y="554"/>
                  </a:lnTo>
                  <a:lnTo>
                    <a:pt x="777" y="554"/>
                  </a:lnTo>
                  <a:lnTo>
                    <a:pt x="781" y="551"/>
                  </a:lnTo>
                  <a:lnTo>
                    <a:pt x="781" y="549"/>
                  </a:lnTo>
                  <a:lnTo>
                    <a:pt x="782" y="549"/>
                  </a:lnTo>
                  <a:lnTo>
                    <a:pt x="782" y="548"/>
                  </a:lnTo>
                  <a:lnTo>
                    <a:pt x="783" y="545"/>
                  </a:lnTo>
                  <a:lnTo>
                    <a:pt x="783" y="544"/>
                  </a:lnTo>
                  <a:lnTo>
                    <a:pt x="783" y="542"/>
                  </a:lnTo>
                  <a:lnTo>
                    <a:pt x="784" y="539"/>
                  </a:lnTo>
                  <a:lnTo>
                    <a:pt x="784" y="538"/>
                  </a:lnTo>
                  <a:lnTo>
                    <a:pt x="783" y="538"/>
                  </a:lnTo>
                  <a:lnTo>
                    <a:pt x="783" y="538"/>
                  </a:lnTo>
                  <a:lnTo>
                    <a:pt x="782" y="538"/>
                  </a:lnTo>
                  <a:lnTo>
                    <a:pt x="780" y="537"/>
                  </a:lnTo>
                  <a:lnTo>
                    <a:pt x="780" y="537"/>
                  </a:lnTo>
                  <a:lnTo>
                    <a:pt x="780" y="537"/>
                  </a:lnTo>
                  <a:lnTo>
                    <a:pt x="780" y="535"/>
                  </a:lnTo>
                  <a:lnTo>
                    <a:pt x="779" y="535"/>
                  </a:lnTo>
                  <a:lnTo>
                    <a:pt x="779" y="534"/>
                  </a:lnTo>
                  <a:lnTo>
                    <a:pt x="780" y="533"/>
                  </a:lnTo>
                  <a:lnTo>
                    <a:pt x="780" y="533"/>
                  </a:lnTo>
                  <a:lnTo>
                    <a:pt x="783" y="533"/>
                  </a:lnTo>
                  <a:lnTo>
                    <a:pt x="784" y="533"/>
                  </a:lnTo>
                  <a:lnTo>
                    <a:pt x="785" y="533"/>
                  </a:lnTo>
                  <a:lnTo>
                    <a:pt x="785" y="532"/>
                  </a:lnTo>
                  <a:lnTo>
                    <a:pt x="784" y="531"/>
                  </a:lnTo>
                  <a:lnTo>
                    <a:pt x="782" y="531"/>
                  </a:lnTo>
                  <a:lnTo>
                    <a:pt x="781" y="530"/>
                  </a:lnTo>
                  <a:lnTo>
                    <a:pt x="781" y="530"/>
                  </a:lnTo>
                  <a:lnTo>
                    <a:pt x="781" y="529"/>
                  </a:lnTo>
                  <a:lnTo>
                    <a:pt x="780" y="526"/>
                  </a:lnTo>
                  <a:lnTo>
                    <a:pt x="780" y="524"/>
                  </a:lnTo>
                  <a:lnTo>
                    <a:pt x="780" y="524"/>
                  </a:lnTo>
                  <a:lnTo>
                    <a:pt x="780" y="523"/>
                  </a:lnTo>
                  <a:lnTo>
                    <a:pt x="780" y="523"/>
                  </a:lnTo>
                  <a:lnTo>
                    <a:pt x="780" y="522"/>
                  </a:lnTo>
                  <a:lnTo>
                    <a:pt x="781" y="521"/>
                  </a:lnTo>
                  <a:lnTo>
                    <a:pt x="782" y="521"/>
                  </a:lnTo>
                  <a:lnTo>
                    <a:pt x="785" y="521"/>
                  </a:lnTo>
                  <a:lnTo>
                    <a:pt x="787" y="521"/>
                  </a:lnTo>
                  <a:lnTo>
                    <a:pt x="789" y="521"/>
                  </a:lnTo>
                  <a:lnTo>
                    <a:pt x="790" y="522"/>
                  </a:lnTo>
                  <a:lnTo>
                    <a:pt x="792" y="522"/>
                  </a:lnTo>
                  <a:lnTo>
                    <a:pt x="794" y="523"/>
                  </a:lnTo>
                  <a:lnTo>
                    <a:pt x="794" y="523"/>
                  </a:lnTo>
                  <a:lnTo>
                    <a:pt x="796" y="524"/>
                  </a:lnTo>
                  <a:lnTo>
                    <a:pt x="797" y="524"/>
                  </a:lnTo>
                  <a:lnTo>
                    <a:pt x="798" y="524"/>
                  </a:lnTo>
                  <a:lnTo>
                    <a:pt x="799" y="524"/>
                  </a:lnTo>
                  <a:lnTo>
                    <a:pt x="799" y="523"/>
                  </a:lnTo>
                  <a:lnTo>
                    <a:pt x="800" y="522"/>
                  </a:lnTo>
                  <a:lnTo>
                    <a:pt x="802" y="521"/>
                  </a:lnTo>
                  <a:lnTo>
                    <a:pt x="803" y="521"/>
                  </a:lnTo>
                  <a:lnTo>
                    <a:pt x="804" y="521"/>
                  </a:lnTo>
                  <a:lnTo>
                    <a:pt x="804" y="520"/>
                  </a:lnTo>
                  <a:lnTo>
                    <a:pt x="805" y="519"/>
                  </a:lnTo>
                  <a:lnTo>
                    <a:pt x="806" y="518"/>
                  </a:lnTo>
                  <a:lnTo>
                    <a:pt x="807" y="517"/>
                  </a:lnTo>
                  <a:lnTo>
                    <a:pt x="808" y="517"/>
                  </a:lnTo>
                  <a:lnTo>
                    <a:pt x="808" y="517"/>
                  </a:lnTo>
                  <a:lnTo>
                    <a:pt x="808" y="517"/>
                  </a:lnTo>
                  <a:lnTo>
                    <a:pt x="808" y="516"/>
                  </a:lnTo>
                  <a:lnTo>
                    <a:pt x="806" y="515"/>
                  </a:lnTo>
                  <a:lnTo>
                    <a:pt x="806" y="514"/>
                  </a:lnTo>
                  <a:lnTo>
                    <a:pt x="805" y="513"/>
                  </a:lnTo>
                  <a:lnTo>
                    <a:pt x="805" y="512"/>
                  </a:lnTo>
                  <a:lnTo>
                    <a:pt x="805" y="512"/>
                  </a:lnTo>
                  <a:lnTo>
                    <a:pt x="804" y="510"/>
                  </a:lnTo>
                  <a:lnTo>
                    <a:pt x="803" y="510"/>
                  </a:lnTo>
                  <a:lnTo>
                    <a:pt x="804" y="510"/>
                  </a:lnTo>
                  <a:lnTo>
                    <a:pt x="804" y="510"/>
                  </a:lnTo>
                  <a:lnTo>
                    <a:pt x="805" y="509"/>
                  </a:lnTo>
                  <a:lnTo>
                    <a:pt x="806" y="509"/>
                  </a:lnTo>
                  <a:lnTo>
                    <a:pt x="808" y="509"/>
                  </a:lnTo>
                  <a:lnTo>
                    <a:pt x="808" y="509"/>
                  </a:lnTo>
                  <a:lnTo>
                    <a:pt x="808" y="508"/>
                  </a:lnTo>
                  <a:lnTo>
                    <a:pt x="809" y="507"/>
                  </a:lnTo>
                  <a:lnTo>
                    <a:pt x="809" y="507"/>
                  </a:lnTo>
                  <a:lnTo>
                    <a:pt x="808" y="507"/>
                  </a:lnTo>
                  <a:lnTo>
                    <a:pt x="808" y="506"/>
                  </a:lnTo>
                  <a:lnTo>
                    <a:pt x="808" y="505"/>
                  </a:lnTo>
                  <a:lnTo>
                    <a:pt x="808" y="505"/>
                  </a:lnTo>
                  <a:lnTo>
                    <a:pt x="808" y="504"/>
                  </a:lnTo>
                  <a:lnTo>
                    <a:pt x="808" y="504"/>
                  </a:lnTo>
                  <a:lnTo>
                    <a:pt x="809" y="503"/>
                  </a:lnTo>
                  <a:lnTo>
                    <a:pt x="809" y="503"/>
                  </a:lnTo>
                  <a:lnTo>
                    <a:pt x="809" y="503"/>
                  </a:lnTo>
                  <a:lnTo>
                    <a:pt x="808" y="503"/>
                  </a:lnTo>
                  <a:lnTo>
                    <a:pt x="808" y="502"/>
                  </a:lnTo>
                  <a:lnTo>
                    <a:pt x="808" y="501"/>
                  </a:lnTo>
                  <a:lnTo>
                    <a:pt x="808" y="500"/>
                  </a:lnTo>
                  <a:lnTo>
                    <a:pt x="809" y="498"/>
                  </a:lnTo>
                  <a:lnTo>
                    <a:pt x="809" y="497"/>
                  </a:lnTo>
                  <a:lnTo>
                    <a:pt x="809" y="497"/>
                  </a:lnTo>
                  <a:lnTo>
                    <a:pt x="809" y="496"/>
                  </a:lnTo>
                  <a:lnTo>
                    <a:pt x="808" y="495"/>
                  </a:lnTo>
                  <a:lnTo>
                    <a:pt x="808" y="494"/>
                  </a:lnTo>
                  <a:lnTo>
                    <a:pt x="807" y="493"/>
                  </a:lnTo>
                  <a:lnTo>
                    <a:pt x="806" y="491"/>
                  </a:lnTo>
                  <a:lnTo>
                    <a:pt x="806" y="491"/>
                  </a:lnTo>
                  <a:lnTo>
                    <a:pt x="806" y="490"/>
                  </a:lnTo>
                  <a:lnTo>
                    <a:pt x="804" y="490"/>
                  </a:lnTo>
                  <a:lnTo>
                    <a:pt x="804" y="490"/>
                  </a:lnTo>
                  <a:lnTo>
                    <a:pt x="803" y="488"/>
                  </a:lnTo>
                  <a:lnTo>
                    <a:pt x="802" y="487"/>
                  </a:lnTo>
                  <a:lnTo>
                    <a:pt x="801" y="487"/>
                  </a:lnTo>
                  <a:lnTo>
                    <a:pt x="800" y="488"/>
                  </a:lnTo>
                  <a:lnTo>
                    <a:pt x="799" y="488"/>
                  </a:lnTo>
                  <a:lnTo>
                    <a:pt x="799" y="488"/>
                  </a:lnTo>
                  <a:lnTo>
                    <a:pt x="798" y="488"/>
                  </a:lnTo>
                  <a:lnTo>
                    <a:pt x="795" y="486"/>
                  </a:lnTo>
                  <a:lnTo>
                    <a:pt x="794" y="485"/>
                  </a:lnTo>
                  <a:lnTo>
                    <a:pt x="791" y="483"/>
                  </a:lnTo>
                  <a:lnTo>
                    <a:pt x="790" y="483"/>
                  </a:lnTo>
                  <a:lnTo>
                    <a:pt x="790" y="483"/>
                  </a:lnTo>
                  <a:lnTo>
                    <a:pt x="789" y="483"/>
                  </a:lnTo>
                  <a:lnTo>
                    <a:pt x="788" y="483"/>
                  </a:lnTo>
                  <a:lnTo>
                    <a:pt x="787" y="483"/>
                  </a:lnTo>
                  <a:lnTo>
                    <a:pt x="786" y="483"/>
                  </a:lnTo>
                  <a:lnTo>
                    <a:pt x="786" y="483"/>
                  </a:lnTo>
                  <a:lnTo>
                    <a:pt x="785" y="483"/>
                  </a:lnTo>
                  <a:lnTo>
                    <a:pt x="784" y="483"/>
                  </a:lnTo>
                  <a:lnTo>
                    <a:pt x="784" y="483"/>
                  </a:lnTo>
                  <a:lnTo>
                    <a:pt x="783" y="482"/>
                  </a:lnTo>
                  <a:lnTo>
                    <a:pt x="782" y="481"/>
                  </a:lnTo>
                  <a:lnTo>
                    <a:pt x="782" y="480"/>
                  </a:lnTo>
                  <a:lnTo>
                    <a:pt x="782" y="479"/>
                  </a:lnTo>
                  <a:lnTo>
                    <a:pt x="783" y="479"/>
                  </a:lnTo>
                  <a:lnTo>
                    <a:pt x="783" y="478"/>
                  </a:lnTo>
                  <a:lnTo>
                    <a:pt x="784" y="477"/>
                  </a:lnTo>
                  <a:lnTo>
                    <a:pt x="784" y="477"/>
                  </a:lnTo>
                  <a:lnTo>
                    <a:pt x="784" y="476"/>
                  </a:lnTo>
                  <a:lnTo>
                    <a:pt x="784" y="471"/>
                  </a:lnTo>
                  <a:lnTo>
                    <a:pt x="783" y="470"/>
                  </a:lnTo>
                  <a:lnTo>
                    <a:pt x="783" y="469"/>
                  </a:lnTo>
                  <a:lnTo>
                    <a:pt x="782" y="469"/>
                  </a:lnTo>
                  <a:lnTo>
                    <a:pt x="781" y="468"/>
                  </a:lnTo>
                  <a:lnTo>
                    <a:pt x="780" y="468"/>
                  </a:lnTo>
                  <a:lnTo>
                    <a:pt x="780" y="467"/>
                  </a:lnTo>
                  <a:lnTo>
                    <a:pt x="780" y="466"/>
                  </a:lnTo>
                  <a:lnTo>
                    <a:pt x="780" y="466"/>
                  </a:lnTo>
                  <a:lnTo>
                    <a:pt x="780" y="465"/>
                  </a:lnTo>
                  <a:lnTo>
                    <a:pt x="781" y="465"/>
                  </a:lnTo>
                  <a:lnTo>
                    <a:pt x="783" y="464"/>
                  </a:lnTo>
                  <a:lnTo>
                    <a:pt x="783" y="463"/>
                  </a:lnTo>
                  <a:lnTo>
                    <a:pt x="783" y="462"/>
                  </a:lnTo>
                  <a:lnTo>
                    <a:pt x="783" y="459"/>
                  </a:lnTo>
                  <a:lnTo>
                    <a:pt x="783" y="456"/>
                  </a:lnTo>
                  <a:lnTo>
                    <a:pt x="783" y="455"/>
                  </a:lnTo>
                  <a:lnTo>
                    <a:pt x="783" y="453"/>
                  </a:lnTo>
                  <a:lnTo>
                    <a:pt x="784" y="453"/>
                  </a:lnTo>
                  <a:lnTo>
                    <a:pt x="784" y="452"/>
                  </a:lnTo>
                  <a:lnTo>
                    <a:pt x="787" y="450"/>
                  </a:lnTo>
                  <a:lnTo>
                    <a:pt x="787" y="450"/>
                  </a:lnTo>
                  <a:lnTo>
                    <a:pt x="787" y="450"/>
                  </a:lnTo>
                  <a:lnTo>
                    <a:pt x="788" y="451"/>
                  </a:lnTo>
                  <a:lnTo>
                    <a:pt x="789" y="451"/>
                  </a:lnTo>
                  <a:lnTo>
                    <a:pt x="790" y="450"/>
                  </a:lnTo>
                  <a:lnTo>
                    <a:pt x="790" y="450"/>
                  </a:lnTo>
                  <a:lnTo>
                    <a:pt x="791" y="449"/>
                  </a:lnTo>
                  <a:lnTo>
                    <a:pt x="793" y="445"/>
                  </a:lnTo>
                  <a:lnTo>
                    <a:pt x="793" y="444"/>
                  </a:lnTo>
                  <a:lnTo>
                    <a:pt x="793" y="444"/>
                  </a:lnTo>
                  <a:lnTo>
                    <a:pt x="793" y="442"/>
                  </a:lnTo>
                  <a:lnTo>
                    <a:pt x="790" y="439"/>
                  </a:lnTo>
                  <a:lnTo>
                    <a:pt x="790" y="438"/>
                  </a:lnTo>
                  <a:lnTo>
                    <a:pt x="788" y="437"/>
                  </a:lnTo>
                  <a:lnTo>
                    <a:pt x="788" y="436"/>
                  </a:lnTo>
                  <a:lnTo>
                    <a:pt x="788" y="435"/>
                  </a:lnTo>
                  <a:lnTo>
                    <a:pt x="788" y="435"/>
                  </a:lnTo>
                  <a:lnTo>
                    <a:pt x="788" y="435"/>
                  </a:lnTo>
                  <a:lnTo>
                    <a:pt x="789" y="434"/>
                  </a:lnTo>
                  <a:lnTo>
                    <a:pt x="790" y="434"/>
                  </a:lnTo>
                  <a:lnTo>
                    <a:pt x="790" y="434"/>
                  </a:lnTo>
                  <a:lnTo>
                    <a:pt x="792" y="431"/>
                  </a:lnTo>
                  <a:lnTo>
                    <a:pt x="792" y="430"/>
                  </a:lnTo>
                  <a:lnTo>
                    <a:pt x="792" y="429"/>
                  </a:lnTo>
                  <a:lnTo>
                    <a:pt x="792" y="428"/>
                  </a:lnTo>
                  <a:lnTo>
                    <a:pt x="791" y="428"/>
                  </a:lnTo>
                  <a:lnTo>
                    <a:pt x="791" y="427"/>
                  </a:lnTo>
                  <a:lnTo>
                    <a:pt x="791" y="426"/>
                  </a:lnTo>
                  <a:lnTo>
                    <a:pt x="791" y="425"/>
                  </a:lnTo>
                  <a:lnTo>
                    <a:pt x="792" y="423"/>
                  </a:lnTo>
                  <a:lnTo>
                    <a:pt x="792" y="422"/>
                  </a:lnTo>
                  <a:lnTo>
                    <a:pt x="792" y="420"/>
                  </a:lnTo>
                  <a:lnTo>
                    <a:pt x="792" y="418"/>
                  </a:lnTo>
                  <a:lnTo>
                    <a:pt x="793" y="417"/>
                  </a:lnTo>
                  <a:lnTo>
                    <a:pt x="793" y="417"/>
                  </a:lnTo>
                  <a:lnTo>
                    <a:pt x="794" y="416"/>
                  </a:lnTo>
                  <a:lnTo>
                    <a:pt x="794" y="416"/>
                  </a:lnTo>
                  <a:lnTo>
                    <a:pt x="798" y="416"/>
                  </a:lnTo>
                  <a:lnTo>
                    <a:pt x="799" y="416"/>
                  </a:lnTo>
                  <a:lnTo>
                    <a:pt x="800" y="417"/>
                  </a:lnTo>
                  <a:lnTo>
                    <a:pt x="801" y="417"/>
                  </a:lnTo>
                  <a:lnTo>
                    <a:pt x="804" y="421"/>
                  </a:lnTo>
                  <a:lnTo>
                    <a:pt x="806" y="422"/>
                  </a:lnTo>
                  <a:lnTo>
                    <a:pt x="808" y="423"/>
                  </a:lnTo>
                  <a:lnTo>
                    <a:pt x="808" y="423"/>
                  </a:lnTo>
                  <a:lnTo>
                    <a:pt x="812" y="423"/>
                  </a:lnTo>
                  <a:lnTo>
                    <a:pt x="813" y="423"/>
                  </a:lnTo>
                  <a:lnTo>
                    <a:pt x="814" y="423"/>
                  </a:lnTo>
                  <a:lnTo>
                    <a:pt x="815" y="422"/>
                  </a:lnTo>
                  <a:lnTo>
                    <a:pt x="816" y="422"/>
                  </a:lnTo>
                  <a:lnTo>
                    <a:pt x="818" y="422"/>
                  </a:lnTo>
                  <a:lnTo>
                    <a:pt x="820" y="422"/>
                  </a:lnTo>
                  <a:lnTo>
                    <a:pt x="823" y="422"/>
                  </a:lnTo>
                  <a:lnTo>
                    <a:pt x="827" y="424"/>
                  </a:lnTo>
                  <a:lnTo>
                    <a:pt x="827" y="425"/>
                  </a:lnTo>
                  <a:lnTo>
                    <a:pt x="829" y="426"/>
                  </a:lnTo>
                  <a:lnTo>
                    <a:pt x="829" y="428"/>
                  </a:lnTo>
                  <a:lnTo>
                    <a:pt x="829" y="429"/>
                  </a:lnTo>
                  <a:lnTo>
                    <a:pt x="829" y="430"/>
                  </a:lnTo>
                  <a:lnTo>
                    <a:pt x="829" y="430"/>
                  </a:lnTo>
                  <a:lnTo>
                    <a:pt x="829" y="432"/>
                  </a:lnTo>
                  <a:lnTo>
                    <a:pt x="829" y="434"/>
                  </a:lnTo>
                  <a:lnTo>
                    <a:pt x="829" y="434"/>
                  </a:lnTo>
                  <a:lnTo>
                    <a:pt x="829" y="437"/>
                  </a:lnTo>
                  <a:lnTo>
                    <a:pt x="829" y="437"/>
                  </a:lnTo>
                  <a:lnTo>
                    <a:pt x="829" y="437"/>
                  </a:lnTo>
                  <a:lnTo>
                    <a:pt x="837" y="439"/>
                  </a:lnTo>
                  <a:lnTo>
                    <a:pt x="840" y="439"/>
                  </a:lnTo>
                  <a:lnTo>
                    <a:pt x="841" y="439"/>
                  </a:lnTo>
                  <a:lnTo>
                    <a:pt x="842" y="439"/>
                  </a:lnTo>
                  <a:lnTo>
                    <a:pt x="843" y="439"/>
                  </a:lnTo>
                  <a:lnTo>
                    <a:pt x="843" y="440"/>
                  </a:lnTo>
                  <a:lnTo>
                    <a:pt x="843" y="441"/>
                  </a:lnTo>
                  <a:lnTo>
                    <a:pt x="843" y="441"/>
                  </a:lnTo>
                  <a:lnTo>
                    <a:pt x="843" y="441"/>
                  </a:lnTo>
                  <a:lnTo>
                    <a:pt x="843" y="441"/>
                  </a:lnTo>
                  <a:lnTo>
                    <a:pt x="843" y="442"/>
                  </a:lnTo>
                  <a:lnTo>
                    <a:pt x="843" y="442"/>
                  </a:lnTo>
                  <a:lnTo>
                    <a:pt x="848" y="443"/>
                  </a:lnTo>
                  <a:lnTo>
                    <a:pt x="850" y="444"/>
                  </a:lnTo>
                  <a:lnTo>
                    <a:pt x="852" y="443"/>
                  </a:lnTo>
                  <a:lnTo>
                    <a:pt x="853" y="444"/>
                  </a:lnTo>
                  <a:lnTo>
                    <a:pt x="853" y="444"/>
                  </a:lnTo>
                  <a:lnTo>
                    <a:pt x="854" y="445"/>
                  </a:lnTo>
                  <a:lnTo>
                    <a:pt x="855" y="446"/>
                  </a:lnTo>
                  <a:lnTo>
                    <a:pt x="856" y="446"/>
                  </a:lnTo>
                  <a:lnTo>
                    <a:pt x="860" y="448"/>
                  </a:lnTo>
                  <a:lnTo>
                    <a:pt x="864" y="448"/>
                  </a:lnTo>
                  <a:lnTo>
                    <a:pt x="864" y="448"/>
                  </a:lnTo>
                  <a:lnTo>
                    <a:pt x="864" y="449"/>
                  </a:lnTo>
                  <a:lnTo>
                    <a:pt x="865" y="453"/>
                  </a:lnTo>
                  <a:lnTo>
                    <a:pt x="866" y="453"/>
                  </a:lnTo>
                  <a:lnTo>
                    <a:pt x="867" y="454"/>
                  </a:lnTo>
                  <a:lnTo>
                    <a:pt x="867" y="455"/>
                  </a:lnTo>
                  <a:lnTo>
                    <a:pt x="867" y="455"/>
                  </a:lnTo>
                  <a:lnTo>
                    <a:pt x="869" y="455"/>
                  </a:lnTo>
                  <a:lnTo>
                    <a:pt x="871" y="455"/>
                  </a:lnTo>
                  <a:lnTo>
                    <a:pt x="871" y="455"/>
                  </a:lnTo>
                  <a:lnTo>
                    <a:pt x="871" y="455"/>
                  </a:lnTo>
                  <a:lnTo>
                    <a:pt x="871" y="456"/>
                  </a:lnTo>
                  <a:lnTo>
                    <a:pt x="871" y="457"/>
                  </a:lnTo>
                  <a:lnTo>
                    <a:pt x="871" y="458"/>
                  </a:lnTo>
                  <a:lnTo>
                    <a:pt x="871" y="458"/>
                  </a:lnTo>
                  <a:lnTo>
                    <a:pt x="871" y="459"/>
                  </a:lnTo>
                  <a:lnTo>
                    <a:pt x="872" y="460"/>
                  </a:lnTo>
                  <a:lnTo>
                    <a:pt x="872" y="460"/>
                  </a:lnTo>
                  <a:lnTo>
                    <a:pt x="873" y="460"/>
                  </a:lnTo>
                  <a:lnTo>
                    <a:pt x="874" y="460"/>
                  </a:lnTo>
                  <a:lnTo>
                    <a:pt x="876" y="461"/>
                  </a:lnTo>
                  <a:lnTo>
                    <a:pt x="878" y="462"/>
                  </a:lnTo>
                  <a:lnTo>
                    <a:pt x="878" y="462"/>
                  </a:lnTo>
                  <a:lnTo>
                    <a:pt x="879" y="462"/>
                  </a:lnTo>
                  <a:lnTo>
                    <a:pt x="879" y="462"/>
                  </a:lnTo>
                  <a:lnTo>
                    <a:pt x="880" y="460"/>
                  </a:lnTo>
                  <a:lnTo>
                    <a:pt x="881" y="460"/>
                  </a:lnTo>
                  <a:lnTo>
                    <a:pt x="882" y="460"/>
                  </a:lnTo>
                  <a:lnTo>
                    <a:pt x="883" y="460"/>
                  </a:lnTo>
                  <a:lnTo>
                    <a:pt x="883" y="461"/>
                  </a:lnTo>
                  <a:lnTo>
                    <a:pt x="884" y="462"/>
                  </a:lnTo>
                  <a:lnTo>
                    <a:pt x="885" y="462"/>
                  </a:lnTo>
                  <a:lnTo>
                    <a:pt x="886" y="462"/>
                  </a:lnTo>
                  <a:lnTo>
                    <a:pt x="889" y="462"/>
                  </a:lnTo>
                  <a:lnTo>
                    <a:pt x="890" y="463"/>
                  </a:lnTo>
                  <a:lnTo>
                    <a:pt x="890" y="463"/>
                  </a:lnTo>
                  <a:lnTo>
                    <a:pt x="891" y="463"/>
                  </a:lnTo>
                  <a:lnTo>
                    <a:pt x="891" y="464"/>
                  </a:lnTo>
                  <a:lnTo>
                    <a:pt x="892" y="465"/>
                  </a:lnTo>
                  <a:lnTo>
                    <a:pt x="892" y="467"/>
                  </a:lnTo>
                  <a:lnTo>
                    <a:pt x="892" y="468"/>
                  </a:lnTo>
                  <a:lnTo>
                    <a:pt x="893" y="468"/>
                  </a:lnTo>
                  <a:lnTo>
                    <a:pt x="893" y="469"/>
                  </a:lnTo>
                  <a:lnTo>
                    <a:pt x="894" y="469"/>
                  </a:lnTo>
                  <a:lnTo>
                    <a:pt x="895" y="469"/>
                  </a:lnTo>
                  <a:lnTo>
                    <a:pt x="895" y="469"/>
                  </a:lnTo>
                  <a:lnTo>
                    <a:pt x="897" y="469"/>
                  </a:lnTo>
                  <a:lnTo>
                    <a:pt x="897" y="469"/>
                  </a:lnTo>
                  <a:lnTo>
                    <a:pt x="899" y="469"/>
                  </a:lnTo>
                  <a:lnTo>
                    <a:pt x="899" y="469"/>
                  </a:lnTo>
                  <a:lnTo>
                    <a:pt x="900" y="469"/>
                  </a:lnTo>
                  <a:lnTo>
                    <a:pt x="900" y="470"/>
                  </a:lnTo>
                  <a:lnTo>
                    <a:pt x="901" y="470"/>
                  </a:lnTo>
                  <a:lnTo>
                    <a:pt x="901" y="470"/>
                  </a:lnTo>
                  <a:lnTo>
                    <a:pt x="902" y="470"/>
                  </a:lnTo>
                  <a:lnTo>
                    <a:pt x="902" y="471"/>
                  </a:lnTo>
                  <a:lnTo>
                    <a:pt x="904" y="471"/>
                  </a:lnTo>
                  <a:lnTo>
                    <a:pt x="905" y="472"/>
                  </a:lnTo>
                  <a:lnTo>
                    <a:pt x="906" y="472"/>
                  </a:lnTo>
                  <a:lnTo>
                    <a:pt x="906" y="473"/>
                  </a:lnTo>
                  <a:lnTo>
                    <a:pt x="907" y="474"/>
                  </a:lnTo>
                  <a:lnTo>
                    <a:pt x="909" y="476"/>
                  </a:lnTo>
                  <a:lnTo>
                    <a:pt x="909" y="476"/>
                  </a:lnTo>
                  <a:lnTo>
                    <a:pt x="910" y="476"/>
                  </a:lnTo>
                  <a:lnTo>
                    <a:pt x="910" y="477"/>
                  </a:lnTo>
                  <a:lnTo>
                    <a:pt x="910" y="478"/>
                  </a:lnTo>
                  <a:lnTo>
                    <a:pt x="910" y="478"/>
                  </a:lnTo>
                  <a:lnTo>
                    <a:pt x="909" y="480"/>
                  </a:lnTo>
                  <a:lnTo>
                    <a:pt x="909" y="481"/>
                  </a:lnTo>
                  <a:lnTo>
                    <a:pt x="908" y="481"/>
                  </a:lnTo>
                  <a:lnTo>
                    <a:pt x="907" y="483"/>
                  </a:lnTo>
                  <a:lnTo>
                    <a:pt x="906" y="483"/>
                  </a:lnTo>
                  <a:lnTo>
                    <a:pt x="906" y="484"/>
                  </a:lnTo>
                  <a:lnTo>
                    <a:pt x="906" y="485"/>
                  </a:lnTo>
                  <a:lnTo>
                    <a:pt x="906" y="485"/>
                  </a:lnTo>
                  <a:lnTo>
                    <a:pt x="906" y="486"/>
                  </a:lnTo>
                  <a:lnTo>
                    <a:pt x="907" y="486"/>
                  </a:lnTo>
                  <a:lnTo>
                    <a:pt x="908" y="488"/>
                  </a:lnTo>
                  <a:lnTo>
                    <a:pt x="908" y="489"/>
                  </a:lnTo>
                  <a:lnTo>
                    <a:pt x="909" y="490"/>
                  </a:lnTo>
                  <a:lnTo>
                    <a:pt x="909" y="490"/>
                  </a:lnTo>
                  <a:lnTo>
                    <a:pt x="909" y="492"/>
                  </a:lnTo>
                  <a:lnTo>
                    <a:pt x="909" y="493"/>
                  </a:lnTo>
                  <a:lnTo>
                    <a:pt x="909" y="496"/>
                  </a:lnTo>
                  <a:lnTo>
                    <a:pt x="909" y="497"/>
                  </a:lnTo>
                  <a:lnTo>
                    <a:pt x="909" y="498"/>
                  </a:lnTo>
                  <a:lnTo>
                    <a:pt x="908" y="502"/>
                  </a:lnTo>
                  <a:lnTo>
                    <a:pt x="908" y="502"/>
                  </a:lnTo>
                  <a:lnTo>
                    <a:pt x="907" y="503"/>
                  </a:lnTo>
                  <a:lnTo>
                    <a:pt x="907" y="503"/>
                  </a:lnTo>
                  <a:lnTo>
                    <a:pt x="906" y="503"/>
                  </a:lnTo>
                  <a:lnTo>
                    <a:pt x="906" y="503"/>
                  </a:lnTo>
                  <a:lnTo>
                    <a:pt x="905" y="504"/>
                  </a:lnTo>
                  <a:lnTo>
                    <a:pt x="904" y="505"/>
                  </a:lnTo>
                  <a:lnTo>
                    <a:pt x="902" y="507"/>
                  </a:lnTo>
                  <a:lnTo>
                    <a:pt x="901" y="508"/>
                  </a:lnTo>
                  <a:lnTo>
                    <a:pt x="900" y="509"/>
                  </a:lnTo>
                  <a:lnTo>
                    <a:pt x="899" y="509"/>
                  </a:lnTo>
                  <a:lnTo>
                    <a:pt x="899" y="510"/>
                  </a:lnTo>
                  <a:lnTo>
                    <a:pt x="898" y="510"/>
                  </a:lnTo>
                  <a:lnTo>
                    <a:pt x="898" y="510"/>
                  </a:lnTo>
                  <a:lnTo>
                    <a:pt x="898" y="512"/>
                  </a:lnTo>
                  <a:lnTo>
                    <a:pt x="899" y="514"/>
                  </a:lnTo>
                  <a:lnTo>
                    <a:pt x="899" y="516"/>
                  </a:lnTo>
                  <a:lnTo>
                    <a:pt x="899" y="517"/>
                  </a:lnTo>
                  <a:lnTo>
                    <a:pt x="899" y="517"/>
                  </a:lnTo>
                  <a:lnTo>
                    <a:pt x="899" y="523"/>
                  </a:lnTo>
                  <a:lnTo>
                    <a:pt x="899" y="524"/>
                  </a:lnTo>
                  <a:lnTo>
                    <a:pt x="899" y="524"/>
                  </a:lnTo>
                  <a:lnTo>
                    <a:pt x="899" y="525"/>
                  </a:lnTo>
                  <a:lnTo>
                    <a:pt x="900" y="530"/>
                  </a:lnTo>
                  <a:lnTo>
                    <a:pt x="904" y="533"/>
                  </a:lnTo>
                  <a:lnTo>
                    <a:pt x="904" y="538"/>
                  </a:lnTo>
                  <a:lnTo>
                    <a:pt x="905" y="543"/>
                  </a:lnTo>
                  <a:lnTo>
                    <a:pt x="905" y="545"/>
                  </a:lnTo>
                  <a:lnTo>
                    <a:pt x="905" y="545"/>
                  </a:lnTo>
                  <a:lnTo>
                    <a:pt x="905" y="545"/>
                  </a:lnTo>
                  <a:lnTo>
                    <a:pt x="904" y="546"/>
                  </a:lnTo>
                  <a:lnTo>
                    <a:pt x="902" y="550"/>
                  </a:lnTo>
                  <a:lnTo>
                    <a:pt x="899" y="552"/>
                  </a:lnTo>
                  <a:lnTo>
                    <a:pt x="899" y="552"/>
                  </a:lnTo>
                  <a:lnTo>
                    <a:pt x="899" y="552"/>
                  </a:lnTo>
                  <a:lnTo>
                    <a:pt x="899" y="552"/>
                  </a:lnTo>
                  <a:lnTo>
                    <a:pt x="898" y="553"/>
                  </a:lnTo>
                  <a:lnTo>
                    <a:pt x="895" y="553"/>
                  </a:lnTo>
                  <a:lnTo>
                    <a:pt x="890" y="552"/>
                  </a:lnTo>
                  <a:lnTo>
                    <a:pt x="888" y="552"/>
                  </a:lnTo>
                  <a:lnTo>
                    <a:pt x="888" y="552"/>
                  </a:lnTo>
                  <a:lnTo>
                    <a:pt x="885" y="554"/>
                  </a:lnTo>
                  <a:lnTo>
                    <a:pt x="885" y="554"/>
                  </a:lnTo>
                  <a:lnTo>
                    <a:pt x="885" y="553"/>
                  </a:lnTo>
                  <a:lnTo>
                    <a:pt x="884" y="553"/>
                  </a:lnTo>
                  <a:lnTo>
                    <a:pt x="883" y="552"/>
                  </a:lnTo>
                  <a:lnTo>
                    <a:pt x="882" y="552"/>
                  </a:lnTo>
                  <a:lnTo>
                    <a:pt x="881" y="552"/>
                  </a:lnTo>
                  <a:lnTo>
                    <a:pt x="880" y="552"/>
                  </a:lnTo>
                  <a:lnTo>
                    <a:pt x="878" y="552"/>
                  </a:lnTo>
                  <a:lnTo>
                    <a:pt x="878" y="552"/>
                  </a:lnTo>
                  <a:lnTo>
                    <a:pt x="876" y="552"/>
                  </a:lnTo>
                  <a:lnTo>
                    <a:pt x="874" y="554"/>
                  </a:lnTo>
                  <a:lnTo>
                    <a:pt x="872" y="554"/>
                  </a:lnTo>
                  <a:lnTo>
                    <a:pt x="871" y="555"/>
                  </a:lnTo>
                  <a:lnTo>
                    <a:pt x="871" y="555"/>
                  </a:lnTo>
                  <a:lnTo>
                    <a:pt x="870" y="556"/>
                  </a:lnTo>
                  <a:lnTo>
                    <a:pt x="869" y="556"/>
                  </a:lnTo>
                  <a:lnTo>
                    <a:pt x="869" y="556"/>
                  </a:lnTo>
                  <a:lnTo>
                    <a:pt x="867" y="557"/>
                  </a:lnTo>
                  <a:lnTo>
                    <a:pt x="867" y="556"/>
                  </a:lnTo>
                  <a:lnTo>
                    <a:pt x="867" y="556"/>
                  </a:lnTo>
                  <a:lnTo>
                    <a:pt x="867" y="555"/>
                  </a:lnTo>
                  <a:lnTo>
                    <a:pt x="866" y="554"/>
                  </a:lnTo>
                  <a:lnTo>
                    <a:pt x="866" y="554"/>
                  </a:lnTo>
                  <a:lnTo>
                    <a:pt x="865" y="553"/>
                  </a:lnTo>
                  <a:lnTo>
                    <a:pt x="862" y="552"/>
                  </a:lnTo>
                  <a:lnTo>
                    <a:pt x="857" y="551"/>
                  </a:lnTo>
                  <a:lnTo>
                    <a:pt x="855" y="550"/>
                  </a:lnTo>
                  <a:lnTo>
                    <a:pt x="855" y="550"/>
                  </a:lnTo>
                  <a:lnTo>
                    <a:pt x="854" y="551"/>
                  </a:lnTo>
                  <a:lnTo>
                    <a:pt x="854" y="551"/>
                  </a:lnTo>
                  <a:lnTo>
                    <a:pt x="855" y="552"/>
                  </a:lnTo>
                  <a:lnTo>
                    <a:pt x="855" y="552"/>
                  </a:lnTo>
                  <a:lnTo>
                    <a:pt x="855" y="553"/>
                  </a:lnTo>
                  <a:lnTo>
                    <a:pt x="855" y="554"/>
                  </a:lnTo>
                  <a:lnTo>
                    <a:pt x="854" y="554"/>
                  </a:lnTo>
                  <a:lnTo>
                    <a:pt x="854" y="555"/>
                  </a:lnTo>
                  <a:lnTo>
                    <a:pt x="853" y="555"/>
                  </a:lnTo>
                  <a:lnTo>
                    <a:pt x="851" y="556"/>
                  </a:lnTo>
                  <a:lnTo>
                    <a:pt x="851" y="556"/>
                  </a:lnTo>
                  <a:lnTo>
                    <a:pt x="850" y="556"/>
                  </a:lnTo>
                  <a:lnTo>
                    <a:pt x="851" y="557"/>
                  </a:lnTo>
                  <a:lnTo>
                    <a:pt x="851" y="558"/>
                  </a:lnTo>
                  <a:lnTo>
                    <a:pt x="853" y="559"/>
                  </a:lnTo>
                  <a:lnTo>
                    <a:pt x="856" y="566"/>
                  </a:lnTo>
                  <a:lnTo>
                    <a:pt x="857" y="568"/>
                  </a:lnTo>
                  <a:lnTo>
                    <a:pt x="860" y="570"/>
                  </a:lnTo>
                  <a:lnTo>
                    <a:pt x="860" y="571"/>
                  </a:lnTo>
                  <a:lnTo>
                    <a:pt x="860" y="572"/>
                  </a:lnTo>
                  <a:lnTo>
                    <a:pt x="860" y="572"/>
                  </a:lnTo>
                  <a:lnTo>
                    <a:pt x="860" y="573"/>
                  </a:lnTo>
                  <a:lnTo>
                    <a:pt x="860" y="573"/>
                  </a:lnTo>
                  <a:lnTo>
                    <a:pt x="857" y="574"/>
                  </a:lnTo>
                  <a:lnTo>
                    <a:pt x="856" y="575"/>
                  </a:lnTo>
                  <a:lnTo>
                    <a:pt x="854" y="575"/>
                  </a:lnTo>
                  <a:lnTo>
                    <a:pt x="853" y="575"/>
                  </a:lnTo>
                  <a:lnTo>
                    <a:pt x="848" y="575"/>
                  </a:lnTo>
                  <a:lnTo>
                    <a:pt x="845" y="574"/>
                  </a:lnTo>
                  <a:lnTo>
                    <a:pt x="844" y="575"/>
                  </a:lnTo>
                  <a:lnTo>
                    <a:pt x="843" y="575"/>
                  </a:lnTo>
                  <a:lnTo>
                    <a:pt x="843" y="575"/>
                  </a:lnTo>
                  <a:lnTo>
                    <a:pt x="843" y="576"/>
                  </a:lnTo>
                  <a:lnTo>
                    <a:pt x="842" y="577"/>
                  </a:lnTo>
                  <a:lnTo>
                    <a:pt x="842" y="577"/>
                  </a:lnTo>
                  <a:lnTo>
                    <a:pt x="841" y="577"/>
                  </a:lnTo>
                  <a:lnTo>
                    <a:pt x="839" y="577"/>
                  </a:lnTo>
                  <a:lnTo>
                    <a:pt x="836" y="576"/>
                  </a:lnTo>
                  <a:lnTo>
                    <a:pt x="836" y="576"/>
                  </a:lnTo>
                  <a:lnTo>
                    <a:pt x="835" y="576"/>
                  </a:lnTo>
                  <a:lnTo>
                    <a:pt x="834" y="576"/>
                  </a:lnTo>
                  <a:lnTo>
                    <a:pt x="833" y="577"/>
                  </a:lnTo>
                  <a:lnTo>
                    <a:pt x="833" y="577"/>
                  </a:lnTo>
                  <a:lnTo>
                    <a:pt x="832" y="577"/>
                  </a:lnTo>
                  <a:lnTo>
                    <a:pt x="831" y="576"/>
                  </a:lnTo>
                  <a:lnTo>
                    <a:pt x="830" y="576"/>
                  </a:lnTo>
                  <a:lnTo>
                    <a:pt x="830" y="576"/>
                  </a:lnTo>
                  <a:lnTo>
                    <a:pt x="829" y="576"/>
                  </a:lnTo>
                  <a:lnTo>
                    <a:pt x="829" y="576"/>
                  </a:lnTo>
                  <a:lnTo>
                    <a:pt x="829" y="577"/>
                  </a:lnTo>
                  <a:lnTo>
                    <a:pt x="829" y="578"/>
                  </a:lnTo>
                  <a:lnTo>
                    <a:pt x="828" y="579"/>
                  </a:lnTo>
                  <a:lnTo>
                    <a:pt x="828" y="579"/>
                  </a:lnTo>
                  <a:lnTo>
                    <a:pt x="827" y="579"/>
                  </a:lnTo>
                  <a:lnTo>
                    <a:pt x="826" y="579"/>
                  </a:lnTo>
                  <a:lnTo>
                    <a:pt x="825" y="579"/>
                  </a:lnTo>
                  <a:lnTo>
                    <a:pt x="825" y="579"/>
                  </a:lnTo>
                  <a:lnTo>
                    <a:pt x="824" y="579"/>
                  </a:lnTo>
                  <a:lnTo>
                    <a:pt x="823" y="579"/>
                  </a:lnTo>
                  <a:lnTo>
                    <a:pt x="823" y="579"/>
                  </a:lnTo>
                  <a:lnTo>
                    <a:pt x="823" y="578"/>
                  </a:lnTo>
                  <a:lnTo>
                    <a:pt x="822" y="577"/>
                  </a:lnTo>
                  <a:lnTo>
                    <a:pt x="822" y="576"/>
                  </a:lnTo>
                  <a:lnTo>
                    <a:pt x="821" y="575"/>
                  </a:lnTo>
                  <a:lnTo>
                    <a:pt x="818" y="574"/>
                  </a:lnTo>
                  <a:lnTo>
                    <a:pt x="818" y="573"/>
                  </a:lnTo>
                  <a:lnTo>
                    <a:pt x="816" y="571"/>
                  </a:lnTo>
                  <a:lnTo>
                    <a:pt x="816" y="570"/>
                  </a:lnTo>
                  <a:lnTo>
                    <a:pt x="815" y="569"/>
                  </a:lnTo>
                  <a:lnTo>
                    <a:pt x="815" y="569"/>
                  </a:lnTo>
                  <a:lnTo>
                    <a:pt x="815" y="568"/>
                  </a:lnTo>
                  <a:lnTo>
                    <a:pt x="810" y="568"/>
                  </a:lnTo>
                  <a:lnTo>
                    <a:pt x="809" y="568"/>
                  </a:lnTo>
                  <a:lnTo>
                    <a:pt x="809" y="567"/>
                  </a:lnTo>
                  <a:lnTo>
                    <a:pt x="808" y="566"/>
                  </a:lnTo>
                  <a:lnTo>
                    <a:pt x="808" y="566"/>
                  </a:lnTo>
                  <a:lnTo>
                    <a:pt x="808" y="566"/>
                  </a:lnTo>
                  <a:lnTo>
                    <a:pt x="807" y="566"/>
                  </a:lnTo>
                  <a:lnTo>
                    <a:pt x="801" y="566"/>
                  </a:lnTo>
                  <a:lnTo>
                    <a:pt x="800" y="566"/>
                  </a:lnTo>
                  <a:lnTo>
                    <a:pt x="799" y="566"/>
                  </a:lnTo>
                  <a:lnTo>
                    <a:pt x="791" y="566"/>
                  </a:lnTo>
                  <a:lnTo>
                    <a:pt x="788" y="566"/>
                  </a:lnTo>
                  <a:lnTo>
                    <a:pt x="788" y="566"/>
                  </a:lnTo>
                  <a:lnTo>
                    <a:pt x="787" y="566"/>
                  </a:lnTo>
                  <a:lnTo>
                    <a:pt x="787" y="567"/>
                  </a:lnTo>
                  <a:lnTo>
                    <a:pt x="787" y="568"/>
                  </a:lnTo>
                  <a:lnTo>
                    <a:pt x="786" y="569"/>
                  </a:lnTo>
                  <a:lnTo>
                    <a:pt x="783" y="570"/>
                  </a:lnTo>
                  <a:lnTo>
                    <a:pt x="783" y="571"/>
                  </a:lnTo>
                  <a:lnTo>
                    <a:pt x="783" y="571"/>
                  </a:lnTo>
                  <a:lnTo>
                    <a:pt x="784" y="572"/>
                  </a:lnTo>
                  <a:lnTo>
                    <a:pt x="784" y="573"/>
                  </a:lnTo>
                  <a:lnTo>
                    <a:pt x="784" y="573"/>
                  </a:lnTo>
                  <a:lnTo>
                    <a:pt x="784" y="575"/>
                  </a:lnTo>
                  <a:lnTo>
                    <a:pt x="784" y="576"/>
                  </a:lnTo>
                  <a:lnTo>
                    <a:pt x="784" y="577"/>
                  </a:lnTo>
                  <a:lnTo>
                    <a:pt x="787" y="581"/>
                  </a:lnTo>
                  <a:lnTo>
                    <a:pt x="787" y="582"/>
                  </a:lnTo>
                  <a:lnTo>
                    <a:pt x="787" y="582"/>
                  </a:lnTo>
                  <a:lnTo>
                    <a:pt x="787" y="583"/>
                  </a:lnTo>
                  <a:lnTo>
                    <a:pt x="787" y="585"/>
                  </a:lnTo>
                  <a:lnTo>
                    <a:pt x="786" y="586"/>
                  </a:lnTo>
                  <a:lnTo>
                    <a:pt x="785" y="586"/>
                  </a:lnTo>
                  <a:lnTo>
                    <a:pt x="785" y="586"/>
                  </a:lnTo>
                  <a:lnTo>
                    <a:pt x="784" y="587"/>
                  </a:lnTo>
                  <a:lnTo>
                    <a:pt x="783" y="590"/>
                  </a:lnTo>
                  <a:lnTo>
                    <a:pt x="783" y="591"/>
                  </a:lnTo>
                  <a:lnTo>
                    <a:pt x="782" y="591"/>
                  </a:lnTo>
                  <a:lnTo>
                    <a:pt x="782" y="592"/>
                  </a:lnTo>
                  <a:lnTo>
                    <a:pt x="780" y="593"/>
                  </a:lnTo>
                  <a:lnTo>
                    <a:pt x="780" y="593"/>
                  </a:lnTo>
                  <a:lnTo>
                    <a:pt x="779" y="593"/>
                  </a:lnTo>
                  <a:lnTo>
                    <a:pt x="779" y="594"/>
                  </a:lnTo>
                  <a:lnTo>
                    <a:pt x="778" y="596"/>
                  </a:lnTo>
                  <a:lnTo>
                    <a:pt x="777" y="597"/>
                  </a:lnTo>
                  <a:lnTo>
                    <a:pt x="777" y="598"/>
                  </a:lnTo>
                  <a:lnTo>
                    <a:pt x="776" y="598"/>
                  </a:lnTo>
                  <a:lnTo>
                    <a:pt x="775" y="599"/>
                  </a:lnTo>
                  <a:lnTo>
                    <a:pt x="774" y="600"/>
                  </a:lnTo>
                  <a:lnTo>
                    <a:pt x="774" y="600"/>
                  </a:lnTo>
                  <a:lnTo>
                    <a:pt x="773" y="600"/>
                  </a:lnTo>
                  <a:lnTo>
                    <a:pt x="773" y="601"/>
                  </a:lnTo>
                  <a:lnTo>
                    <a:pt x="773" y="601"/>
                  </a:lnTo>
                  <a:lnTo>
                    <a:pt x="774" y="603"/>
                  </a:lnTo>
                  <a:lnTo>
                    <a:pt x="775" y="605"/>
                  </a:lnTo>
                  <a:lnTo>
                    <a:pt x="776" y="605"/>
                  </a:lnTo>
                  <a:lnTo>
                    <a:pt x="776" y="605"/>
                  </a:lnTo>
                  <a:lnTo>
                    <a:pt x="781" y="605"/>
                  </a:lnTo>
                  <a:lnTo>
                    <a:pt x="782" y="605"/>
                  </a:lnTo>
                  <a:lnTo>
                    <a:pt x="783" y="605"/>
                  </a:lnTo>
                  <a:lnTo>
                    <a:pt x="784" y="605"/>
                  </a:lnTo>
                  <a:lnTo>
                    <a:pt x="785" y="606"/>
                  </a:lnTo>
                  <a:lnTo>
                    <a:pt x="785" y="607"/>
                  </a:lnTo>
                  <a:lnTo>
                    <a:pt x="786" y="607"/>
                  </a:lnTo>
                  <a:lnTo>
                    <a:pt x="787" y="607"/>
                  </a:lnTo>
                  <a:lnTo>
                    <a:pt x="788" y="608"/>
                  </a:lnTo>
                  <a:lnTo>
                    <a:pt x="789" y="608"/>
                  </a:lnTo>
                  <a:lnTo>
                    <a:pt x="790" y="610"/>
                  </a:lnTo>
                  <a:lnTo>
                    <a:pt x="791" y="611"/>
                  </a:lnTo>
                  <a:lnTo>
                    <a:pt x="791" y="612"/>
                  </a:lnTo>
                  <a:lnTo>
                    <a:pt x="792" y="614"/>
                  </a:lnTo>
                  <a:lnTo>
                    <a:pt x="793" y="614"/>
                  </a:lnTo>
                  <a:lnTo>
                    <a:pt x="794" y="614"/>
                  </a:lnTo>
                  <a:lnTo>
                    <a:pt x="794" y="615"/>
                  </a:lnTo>
                  <a:lnTo>
                    <a:pt x="794" y="615"/>
                  </a:lnTo>
                  <a:lnTo>
                    <a:pt x="794" y="621"/>
                  </a:lnTo>
                  <a:lnTo>
                    <a:pt x="794" y="622"/>
                  </a:lnTo>
                  <a:lnTo>
                    <a:pt x="794" y="622"/>
                  </a:lnTo>
                  <a:lnTo>
                    <a:pt x="794" y="623"/>
                  </a:lnTo>
                  <a:lnTo>
                    <a:pt x="794" y="624"/>
                  </a:lnTo>
                  <a:lnTo>
                    <a:pt x="793" y="624"/>
                  </a:lnTo>
                  <a:lnTo>
                    <a:pt x="791" y="623"/>
                  </a:lnTo>
                  <a:lnTo>
                    <a:pt x="790" y="623"/>
                  </a:lnTo>
                  <a:lnTo>
                    <a:pt x="788" y="622"/>
                  </a:lnTo>
                  <a:lnTo>
                    <a:pt x="787" y="622"/>
                  </a:lnTo>
                  <a:lnTo>
                    <a:pt x="786" y="622"/>
                  </a:lnTo>
                  <a:lnTo>
                    <a:pt x="785" y="622"/>
                  </a:lnTo>
                  <a:lnTo>
                    <a:pt x="784" y="623"/>
                  </a:lnTo>
                  <a:lnTo>
                    <a:pt x="785" y="624"/>
                  </a:lnTo>
                  <a:lnTo>
                    <a:pt x="786" y="624"/>
                  </a:lnTo>
                  <a:lnTo>
                    <a:pt x="787" y="624"/>
                  </a:lnTo>
                  <a:lnTo>
                    <a:pt x="787" y="624"/>
                  </a:lnTo>
                  <a:lnTo>
                    <a:pt x="788" y="630"/>
                  </a:lnTo>
                  <a:lnTo>
                    <a:pt x="789" y="631"/>
                  </a:lnTo>
                  <a:lnTo>
                    <a:pt x="789" y="632"/>
                  </a:lnTo>
                  <a:lnTo>
                    <a:pt x="788" y="633"/>
                  </a:lnTo>
                  <a:lnTo>
                    <a:pt x="788" y="633"/>
                  </a:lnTo>
                  <a:lnTo>
                    <a:pt x="787" y="633"/>
                  </a:lnTo>
                  <a:lnTo>
                    <a:pt x="786" y="633"/>
                  </a:lnTo>
                  <a:lnTo>
                    <a:pt x="785" y="633"/>
                  </a:lnTo>
                  <a:lnTo>
                    <a:pt x="785" y="634"/>
                  </a:lnTo>
                  <a:lnTo>
                    <a:pt x="784" y="636"/>
                  </a:lnTo>
                  <a:lnTo>
                    <a:pt x="784" y="638"/>
                  </a:lnTo>
                  <a:lnTo>
                    <a:pt x="781" y="643"/>
                  </a:lnTo>
                  <a:lnTo>
                    <a:pt x="780" y="645"/>
                  </a:lnTo>
                  <a:lnTo>
                    <a:pt x="780" y="646"/>
                  </a:lnTo>
                  <a:lnTo>
                    <a:pt x="780" y="647"/>
                  </a:lnTo>
                  <a:lnTo>
                    <a:pt x="780" y="647"/>
                  </a:lnTo>
                  <a:lnTo>
                    <a:pt x="780" y="649"/>
                  </a:lnTo>
                  <a:lnTo>
                    <a:pt x="780" y="649"/>
                  </a:lnTo>
                  <a:lnTo>
                    <a:pt x="781" y="650"/>
                  </a:lnTo>
                  <a:lnTo>
                    <a:pt x="781" y="650"/>
                  </a:lnTo>
                  <a:lnTo>
                    <a:pt x="782" y="650"/>
                  </a:lnTo>
                  <a:lnTo>
                    <a:pt x="783" y="650"/>
                  </a:lnTo>
                  <a:lnTo>
                    <a:pt x="783" y="650"/>
                  </a:lnTo>
                  <a:lnTo>
                    <a:pt x="783" y="651"/>
                  </a:lnTo>
                  <a:lnTo>
                    <a:pt x="783" y="652"/>
                  </a:lnTo>
                  <a:lnTo>
                    <a:pt x="783" y="652"/>
                  </a:lnTo>
                  <a:lnTo>
                    <a:pt x="782" y="653"/>
                  </a:lnTo>
                  <a:lnTo>
                    <a:pt x="781" y="654"/>
                  </a:lnTo>
                  <a:lnTo>
                    <a:pt x="781" y="654"/>
                  </a:lnTo>
                  <a:lnTo>
                    <a:pt x="781" y="655"/>
                  </a:lnTo>
                  <a:lnTo>
                    <a:pt x="781" y="656"/>
                  </a:lnTo>
                  <a:lnTo>
                    <a:pt x="782" y="657"/>
                  </a:lnTo>
                  <a:lnTo>
                    <a:pt x="782" y="658"/>
                  </a:lnTo>
                  <a:lnTo>
                    <a:pt x="782" y="659"/>
                  </a:lnTo>
                  <a:lnTo>
                    <a:pt x="782" y="660"/>
                  </a:lnTo>
                  <a:lnTo>
                    <a:pt x="782" y="661"/>
                  </a:lnTo>
                  <a:lnTo>
                    <a:pt x="783" y="662"/>
                  </a:lnTo>
                  <a:lnTo>
                    <a:pt x="783" y="662"/>
                  </a:lnTo>
                  <a:lnTo>
                    <a:pt x="784" y="662"/>
                  </a:lnTo>
                  <a:lnTo>
                    <a:pt x="785" y="663"/>
                  </a:lnTo>
                  <a:lnTo>
                    <a:pt x="787" y="664"/>
                  </a:lnTo>
                  <a:lnTo>
                    <a:pt x="787" y="665"/>
                  </a:lnTo>
                  <a:lnTo>
                    <a:pt x="787" y="666"/>
                  </a:lnTo>
                  <a:lnTo>
                    <a:pt x="787" y="667"/>
                  </a:lnTo>
                  <a:lnTo>
                    <a:pt x="787" y="668"/>
                  </a:lnTo>
                  <a:lnTo>
                    <a:pt x="787" y="669"/>
                  </a:lnTo>
                  <a:lnTo>
                    <a:pt x="787" y="671"/>
                  </a:lnTo>
                  <a:lnTo>
                    <a:pt x="784" y="673"/>
                  </a:lnTo>
                  <a:lnTo>
                    <a:pt x="782" y="672"/>
                  </a:lnTo>
                  <a:lnTo>
                    <a:pt x="781" y="671"/>
                  </a:lnTo>
                  <a:lnTo>
                    <a:pt x="781" y="671"/>
                  </a:lnTo>
                  <a:lnTo>
                    <a:pt x="780" y="669"/>
                  </a:lnTo>
                  <a:lnTo>
                    <a:pt x="780" y="669"/>
                  </a:lnTo>
                  <a:lnTo>
                    <a:pt x="780" y="668"/>
                  </a:lnTo>
                  <a:lnTo>
                    <a:pt x="780" y="668"/>
                  </a:lnTo>
                  <a:lnTo>
                    <a:pt x="779" y="668"/>
                  </a:lnTo>
                  <a:lnTo>
                    <a:pt x="778" y="668"/>
                  </a:lnTo>
                  <a:lnTo>
                    <a:pt x="777" y="668"/>
                  </a:lnTo>
                  <a:lnTo>
                    <a:pt x="775" y="669"/>
                  </a:lnTo>
                  <a:lnTo>
                    <a:pt x="774" y="669"/>
                  </a:lnTo>
                  <a:lnTo>
                    <a:pt x="773" y="668"/>
                  </a:lnTo>
                  <a:lnTo>
                    <a:pt x="773" y="668"/>
                  </a:lnTo>
                  <a:lnTo>
                    <a:pt x="772" y="668"/>
                  </a:lnTo>
                  <a:lnTo>
                    <a:pt x="771" y="669"/>
                  </a:lnTo>
                  <a:lnTo>
                    <a:pt x="769" y="669"/>
                  </a:lnTo>
                  <a:lnTo>
                    <a:pt x="766" y="671"/>
                  </a:lnTo>
                  <a:lnTo>
                    <a:pt x="764" y="671"/>
                  </a:lnTo>
                  <a:lnTo>
                    <a:pt x="764" y="671"/>
                  </a:lnTo>
                  <a:lnTo>
                    <a:pt x="762" y="670"/>
                  </a:lnTo>
                  <a:lnTo>
                    <a:pt x="762" y="670"/>
                  </a:lnTo>
                  <a:lnTo>
                    <a:pt x="761" y="669"/>
                  </a:lnTo>
                  <a:lnTo>
                    <a:pt x="761" y="669"/>
                  </a:lnTo>
                  <a:lnTo>
                    <a:pt x="760" y="668"/>
                  </a:lnTo>
                  <a:lnTo>
                    <a:pt x="760" y="668"/>
                  </a:lnTo>
                  <a:lnTo>
                    <a:pt x="760" y="668"/>
                  </a:lnTo>
                  <a:lnTo>
                    <a:pt x="756" y="668"/>
                  </a:lnTo>
                  <a:lnTo>
                    <a:pt x="755" y="668"/>
                  </a:lnTo>
                  <a:lnTo>
                    <a:pt x="755" y="668"/>
                  </a:lnTo>
                  <a:lnTo>
                    <a:pt x="755" y="669"/>
                  </a:lnTo>
                  <a:lnTo>
                    <a:pt x="755" y="669"/>
                  </a:lnTo>
                  <a:lnTo>
                    <a:pt x="754" y="670"/>
                  </a:lnTo>
                  <a:lnTo>
                    <a:pt x="754" y="671"/>
                  </a:lnTo>
                  <a:lnTo>
                    <a:pt x="753" y="671"/>
                  </a:lnTo>
                  <a:lnTo>
                    <a:pt x="753" y="672"/>
                  </a:lnTo>
                  <a:lnTo>
                    <a:pt x="752" y="673"/>
                  </a:lnTo>
                  <a:lnTo>
                    <a:pt x="750" y="673"/>
                  </a:lnTo>
                  <a:lnTo>
                    <a:pt x="748" y="675"/>
                  </a:lnTo>
                  <a:lnTo>
                    <a:pt x="748" y="675"/>
                  </a:lnTo>
                  <a:lnTo>
                    <a:pt x="747" y="675"/>
                  </a:lnTo>
                  <a:lnTo>
                    <a:pt x="746" y="675"/>
                  </a:lnTo>
                  <a:lnTo>
                    <a:pt x="746" y="676"/>
                  </a:lnTo>
                  <a:lnTo>
                    <a:pt x="745" y="680"/>
                  </a:lnTo>
                  <a:lnTo>
                    <a:pt x="744" y="682"/>
                  </a:lnTo>
                  <a:lnTo>
                    <a:pt x="743" y="682"/>
                  </a:lnTo>
                  <a:lnTo>
                    <a:pt x="742" y="682"/>
                  </a:lnTo>
                  <a:lnTo>
                    <a:pt x="740" y="682"/>
                  </a:lnTo>
                  <a:lnTo>
                    <a:pt x="740" y="683"/>
                  </a:lnTo>
                  <a:lnTo>
                    <a:pt x="739" y="683"/>
                  </a:lnTo>
                  <a:lnTo>
                    <a:pt x="739" y="683"/>
                  </a:lnTo>
                  <a:lnTo>
                    <a:pt x="739" y="684"/>
                  </a:lnTo>
                  <a:lnTo>
                    <a:pt x="739" y="685"/>
                  </a:lnTo>
                  <a:lnTo>
                    <a:pt x="739" y="685"/>
                  </a:lnTo>
                  <a:lnTo>
                    <a:pt x="739" y="686"/>
                  </a:lnTo>
                  <a:lnTo>
                    <a:pt x="739" y="688"/>
                  </a:lnTo>
                  <a:lnTo>
                    <a:pt x="739" y="689"/>
                  </a:lnTo>
                  <a:lnTo>
                    <a:pt x="740" y="689"/>
                  </a:lnTo>
                  <a:lnTo>
                    <a:pt x="741" y="690"/>
                  </a:lnTo>
                  <a:lnTo>
                    <a:pt x="746" y="693"/>
                  </a:lnTo>
                  <a:lnTo>
                    <a:pt x="747" y="693"/>
                  </a:lnTo>
                  <a:lnTo>
                    <a:pt x="749" y="693"/>
                  </a:lnTo>
                  <a:lnTo>
                    <a:pt x="750" y="694"/>
                  </a:lnTo>
                  <a:lnTo>
                    <a:pt x="750" y="694"/>
                  </a:lnTo>
                  <a:lnTo>
                    <a:pt x="751" y="694"/>
                  </a:lnTo>
                  <a:lnTo>
                    <a:pt x="751" y="694"/>
                  </a:lnTo>
                  <a:lnTo>
                    <a:pt x="752" y="695"/>
                  </a:lnTo>
                  <a:lnTo>
                    <a:pt x="751" y="696"/>
                  </a:lnTo>
                  <a:lnTo>
                    <a:pt x="750" y="697"/>
                  </a:lnTo>
                  <a:lnTo>
                    <a:pt x="750" y="698"/>
                  </a:lnTo>
                  <a:lnTo>
                    <a:pt x="750" y="699"/>
                  </a:lnTo>
                  <a:lnTo>
                    <a:pt x="750" y="699"/>
                  </a:lnTo>
                  <a:lnTo>
                    <a:pt x="750" y="706"/>
                  </a:lnTo>
                  <a:lnTo>
                    <a:pt x="750" y="708"/>
                  </a:lnTo>
                  <a:lnTo>
                    <a:pt x="750" y="709"/>
                  </a:lnTo>
                  <a:lnTo>
                    <a:pt x="750" y="710"/>
                  </a:lnTo>
                  <a:lnTo>
                    <a:pt x="750" y="711"/>
                  </a:lnTo>
                  <a:lnTo>
                    <a:pt x="749" y="711"/>
                  </a:lnTo>
                  <a:lnTo>
                    <a:pt x="748" y="711"/>
                  </a:lnTo>
                  <a:lnTo>
                    <a:pt x="748" y="712"/>
                  </a:lnTo>
                  <a:lnTo>
                    <a:pt x="747" y="712"/>
                  </a:lnTo>
                  <a:lnTo>
                    <a:pt x="746" y="712"/>
                  </a:lnTo>
                  <a:lnTo>
                    <a:pt x="746" y="712"/>
                  </a:lnTo>
                  <a:lnTo>
                    <a:pt x="744" y="712"/>
                  </a:lnTo>
                  <a:lnTo>
                    <a:pt x="743" y="713"/>
                  </a:lnTo>
                  <a:lnTo>
                    <a:pt x="741" y="715"/>
                  </a:lnTo>
                  <a:lnTo>
                    <a:pt x="740" y="716"/>
                  </a:lnTo>
                  <a:lnTo>
                    <a:pt x="738" y="717"/>
                  </a:lnTo>
                  <a:lnTo>
                    <a:pt x="736" y="718"/>
                  </a:lnTo>
                  <a:lnTo>
                    <a:pt x="735" y="718"/>
                  </a:lnTo>
                  <a:lnTo>
                    <a:pt x="727" y="716"/>
                  </a:lnTo>
                  <a:lnTo>
                    <a:pt x="726" y="715"/>
                  </a:lnTo>
                  <a:lnTo>
                    <a:pt x="725" y="715"/>
                  </a:lnTo>
                  <a:lnTo>
                    <a:pt x="725" y="715"/>
                  </a:lnTo>
                  <a:lnTo>
                    <a:pt x="724" y="715"/>
                  </a:lnTo>
                  <a:lnTo>
                    <a:pt x="723" y="716"/>
                  </a:lnTo>
                  <a:lnTo>
                    <a:pt x="722" y="717"/>
                  </a:lnTo>
                  <a:lnTo>
                    <a:pt x="721" y="717"/>
                  </a:lnTo>
                  <a:lnTo>
                    <a:pt x="720" y="718"/>
                  </a:lnTo>
                  <a:lnTo>
                    <a:pt x="720" y="719"/>
                  </a:lnTo>
                  <a:lnTo>
                    <a:pt x="720" y="720"/>
                  </a:lnTo>
                  <a:lnTo>
                    <a:pt x="720" y="721"/>
                  </a:lnTo>
                  <a:lnTo>
                    <a:pt x="720" y="722"/>
                  </a:lnTo>
                  <a:lnTo>
                    <a:pt x="724" y="725"/>
                  </a:lnTo>
                  <a:lnTo>
                    <a:pt x="724" y="725"/>
                  </a:lnTo>
                  <a:lnTo>
                    <a:pt x="724" y="726"/>
                  </a:lnTo>
                  <a:lnTo>
                    <a:pt x="724" y="727"/>
                  </a:lnTo>
                  <a:lnTo>
                    <a:pt x="723" y="727"/>
                  </a:lnTo>
                  <a:lnTo>
                    <a:pt x="722" y="728"/>
                  </a:lnTo>
                  <a:lnTo>
                    <a:pt x="720" y="729"/>
                  </a:lnTo>
                  <a:lnTo>
                    <a:pt x="719" y="729"/>
                  </a:lnTo>
                  <a:lnTo>
                    <a:pt x="718" y="731"/>
                  </a:lnTo>
                  <a:lnTo>
                    <a:pt x="716" y="732"/>
                  </a:lnTo>
                  <a:lnTo>
                    <a:pt x="715" y="733"/>
                  </a:lnTo>
                  <a:lnTo>
                    <a:pt x="714" y="734"/>
                  </a:lnTo>
                  <a:lnTo>
                    <a:pt x="713" y="734"/>
                  </a:lnTo>
                  <a:lnTo>
                    <a:pt x="712" y="734"/>
                  </a:lnTo>
                  <a:lnTo>
                    <a:pt x="711" y="732"/>
                  </a:lnTo>
                  <a:lnTo>
                    <a:pt x="711" y="732"/>
                  </a:lnTo>
                  <a:lnTo>
                    <a:pt x="710" y="732"/>
                  </a:lnTo>
                  <a:lnTo>
                    <a:pt x="710" y="732"/>
                  </a:lnTo>
                  <a:lnTo>
                    <a:pt x="709" y="733"/>
                  </a:lnTo>
                  <a:lnTo>
                    <a:pt x="708" y="735"/>
                  </a:lnTo>
                  <a:lnTo>
                    <a:pt x="707" y="736"/>
                  </a:lnTo>
                  <a:lnTo>
                    <a:pt x="706" y="737"/>
                  </a:lnTo>
                  <a:lnTo>
                    <a:pt x="704" y="738"/>
                  </a:lnTo>
                  <a:lnTo>
                    <a:pt x="704" y="738"/>
                  </a:lnTo>
                  <a:lnTo>
                    <a:pt x="704" y="737"/>
                  </a:lnTo>
                  <a:lnTo>
                    <a:pt x="703" y="736"/>
                  </a:lnTo>
                  <a:lnTo>
                    <a:pt x="703" y="736"/>
                  </a:lnTo>
                  <a:lnTo>
                    <a:pt x="702" y="735"/>
                  </a:lnTo>
                  <a:lnTo>
                    <a:pt x="702" y="734"/>
                  </a:lnTo>
                  <a:lnTo>
                    <a:pt x="701" y="734"/>
                  </a:lnTo>
                  <a:lnTo>
                    <a:pt x="700" y="734"/>
                  </a:lnTo>
                  <a:lnTo>
                    <a:pt x="695" y="736"/>
                  </a:lnTo>
                  <a:lnTo>
                    <a:pt x="694" y="736"/>
                  </a:lnTo>
                  <a:lnTo>
                    <a:pt x="692" y="736"/>
                  </a:lnTo>
                  <a:lnTo>
                    <a:pt x="692" y="736"/>
                  </a:lnTo>
                  <a:lnTo>
                    <a:pt x="690" y="734"/>
                  </a:lnTo>
                  <a:lnTo>
                    <a:pt x="689" y="734"/>
                  </a:lnTo>
                  <a:lnTo>
                    <a:pt x="688" y="734"/>
                  </a:lnTo>
                  <a:lnTo>
                    <a:pt x="685" y="734"/>
                  </a:lnTo>
                  <a:lnTo>
                    <a:pt x="682" y="733"/>
                  </a:lnTo>
                  <a:lnTo>
                    <a:pt x="678" y="733"/>
                  </a:lnTo>
                  <a:lnTo>
                    <a:pt x="676" y="732"/>
                  </a:lnTo>
                  <a:lnTo>
                    <a:pt x="675" y="731"/>
                  </a:lnTo>
                  <a:lnTo>
                    <a:pt x="673" y="731"/>
                  </a:lnTo>
                  <a:lnTo>
                    <a:pt x="669" y="727"/>
                  </a:lnTo>
                  <a:lnTo>
                    <a:pt x="666" y="724"/>
                  </a:lnTo>
                  <a:lnTo>
                    <a:pt x="665" y="724"/>
                  </a:lnTo>
                  <a:lnTo>
                    <a:pt x="664" y="723"/>
                  </a:lnTo>
                  <a:lnTo>
                    <a:pt x="661" y="722"/>
                  </a:lnTo>
                  <a:lnTo>
                    <a:pt x="659" y="721"/>
                  </a:lnTo>
                  <a:lnTo>
                    <a:pt x="658" y="721"/>
                  </a:lnTo>
                  <a:lnTo>
                    <a:pt x="658" y="720"/>
                  </a:lnTo>
                  <a:lnTo>
                    <a:pt x="657" y="719"/>
                  </a:lnTo>
                  <a:lnTo>
                    <a:pt x="657" y="718"/>
                  </a:lnTo>
                  <a:lnTo>
                    <a:pt x="657" y="718"/>
                  </a:lnTo>
                  <a:lnTo>
                    <a:pt x="658" y="715"/>
                  </a:lnTo>
                  <a:lnTo>
                    <a:pt x="659" y="714"/>
                  </a:lnTo>
                  <a:lnTo>
                    <a:pt x="660" y="713"/>
                  </a:lnTo>
                  <a:lnTo>
                    <a:pt x="661" y="712"/>
                  </a:lnTo>
                  <a:lnTo>
                    <a:pt x="662" y="712"/>
                  </a:lnTo>
                  <a:lnTo>
                    <a:pt x="663" y="712"/>
                  </a:lnTo>
                  <a:lnTo>
                    <a:pt x="664" y="711"/>
                  </a:lnTo>
                  <a:lnTo>
                    <a:pt x="664" y="710"/>
                  </a:lnTo>
                  <a:lnTo>
                    <a:pt x="665" y="708"/>
                  </a:lnTo>
                  <a:lnTo>
                    <a:pt x="665" y="707"/>
                  </a:lnTo>
                  <a:lnTo>
                    <a:pt x="665" y="706"/>
                  </a:lnTo>
                  <a:lnTo>
                    <a:pt x="664" y="706"/>
                  </a:lnTo>
                  <a:lnTo>
                    <a:pt x="664" y="705"/>
                  </a:lnTo>
                  <a:lnTo>
                    <a:pt x="660" y="700"/>
                  </a:lnTo>
                  <a:lnTo>
                    <a:pt x="659" y="699"/>
                  </a:lnTo>
                  <a:lnTo>
                    <a:pt x="658" y="697"/>
                  </a:lnTo>
                  <a:lnTo>
                    <a:pt x="658" y="696"/>
                  </a:lnTo>
                  <a:lnTo>
                    <a:pt x="657" y="694"/>
                  </a:lnTo>
                  <a:lnTo>
                    <a:pt x="657" y="691"/>
                  </a:lnTo>
                  <a:lnTo>
                    <a:pt x="657" y="690"/>
                  </a:lnTo>
                  <a:lnTo>
                    <a:pt x="657" y="690"/>
                  </a:lnTo>
                  <a:lnTo>
                    <a:pt x="658" y="690"/>
                  </a:lnTo>
                  <a:lnTo>
                    <a:pt x="659" y="689"/>
                  </a:lnTo>
                  <a:lnTo>
                    <a:pt x="659" y="689"/>
                  </a:lnTo>
                  <a:lnTo>
                    <a:pt x="661" y="689"/>
                  </a:lnTo>
                  <a:lnTo>
                    <a:pt x="662" y="689"/>
                  </a:lnTo>
                  <a:lnTo>
                    <a:pt x="662" y="689"/>
                  </a:lnTo>
                  <a:lnTo>
                    <a:pt x="663" y="689"/>
                  </a:lnTo>
                  <a:lnTo>
                    <a:pt x="663" y="688"/>
                  </a:lnTo>
                  <a:lnTo>
                    <a:pt x="663" y="687"/>
                  </a:lnTo>
                  <a:lnTo>
                    <a:pt x="662" y="687"/>
                  </a:lnTo>
                  <a:lnTo>
                    <a:pt x="662" y="687"/>
                  </a:lnTo>
                  <a:lnTo>
                    <a:pt x="662" y="686"/>
                  </a:lnTo>
                  <a:lnTo>
                    <a:pt x="660" y="686"/>
                  </a:lnTo>
                  <a:lnTo>
                    <a:pt x="659" y="685"/>
                  </a:lnTo>
                  <a:lnTo>
                    <a:pt x="658" y="685"/>
                  </a:lnTo>
                  <a:lnTo>
                    <a:pt x="657" y="684"/>
                  </a:lnTo>
                  <a:lnTo>
                    <a:pt x="656" y="682"/>
                  </a:lnTo>
                  <a:lnTo>
                    <a:pt x="655" y="682"/>
                  </a:lnTo>
                  <a:lnTo>
                    <a:pt x="654" y="681"/>
                  </a:lnTo>
                  <a:lnTo>
                    <a:pt x="651" y="676"/>
                  </a:lnTo>
                  <a:lnTo>
                    <a:pt x="651" y="675"/>
                  </a:lnTo>
                  <a:lnTo>
                    <a:pt x="650" y="674"/>
                  </a:lnTo>
                  <a:lnTo>
                    <a:pt x="650" y="673"/>
                  </a:lnTo>
                  <a:lnTo>
                    <a:pt x="651" y="673"/>
                  </a:lnTo>
                  <a:lnTo>
                    <a:pt x="651" y="671"/>
                  </a:lnTo>
                  <a:lnTo>
                    <a:pt x="651" y="669"/>
                  </a:lnTo>
                  <a:lnTo>
                    <a:pt x="650" y="668"/>
                  </a:lnTo>
                  <a:lnTo>
                    <a:pt x="650" y="667"/>
                  </a:lnTo>
                  <a:lnTo>
                    <a:pt x="649" y="666"/>
                  </a:lnTo>
                  <a:lnTo>
                    <a:pt x="648" y="665"/>
                  </a:lnTo>
                  <a:lnTo>
                    <a:pt x="648" y="664"/>
                  </a:lnTo>
                  <a:lnTo>
                    <a:pt x="647" y="664"/>
                  </a:lnTo>
                  <a:lnTo>
                    <a:pt x="636" y="662"/>
                  </a:lnTo>
                  <a:lnTo>
                    <a:pt x="630" y="664"/>
                  </a:lnTo>
                  <a:lnTo>
                    <a:pt x="627" y="664"/>
                  </a:lnTo>
                  <a:lnTo>
                    <a:pt x="627" y="663"/>
                  </a:lnTo>
                  <a:lnTo>
                    <a:pt x="624" y="662"/>
                  </a:lnTo>
                  <a:lnTo>
                    <a:pt x="623" y="662"/>
                  </a:lnTo>
                  <a:lnTo>
                    <a:pt x="622" y="662"/>
                  </a:lnTo>
                  <a:lnTo>
                    <a:pt x="622" y="661"/>
                  </a:lnTo>
                  <a:lnTo>
                    <a:pt x="620" y="661"/>
                  </a:lnTo>
                  <a:lnTo>
                    <a:pt x="620" y="661"/>
                  </a:lnTo>
                  <a:lnTo>
                    <a:pt x="615" y="662"/>
                  </a:lnTo>
                  <a:lnTo>
                    <a:pt x="614" y="662"/>
                  </a:lnTo>
                  <a:lnTo>
                    <a:pt x="614" y="661"/>
                  </a:lnTo>
                  <a:lnTo>
                    <a:pt x="613" y="660"/>
                  </a:lnTo>
                  <a:lnTo>
                    <a:pt x="614" y="659"/>
                  </a:lnTo>
                  <a:lnTo>
                    <a:pt x="615" y="656"/>
                  </a:lnTo>
                  <a:lnTo>
                    <a:pt x="616" y="655"/>
                  </a:lnTo>
                  <a:lnTo>
                    <a:pt x="616" y="655"/>
                  </a:lnTo>
                  <a:lnTo>
                    <a:pt x="615" y="654"/>
                  </a:lnTo>
                  <a:lnTo>
                    <a:pt x="615" y="654"/>
                  </a:lnTo>
                  <a:lnTo>
                    <a:pt x="613" y="654"/>
                  </a:lnTo>
                  <a:lnTo>
                    <a:pt x="609" y="657"/>
                  </a:lnTo>
                  <a:lnTo>
                    <a:pt x="608" y="657"/>
                  </a:lnTo>
                  <a:lnTo>
                    <a:pt x="606" y="658"/>
                  </a:lnTo>
                  <a:lnTo>
                    <a:pt x="604" y="658"/>
                  </a:lnTo>
                  <a:lnTo>
                    <a:pt x="601" y="658"/>
                  </a:lnTo>
                  <a:lnTo>
                    <a:pt x="599" y="657"/>
                  </a:lnTo>
                  <a:lnTo>
                    <a:pt x="598" y="656"/>
                  </a:lnTo>
                  <a:lnTo>
                    <a:pt x="596" y="655"/>
                  </a:lnTo>
                  <a:lnTo>
                    <a:pt x="595" y="655"/>
                  </a:lnTo>
                  <a:lnTo>
                    <a:pt x="595" y="654"/>
                  </a:lnTo>
                  <a:lnTo>
                    <a:pt x="594" y="654"/>
                  </a:lnTo>
                  <a:lnTo>
                    <a:pt x="594" y="653"/>
                  </a:lnTo>
                  <a:lnTo>
                    <a:pt x="595" y="651"/>
                  </a:lnTo>
                  <a:lnTo>
                    <a:pt x="595" y="650"/>
                  </a:lnTo>
                  <a:lnTo>
                    <a:pt x="595" y="649"/>
                  </a:lnTo>
                  <a:lnTo>
                    <a:pt x="595" y="649"/>
                  </a:lnTo>
                  <a:lnTo>
                    <a:pt x="594" y="649"/>
                  </a:lnTo>
                  <a:lnTo>
                    <a:pt x="592" y="647"/>
                  </a:lnTo>
                  <a:lnTo>
                    <a:pt x="592" y="646"/>
                  </a:lnTo>
                  <a:lnTo>
                    <a:pt x="592" y="645"/>
                  </a:lnTo>
                  <a:lnTo>
                    <a:pt x="592" y="644"/>
                  </a:lnTo>
                  <a:lnTo>
                    <a:pt x="592" y="642"/>
                  </a:lnTo>
                  <a:lnTo>
                    <a:pt x="592" y="642"/>
                  </a:lnTo>
                  <a:lnTo>
                    <a:pt x="592" y="640"/>
                  </a:lnTo>
                  <a:lnTo>
                    <a:pt x="592" y="638"/>
                  </a:lnTo>
                  <a:lnTo>
                    <a:pt x="592" y="635"/>
                  </a:lnTo>
                  <a:lnTo>
                    <a:pt x="592" y="634"/>
                  </a:lnTo>
                  <a:lnTo>
                    <a:pt x="592" y="632"/>
                  </a:lnTo>
                  <a:lnTo>
                    <a:pt x="592" y="631"/>
                  </a:lnTo>
                  <a:lnTo>
                    <a:pt x="592" y="630"/>
                  </a:lnTo>
                  <a:lnTo>
                    <a:pt x="591" y="629"/>
                  </a:lnTo>
                  <a:lnTo>
                    <a:pt x="586" y="628"/>
                  </a:lnTo>
                  <a:lnTo>
                    <a:pt x="585" y="628"/>
                  </a:lnTo>
                  <a:lnTo>
                    <a:pt x="585" y="627"/>
                  </a:lnTo>
                  <a:lnTo>
                    <a:pt x="584" y="627"/>
                  </a:lnTo>
                  <a:lnTo>
                    <a:pt x="582" y="624"/>
                  </a:lnTo>
                  <a:lnTo>
                    <a:pt x="582" y="622"/>
                  </a:lnTo>
                  <a:lnTo>
                    <a:pt x="581" y="621"/>
                  </a:lnTo>
                  <a:lnTo>
                    <a:pt x="580" y="621"/>
                  </a:lnTo>
                  <a:lnTo>
                    <a:pt x="579" y="621"/>
                  </a:lnTo>
                  <a:lnTo>
                    <a:pt x="578" y="621"/>
                  </a:lnTo>
                  <a:lnTo>
                    <a:pt x="576" y="621"/>
                  </a:lnTo>
                  <a:lnTo>
                    <a:pt x="573" y="622"/>
                  </a:lnTo>
                  <a:lnTo>
                    <a:pt x="573" y="622"/>
                  </a:lnTo>
                  <a:lnTo>
                    <a:pt x="571" y="622"/>
                  </a:lnTo>
                  <a:lnTo>
                    <a:pt x="571" y="622"/>
                  </a:lnTo>
                  <a:lnTo>
                    <a:pt x="570" y="623"/>
                  </a:lnTo>
                  <a:lnTo>
                    <a:pt x="568" y="626"/>
                  </a:lnTo>
                  <a:lnTo>
                    <a:pt x="568" y="627"/>
                  </a:lnTo>
                  <a:lnTo>
                    <a:pt x="565" y="628"/>
                  </a:lnTo>
                  <a:lnTo>
                    <a:pt x="561" y="630"/>
                  </a:lnTo>
                  <a:lnTo>
                    <a:pt x="561" y="630"/>
                  </a:lnTo>
                  <a:lnTo>
                    <a:pt x="560" y="631"/>
                  </a:lnTo>
                  <a:lnTo>
                    <a:pt x="560" y="632"/>
                  </a:lnTo>
                  <a:lnTo>
                    <a:pt x="560" y="632"/>
                  </a:lnTo>
                  <a:lnTo>
                    <a:pt x="561" y="633"/>
                  </a:lnTo>
                  <a:lnTo>
                    <a:pt x="563" y="633"/>
                  </a:lnTo>
                  <a:lnTo>
                    <a:pt x="563" y="634"/>
                  </a:lnTo>
                  <a:lnTo>
                    <a:pt x="564" y="634"/>
                  </a:lnTo>
                  <a:lnTo>
                    <a:pt x="564" y="635"/>
                  </a:lnTo>
                  <a:lnTo>
                    <a:pt x="564" y="635"/>
                  </a:lnTo>
                  <a:lnTo>
                    <a:pt x="564" y="635"/>
                  </a:lnTo>
                  <a:lnTo>
                    <a:pt x="563" y="635"/>
                  </a:lnTo>
                  <a:lnTo>
                    <a:pt x="554" y="636"/>
                  </a:lnTo>
                  <a:lnTo>
                    <a:pt x="553" y="636"/>
                  </a:lnTo>
                  <a:lnTo>
                    <a:pt x="552" y="637"/>
                  </a:lnTo>
                  <a:lnTo>
                    <a:pt x="551" y="638"/>
                  </a:lnTo>
                  <a:lnTo>
                    <a:pt x="551" y="642"/>
                  </a:lnTo>
                  <a:lnTo>
                    <a:pt x="550" y="642"/>
                  </a:lnTo>
                  <a:lnTo>
                    <a:pt x="549" y="643"/>
                  </a:lnTo>
                  <a:lnTo>
                    <a:pt x="548" y="643"/>
                  </a:lnTo>
                  <a:lnTo>
                    <a:pt x="547" y="643"/>
                  </a:lnTo>
                  <a:lnTo>
                    <a:pt x="547" y="643"/>
                  </a:lnTo>
                  <a:lnTo>
                    <a:pt x="546" y="643"/>
                  </a:lnTo>
                  <a:lnTo>
                    <a:pt x="546" y="643"/>
                  </a:lnTo>
                  <a:lnTo>
                    <a:pt x="545" y="642"/>
                  </a:lnTo>
                  <a:lnTo>
                    <a:pt x="545" y="642"/>
                  </a:lnTo>
                  <a:lnTo>
                    <a:pt x="544" y="642"/>
                  </a:lnTo>
                  <a:lnTo>
                    <a:pt x="544" y="642"/>
                  </a:lnTo>
                  <a:lnTo>
                    <a:pt x="543" y="642"/>
                  </a:lnTo>
                  <a:lnTo>
                    <a:pt x="542" y="643"/>
                  </a:lnTo>
                  <a:lnTo>
                    <a:pt x="542" y="643"/>
                  </a:lnTo>
                  <a:lnTo>
                    <a:pt x="538" y="644"/>
                  </a:lnTo>
                  <a:lnTo>
                    <a:pt x="537" y="645"/>
                  </a:lnTo>
                  <a:lnTo>
                    <a:pt x="537" y="645"/>
                  </a:lnTo>
                  <a:lnTo>
                    <a:pt x="538" y="647"/>
                  </a:lnTo>
                  <a:lnTo>
                    <a:pt x="542" y="652"/>
                  </a:lnTo>
                  <a:lnTo>
                    <a:pt x="542" y="653"/>
                  </a:lnTo>
                  <a:lnTo>
                    <a:pt x="542" y="654"/>
                  </a:lnTo>
                  <a:lnTo>
                    <a:pt x="542" y="654"/>
                  </a:lnTo>
                  <a:lnTo>
                    <a:pt x="541" y="655"/>
                  </a:lnTo>
                  <a:lnTo>
                    <a:pt x="541" y="655"/>
                  </a:lnTo>
                  <a:lnTo>
                    <a:pt x="542" y="655"/>
                  </a:lnTo>
                  <a:lnTo>
                    <a:pt x="544" y="655"/>
                  </a:lnTo>
                  <a:lnTo>
                    <a:pt x="544" y="656"/>
                  </a:lnTo>
                  <a:lnTo>
                    <a:pt x="545" y="657"/>
                  </a:lnTo>
                  <a:lnTo>
                    <a:pt x="545" y="658"/>
                  </a:lnTo>
                  <a:lnTo>
                    <a:pt x="545" y="659"/>
                  </a:lnTo>
                  <a:lnTo>
                    <a:pt x="544" y="659"/>
                  </a:lnTo>
                  <a:lnTo>
                    <a:pt x="544" y="660"/>
                  </a:lnTo>
                  <a:lnTo>
                    <a:pt x="544" y="661"/>
                  </a:lnTo>
                  <a:lnTo>
                    <a:pt x="545" y="660"/>
                  </a:lnTo>
                  <a:lnTo>
                    <a:pt x="546" y="659"/>
                  </a:lnTo>
                  <a:lnTo>
                    <a:pt x="546" y="659"/>
                  </a:lnTo>
                  <a:lnTo>
                    <a:pt x="547" y="660"/>
                  </a:lnTo>
                  <a:lnTo>
                    <a:pt x="547" y="661"/>
                  </a:lnTo>
                  <a:lnTo>
                    <a:pt x="546" y="661"/>
                  </a:lnTo>
                  <a:lnTo>
                    <a:pt x="546" y="662"/>
                  </a:lnTo>
                  <a:lnTo>
                    <a:pt x="545" y="663"/>
                  </a:lnTo>
                  <a:lnTo>
                    <a:pt x="545" y="665"/>
                  </a:lnTo>
                  <a:lnTo>
                    <a:pt x="546" y="666"/>
                  </a:lnTo>
                  <a:lnTo>
                    <a:pt x="547" y="667"/>
                  </a:lnTo>
                  <a:lnTo>
                    <a:pt x="547" y="667"/>
                  </a:lnTo>
                  <a:lnTo>
                    <a:pt x="547" y="668"/>
                  </a:lnTo>
                  <a:lnTo>
                    <a:pt x="551" y="669"/>
                  </a:lnTo>
                  <a:lnTo>
                    <a:pt x="551" y="670"/>
                  </a:lnTo>
                  <a:lnTo>
                    <a:pt x="551" y="670"/>
                  </a:lnTo>
                  <a:lnTo>
                    <a:pt x="555" y="673"/>
                  </a:lnTo>
                  <a:lnTo>
                    <a:pt x="554" y="673"/>
                  </a:lnTo>
                  <a:lnTo>
                    <a:pt x="553" y="673"/>
                  </a:lnTo>
                  <a:lnTo>
                    <a:pt x="553" y="673"/>
                  </a:lnTo>
                  <a:lnTo>
                    <a:pt x="553" y="674"/>
                  </a:lnTo>
                  <a:lnTo>
                    <a:pt x="553" y="675"/>
                  </a:lnTo>
                  <a:lnTo>
                    <a:pt x="553" y="676"/>
                  </a:lnTo>
                  <a:lnTo>
                    <a:pt x="554" y="676"/>
                  </a:lnTo>
                  <a:lnTo>
                    <a:pt x="555" y="678"/>
                  </a:lnTo>
                  <a:lnTo>
                    <a:pt x="554" y="678"/>
                  </a:lnTo>
                  <a:lnTo>
                    <a:pt x="554" y="677"/>
                  </a:lnTo>
                  <a:lnTo>
                    <a:pt x="553" y="677"/>
                  </a:lnTo>
                  <a:lnTo>
                    <a:pt x="553" y="678"/>
                  </a:lnTo>
                  <a:lnTo>
                    <a:pt x="552" y="679"/>
                  </a:lnTo>
                  <a:lnTo>
                    <a:pt x="549" y="682"/>
                  </a:lnTo>
                  <a:lnTo>
                    <a:pt x="549" y="682"/>
                  </a:lnTo>
                  <a:lnTo>
                    <a:pt x="548" y="682"/>
                  </a:lnTo>
                  <a:lnTo>
                    <a:pt x="547" y="682"/>
                  </a:lnTo>
                  <a:lnTo>
                    <a:pt x="547" y="683"/>
                  </a:lnTo>
                  <a:lnTo>
                    <a:pt x="544" y="683"/>
                  </a:lnTo>
                  <a:lnTo>
                    <a:pt x="544" y="683"/>
                  </a:lnTo>
                  <a:lnTo>
                    <a:pt x="544" y="683"/>
                  </a:lnTo>
                  <a:lnTo>
                    <a:pt x="542" y="686"/>
                  </a:lnTo>
                  <a:lnTo>
                    <a:pt x="542" y="687"/>
                  </a:lnTo>
                  <a:lnTo>
                    <a:pt x="541" y="687"/>
                  </a:lnTo>
                  <a:lnTo>
                    <a:pt x="540" y="688"/>
                  </a:lnTo>
                  <a:lnTo>
                    <a:pt x="537" y="689"/>
                  </a:lnTo>
                  <a:lnTo>
                    <a:pt x="537" y="689"/>
                  </a:lnTo>
                  <a:lnTo>
                    <a:pt x="536" y="689"/>
                  </a:lnTo>
                  <a:lnTo>
                    <a:pt x="535" y="690"/>
                  </a:lnTo>
                  <a:lnTo>
                    <a:pt x="535" y="690"/>
                  </a:lnTo>
                  <a:lnTo>
                    <a:pt x="534" y="693"/>
                  </a:lnTo>
                  <a:lnTo>
                    <a:pt x="533" y="695"/>
                  </a:lnTo>
                  <a:lnTo>
                    <a:pt x="532" y="695"/>
                  </a:lnTo>
                  <a:lnTo>
                    <a:pt x="531" y="695"/>
                  </a:lnTo>
                  <a:lnTo>
                    <a:pt x="529" y="695"/>
                  </a:lnTo>
                  <a:lnTo>
                    <a:pt x="528" y="695"/>
                  </a:lnTo>
                  <a:lnTo>
                    <a:pt x="526" y="695"/>
                  </a:lnTo>
                  <a:lnTo>
                    <a:pt x="525" y="696"/>
                  </a:lnTo>
                  <a:lnTo>
                    <a:pt x="522" y="699"/>
                  </a:lnTo>
                  <a:lnTo>
                    <a:pt x="519" y="701"/>
                  </a:lnTo>
                  <a:lnTo>
                    <a:pt x="519" y="702"/>
                  </a:lnTo>
                  <a:lnTo>
                    <a:pt x="519" y="701"/>
                  </a:lnTo>
                  <a:lnTo>
                    <a:pt x="519" y="701"/>
                  </a:lnTo>
                  <a:lnTo>
                    <a:pt x="519" y="700"/>
                  </a:lnTo>
                  <a:lnTo>
                    <a:pt x="519" y="699"/>
                  </a:lnTo>
                  <a:lnTo>
                    <a:pt x="519" y="698"/>
                  </a:lnTo>
                  <a:lnTo>
                    <a:pt x="519" y="697"/>
                  </a:lnTo>
                  <a:lnTo>
                    <a:pt x="518" y="696"/>
                  </a:lnTo>
                  <a:lnTo>
                    <a:pt x="518" y="695"/>
                  </a:lnTo>
                  <a:lnTo>
                    <a:pt x="517" y="695"/>
                  </a:lnTo>
                  <a:lnTo>
                    <a:pt x="517" y="694"/>
                  </a:lnTo>
                  <a:lnTo>
                    <a:pt x="517" y="693"/>
                  </a:lnTo>
                  <a:lnTo>
                    <a:pt x="517" y="691"/>
                  </a:lnTo>
                  <a:lnTo>
                    <a:pt x="518" y="690"/>
                  </a:lnTo>
                  <a:lnTo>
                    <a:pt x="519" y="690"/>
                  </a:lnTo>
                  <a:lnTo>
                    <a:pt x="519" y="689"/>
                  </a:lnTo>
                  <a:lnTo>
                    <a:pt x="520" y="689"/>
                  </a:lnTo>
                  <a:lnTo>
                    <a:pt x="521" y="689"/>
                  </a:lnTo>
                  <a:lnTo>
                    <a:pt x="521" y="687"/>
                  </a:lnTo>
                  <a:lnTo>
                    <a:pt x="522" y="684"/>
                  </a:lnTo>
                  <a:lnTo>
                    <a:pt x="523" y="683"/>
                  </a:lnTo>
                  <a:lnTo>
                    <a:pt x="523" y="683"/>
                  </a:lnTo>
                  <a:lnTo>
                    <a:pt x="523" y="682"/>
                  </a:lnTo>
                  <a:lnTo>
                    <a:pt x="523" y="681"/>
                  </a:lnTo>
                  <a:lnTo>
                    <a:pt x="523" y="680"/>
                  </a:lnTo>
                  <a:lnTo>
                    <a:pt x="523" y="679"/>
                  </a:lnTo>
                  <a:lnTo>
                    <a:pt x="523" y="678"/>
                  </a:lnTo>
                  <a:lnTo>
                    <a:pt x="521" y="676"/>
                  </a:lnTo>
                  <a:lnTo>
                    <a:pt x="521" y="676"/>
                  </a:lnTo>
                  <a:lnTo>
                    <a:pt x="521" y="675"/>
                  </a:lnTo>
                  <a:lnTo>
                    <a:pt x="521" y="675"/>
                  </a:lnTo>
                  <a:lnTo>
                    <a:pt x="521" y="674"/>
                  </a:lnTo>
                  <a:lnTo>
                    <a:pt x="521" y="672"/>
                  </a:lnTo>
                  <a:lnTo>
                    <a:pt x="519" y="670"/>
                  </a:lnTo>
                  <a:lnTo>
                    <a:pt x="518" y="669"/>
                  </a:lnTo>
                  <a:lnTo>
                    <a:pt x="518" y="669"/>
                  </a:lnTo>
                  <a:lnTo>
                    <a:pt x="516" y="669"/>
                  </a:lnTo>
                  <a:lnTo>
                    <a:pt x="516" y="669"/>
                  </a:lnTo>
                  <a:lnTo>
                    <a:pt x="516" y="669"/>
                  </a:lnTo>
                  <a:lnTo>
                    <a:pt x="516" y="669"/>
                  </a:lnTo>
                  <a:lnTo>
                    <a:pt x="516" y="669"/>
                  </a:lnTo>
                  <a:lnTo>
                    <a:pt x="516" y="669"/>
                  </a:lnTo>
                  <a:lnTo>
                    <a:pt x="516" y="671"/>
                  </a:lnTo>
                  <a:lnTo>
                    <a:pt x="515" y="674"/>
                  </a:lnTo>
                  <a:lnTo>
                    <a:pt x="513" y="674"/>
                  </a:lnTo>
                  <a:lnTo>
                    <a:pt x="512" y="674"/>
                  </a:lnTo>
                  <a:lnTo>
                    <a:pt x="512" y="675"/>
                  </a:lnTo>
                  <a:lnTo>
                    <a:pt x="511" y="675"/>
                  </a:lnTo>
                  <a:lnTo>
                    <a:pt x="511" y="675"/>
                  </a:lnTo>
                  <a:lnTo>
                    <a:pt x="510" y="676"/>
                  </a:lnTo>
                  <a:lnTo>
                    <a:pt x="507" y="676"/>
                  </a:lnTo>
                  <a:lnTo>
                    <a:pt x="506" y="675"/>
                  </a:lnTo>
                  <a:lnTo>
                    <a:pt x="505" y="675"/>
                  </a:lnTo>
                  <a:lnTo>
                    <a:pt x="504" y="670"/>
                  </a:lnTo>
                  <a:lnTo>
                    <a:pt x="503" y="667"/>
                  </a:lnTo>
                  <a:lnTo>
                    <a:pt x="502" y="665"/>
                  </a:lnTo>
                  <a:lnTo>
                    <a:pt x="502" y="663"/>
                  </a:lnTo>
                  <a:lnTo>
                    <a:pt x="500" y="662"/>
                  </a:lnTo>
                  <a:lnTo>
                    <a:pt x="500" y="662"/>
                  </a:lnTo>
                  <a:lnTo>
                    <a:pt x="499" y="662"/>
                  </a:lnTo>
                  <a:lnTo>
                    <a:pt x="498" y="662"/>
                  </a:lnTo>
                  <a:lnTo>
                    <a:pt x="498" y="662"/>
                  </a:lnTo>
                  <a:lnTo>
                    <a:pt x="496" y="662"/>
                  </a:lnTo>
                  <a:lnTo>
                    <a:pt x="496" y="662"/>
                  </a:lnTo>
                  <a:lnTo>
                    <a:pt x="495" y="663"/>
                  </a:lnTo>
                  <a:lnTo>
                    <a:pt x="494" y="665"/>
                  </a:lnTo>
                  <a:lnTo>
                    <a:pt x="494" y="665"/>
                  </a:lnTo>
                  <a:lnTo>
                    <a:pt x="493" y="666"/>
                  </a:lnTo>
                  <a:lnTo>
                    <a:pt x="491" y="666"/>
                  </a:lnTo>
                  <a:lnTo>
                    <a:pt x="490" y="666"/>
                  </a:lnTo>
                  <a:lnTo>
                    <a:pt x="488" y="666"/>
                  </a:lnTo>
                  <a:lnTo>
                    <a:pt x="487" y="666"/>
                  </a:lnTo>
                  <a:lnTo>
                    <a:pt x="484" y="664"/>
                  </a:lnTo>
                  <a:lnTo>
                    <a:pt x="483" y="663"/>
                  </a:lnTo>
                  <a:lnTo>
                    <a:pt x="482" y="663"/>
                  </a:lnTo>
                  <a:lnTo>
                    <a:pt x="481" y="664"/>
                  </a:lnTo>
                  <a:lnTo>
                    <a:pt x="481" y="665"/>
                  </a:lnTo>
                  <a:lnTo>
                    <a:pt x="480" y="665"/>
                  </a:lnTo>
                  <a:lnTo>
                    <a:pt x="479" y="664"/>
                  </a:lnTo>
                  <a:lnTo>
                    <a:pt x="479" y="662"/>
                  </a:lnTo>
                  <a:lnTo>
                    <a:pt x="480" y="659"/>
                  </a:lnTo>
                  <a:lnTo>
                    <a:pt x="480" y="658"/>
                  </a:lnTo>
                  <a:lnTo>
                    <a:pt x="479" y="656"/>
                  </a:lnTo>
                  <a:lnTo>
                    <a:pt x="479" y="655"/>
                  </a:lnTo>
                  <a:lnTo>
                    <a:pt x="478" y="652"/>
                  </a:lnTo>
                  <a:lnTo>
                    <a:pt x="477" y="652"/>
                  </a:lnTo>
                  <a:lnTo>
                    <a:pt x="476" y="650"/>
                  </a:lnTo>
                  <a:lnTo>
                    <a:pt x="476" y="650"/>
                  </a:lnTo>
                  <a:lnTo>
                    <a:pt x="474" y="650"/>
                  </a:lnTo>
                  <a:lnTo>
                    <a:pt x="474" y="650"/>
                  </a:lnTo>
                  <a:lnTo>
                    <a:pt x="473" y="650"/>
                  </a:lnTo>
                  <a:lnTo>
                    <a:pt x="472" y="649"/>
                  </a:lnTo>
                  <a:lnTo>
                    <a:pt x="471" y="649"/>
                  </a:lnTo>
                  <a:lnTo>
                    <a:pt x="470" y="649"/>
                  </a:lnTo>
                  <a:lnTo>
                    <a:pt x="468" y="648"/>
                  </a:lnTo>
                  <a:lnTo>
                    <a:pt x="467" y="646"/>
                  </a:lnTo>
                  <a:lnTo>
                    <a:pt x="466" y="643"/>
                  </a:lnTo>
                  <a:lnTo>
                    <a:pt x="464" y="639"/>
                  </a:lnTo>
                  <a:lnTo>
                    <a:pt x="461" y="635"/>
                  </a:lnTo>
                  <a:lnTo>
                    <a:pt x="458" y="631"/>
                  </a:lnTo>
                  <a:lnTo>
                    <a:pt x="458" y="629"/>
                  </a:lnTo>
                  <a:lnTo>
                    <a:pt x="458" y="628"/>
                  </a:lnTo>
                  <a:lnTo>
                    <a:pt x="458" y="628"/>
                  </a:lnTo>
                  <a:lnTo>
                    <a:pt x="459" y="623"/>
                  </a:lnTo>
                  <a:lnTo>
                    <a:pt x="459" y="622"/>
                  </a:lnTo>
                  <a:lnTo>
                    <a:pt x="460" y="621"/>
                  </a:lnTo>
                  <a:lnTo>
                    <a:pt x="460" y="620"/>
                  </a:lnTo>
                  <a:lnTo>
                    <a:pt x="463" y="618"/>
                  </a:lnTo>
                  <a:lnTo>
                    <a:pt x="465" y="615"/>
                  </a:lnTo>
                  <a:lnTo>
                    <a:pt x="467" y="614"/>
                  </a:lnTo>
                  <a:lnTo>
                    <a:pt x="468" y="615"/>
                  </a:lnTo>
                  <a:lnTo>
                    <a:pt x="472" y="618"/>
                  </a:lnTo>
                  <a:lnTo>
                    <a:pt x="474" y="619"/>
                  </a:lnTo>
                  <a:lnTo>
                    <a:pt x="475" y="619"/>
                  </a:lnTo>
                  <a:lnTo>
                    <a:pt x="479" y="619"/>
                  </a:lnTo>
                  <a:lnTo>
                    <a:pt x="481" y="620"/>
                  </a:lnTo>
                  <a:lnTo>
                    <a:pt x="481" y="621"/>
                  </a:lnTo>
                  <a:lnTo>
                    <a:pt x="482" y="621"/>
                  </a:lnTo>
                  <a:lnTo>
                    <a:pt x="483" y="621"/>
                  </a:lnTo>
                  <a:lnTo>
                    <a:pt x="483" y="621"/>
                  </a:lnTo>
                  <a:lnTo>
                    <a:pt x="484" y="621"/>
                  </a:lnTo>
                  <a:lnTo>
                    <a:pt x="485" y="621"/>
                  </a:lnTo>
                  <a:lnTo>
                    <a:pt x="485" y="621"/>
                  </a:lnTo>
                  <a:lnTo>
                    <a:pt x="486" y="621"/>
                  </a:lnTo>
                  <a:lnTo>
                    <a:pt x="487" y="622"/>
                  </a:lnTo>
                  <a:lnTo>
                    <a:pt x="488" y="622"/>
                  </a:lnTo>
                  <a:lnTo>
                    <a:pt x="488" y="622"/>
                  </a:lnTo>
                  <a:lnTo>
                    <a:pt x="488" y="623"/>
                  </a:lnTo>
                  <a:lnTo>
                    <a:pt x="488" y="623"/>
                  </a:lnTo>
                  <a:lnTo>
                    <a:pt x="489" y="624"/>
                  </a:lnTo>
                  <a:lnTo>
                    <a:pt x="491" y="624"/>
                  </a:lnTo>
                  <a:lnTo>
                    <a:pt x="495" y="625"/>
                  </a:lnTo>
                  <a:lnTo>
                    <a:pt x="496" y="626"/>
                  </a:lnTo>
                  <a:lnTo>
                    <a:pt x="497" y="626"/>
                  </a:lnTo>
                  <a:lnTo>
                    <a:pt x="498" y="626"/>
                  </a:lnTo>
                  <a:lnTo>
                    <a:pt x="498" y="626"/>
                  </a:lnTo>
                  <a:lnTo>
                    <a:pt x="500" y="626"/>
                  </a:lnTo>
                  <a:lnTo>
                    <a:pt x="500" y="626"/>
                  </a:lnTo>
                  <a:lnTo>
                    <a:pt x="502" y="627"/>
                  </a:lnTo>
                  <a:lnTo>
                    <a:pt x="505" y="628"/>
                  </a:lnTo>
                  <a:lnTo>
                    <a:pt x="505" y="629"/>
                  </a:lnTo>
                  <a:lnTo>
                    <a:pt x="505" y="629"/>
                  </a:lnTo>
                  <a:lnTo>
                    <a:pt x="506" y="629"/>
                  </a:lnTo>
                  <a:lnTo>
                    <a:pt x="507" y="630"/>
                  </a:lnTo>
                  <a:lnTo>
                    <a:pt x="507" y="631"/>
                  </a:lnTo>
                  <a:lnTo>
                    <a:pt x="507" y="632"/>
                  </a:lnTo>
                  <a:lnTo>
                    <a:pt x="509" y="633"/>
                  </a:lnTo>
                  <a:lnTo>
                    <a:pt x="510" y="633"/>
                  </a:lnTo>
                  <a:lnTo>
                    <a:pt x="510" y="634"/>
                  </a:lnTo>
                  <a:lnTo>
                    <a:pt x="511" y="634"/>
                  </a:lnTo>
                  <a:lnTo>
                    <a:pt x="511" y="635"/>
                  </a:lnTo>
                  <a:lnTo>
                    <a:pt x="512" y="634"/>
                  </a:lnTo>
                  <a:lnTo>
                    <a:pt x="512" y="635"/>
                  </a:lnTo>
                  <a:lnTo>
                    <a:pt x="514" y="636"/>
                  </a:lnTo>
                  <a:lnTo>
                    <a:pt x="515" y="636"/>
                  </a:lnTo>
                  <a:lnTo>
                    <a:pt x="516" y="635"/>
                  </a:lnTo>
                  <a:lnTo>
                    <a:pt x="517" y="635"/>
                  </a:lnTo>
                  <a:lnTo>
                    <a:pt x="517" y="634"/>
                  </a:lnTo>
                  <a:lnTo>
                    <a:pt x="518" y="633"/>
                  </a:lnTo>
                  <a:lnTo>
                    <a:pt x="519" y="632"/>
                  </a:lnTo>
                  <a:lnTo>
                    <a:pt x="519" y="631"/>
                  </a:lnTo>
                  <a:lnTo>
                    <a:pt x="520" y="631"/>
                  </a:lnTo>
                  <a:lnTo>
                    <a:pt x="521" y="631"/>
                  </a:lnTo>
                  <a:lnTo>
                    <a:pt x="523" y="632"/>
                  </a:lnTo>
                  <a:lnTo>
                    <a:pt x="524" y="632"/>
                  </a:lnTo>
                  <a:lnTo>
                    <a:pt x="525" y="632"/>
                  </a:lnTo>
                  <a:lnTo>
                    <a:pt x="525" y="631"/>
                  </a:lnTo>
                  <a:lnTo>
                    <a:pt x="525" y="630"/>
                  </a:lnTo>
                  <a:lnTo>
                    <a:pt x="526" y="629"/>
                  </a:lnTo>
                  <a:lnTo>
                    <a:pt x="526" y="629"/>
                  </a:lnTo>
                  <a:lnTo>
                    <a:pt x="527" y="629"/>
                  </a:lnTo>
                  <a:lnTo>
                    <a:pt x="528" y="629"/>
                  </a:lnTo>
                  <a:lnTo>
                    <a:pt x="528" y="628"/>
                  </a:lnTo>
                  <a:lnTo>
                    <a:pt x="529" y="628"/>
                  </a:lnTo>
                  <a:lnTo>
                    <a:pt x="528" y="627"/>
                  </a:lnTo>
                  <a:lnTo>
                    <a:pt x="528" y="626"/>
                  </a:lnTo>
                  <a:lnTo>
                    <a:pt x="529" y="626"/>
                  </a:lnTo>
                  <a:lnTo>
                    <a:pt x="530" y="625"/>
                  </a:lnTo>
                  <a:lnTo>
                    <a:pt x="530" y="625"/>
                  </a:lnTo>
                  <a:lnTo>
                    <a:pt x="531" y="624"/>
                  </a:lnTo>
                  <a:lnTo>
                    <a:pt x="531" y="623"/>
                  </a:lnTo>
                  <a:lnTo>
                    <a:pt x="532" y="622"/>
                  </a:lnTo>
                  <a:lnTo>
                    <a:pt x="533" y="622"/>
                  </a:lnTo>
                  <a:lnTo>
                    <a:pt x="535" y="622"/>
                  </a:lnTo>
                  <a:lnTo>
                    <a:pt x="536" y="621"/>
                  </a:lnTo>
                  <a:lnTo>
                    <a:pt x="537" y="621"/>
                  </a:lnTo>
                  <a:lnTo>
                    <a:pt x="537" y="619"/>
                  </a:lnTo>
                  <a:lnTo>
                    <a:pt x="537" y="618"/>
                  </a:lnTo>
                  <a:lnTo>
                    <a:pt x="537" y="618"/>
                  </a:lnTo>
                  <a:lnTo>
                    <a:pt x="539" y="617"/>
                  </a:lnTo>
                  <a:lnTo>
                    <a:pt x="539" y="617"/>
                  </a:lnTo>
                  <a:lnTo>
                    <a:pt x="539" y="617"/>
                  </a:lnTo>
                  <a:lnTo>
                    <a:pt x="539" y="616"/>
                  </a:lnTo>
                  <a:lnTo>
                    <a:pt x="539" y="615"/>
                  </a:lnTo>
                  <a:lnTo>
                    <a:pt x="539" y="614"/>
                  </a:lnTo>
                  <a:lnTo>
                    <a:pt x="537" y="612"/>
                  </a:lnTo>
                  <a:lnTo>
                    <a:pt x="537" y="609"/>
                  </a:lnTo>
                  <a:lnTo>
                    <a:pt x="536" y="608"/>
                  </a:lnTo>
                  <a:lnTo>
                    <a:pt x="536" y="607"/>
                  </a:lnTo>
                  <a:lnTo>
                    <a:pt x="536" y="607"/>
                  </a:lnTo>
                  <a:lnTo>
                    <a:pt x="533" y="605"/>
                  </a:lnTo>
                  <a:lnTo>
                    <a:pt x="531" y="604"/>
                  </a:lnTo>
                  <a:lnTo>
                    <a:pt x="530" y="604"/>
                  </a:lnTo>
                  <a:lnTo>
                    <a:pt x="530" y="604"/>
                  </a:lnTo>
                  <a:lnTo>
                    <a:pt x="528" y="604"/>
                  </a:lnTo>
                  <a:lnTo>
                    <a:pt x="528" y="604"/>
                  </a:lnTo>
                  <a:lnTo>
                    <a:pt x="526" y="604"/>
                  </a:lnTo>
                  <a:lnTo>
                    <a:pt x="526" y="603"/>
                  </a:lnTo>
                  <a:lnTo>
                    <a:pt x="524" y="603"/>
                  </a:lnTo>
                  <a:lnTo>
                    <a:pt x="524" y="602"/>
                  </a:lnTo>
                  <a:lnTo>
                    <a:pt x="523" y="601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599"/>
                  </a:lnTo>
                  <a:lnTo>
                    <a:pt x="523" y="597"/>
                  </a:lnTo>
                  <a:lnTo>
                    <a:pt x="523" y="596"/>
                  </a:lnTo>
                  <a:lnTo>
                    <a:pt x="523" y="595"/>
                  </a:lnTo>
                  <a:lnTo>
                    <a:pt x="522" y="595"/>
                  </a:lnTo>
                  <a:lnTo>
                    <a:pt x="521" y="595"/>
                  </a:lnTo>
                  <a:lnTo>
                    <a:pt x="521" y="596"/>
                  </a:lnTo>
                  <a:lnTo>
                    <a:pt x="519" y="598"/>
                  </a:lnTo>
                  <a:lnTo>
                    <a:pt x="518" y="598"/>
                  </a:lnTo>
                  <a:lnTo>
                    <a:pt x="517" y="598"/>
                  </a:lnTo>
                  <a:lnTo>
                    <a:pt x="516" y="598"/>
                  </a:lnTo>
                  <a:lnTo>
                    <a:pt x="516" y="598"/>
                  </a:lnTo>
                  <a:lnTo>
                    <a:pt x="516" y="598"/>
                  </a:lnTo>
                  <a:lnTo>
                    <a:pt x="515" y="597"/>
                  </a:lnTo>
                  <a:lnTo>
                    <a:pt x="514" y="596"/>
                  </a:lnTo>
                  <a:lnTo>
                    <a:pt x="514" y="596"/>
                  </a:lnTo>
                  <a:lnTo>
                    <a:pt x="514" y="595"/>
                  </a:lnTo>
                  <a:lnTo>
                    <a:pt x="513" y="594"/>
                  </a:lnTo>
                  <a:lnTo>
                    <a:pt x="513" y="593"/>
                  </a:lnTo>
                  <a:lnTo>
                    <a:pt x="513" y="593"/>
                  </a:lnTo>
                  <a:lnTo>
                    <a:pt x="514" y="592"/>
                  </a:lnTo>
                  <a:lnTo>
                    <a:pt x="515" y="592"/>
                  </a:lnTo>
                  <a:lnTo>
                    <a:pt x="516" y="591"/>
                  </a:lnTo>
                  <a:lnTo>
                    <a:pt x="517" y="591"/>
                  </a:lnTo>
                  <a:lnTo>
                    <a:pt x="517" y="590"/>
                  </a:lnTo>
                  <a:lnTo>
                    <a:pt x="518" y="589"/>
                  </a:lnTo>
                  <a:lnTo>
                    <a:pt x="519" y="588"/>
                  </a:lnTo>
                  <a:lnTo>
                    <a:pt x="520" y="589"/>
                  </a:lnTo>
                  <a:lnTo>
                    <a:pt x="521" y="589"/>
                  </a:lnTo>
                  <a:lnTo>
                    <a:pt x="522" y="589"/>
                  </a:lnTo>
                  <a:lnTo>
                    <a:pt x="523" y="588"/>
                  </a:lnTo>
                  <a:lnTo>
                    <a:pt x="523" y="587"/>
                  </a:lnTo>
                  <a:lnTo>
                    <a:pt x="523" y="586"/>
                  </a:lnTo>
                  <a:lnTo>
                    <a:pt x="523" y="586"/>
                  </a:lnTo>
                  <a:lnTo>
                    <a:pt x="523" y="586"/>
                  </a:lnTo>
                  <a:lnTo>
                    <a:pt x="523" y="585"/>
                  </a:lnTo>
                  <a:lnTo>
                    <a:pt x="523" y="584"/>
                  </a:lnTo>
                  <a:lnTo>
                    <a:pt x="523" y="583"/>
                  </a:lnTo>
                  <a:lnTo>
                    <a:pt x="523" y="582"/>
                  </a:lnTo>
                  <a:lnTo>
                    <a:pt x="523" y="580"/>
                  </a:lnTo>
                  <a:lnTo>
                    <a:pt x="526" y="578"/>
                  </a:lnTo>
                  <a:lnTo>
                    <a:pt x="527" y="577"/>
                  </a:lnTo>
                  <a:lnTo>
                    <a:pt x="528" y="577"/>
                  </a:lnTo>
                  <a:lnTo>
                    <a:pt x="528" y="576"/>
                  </a:lnTo>
                  <a:lnTo>
                    <a:pt x="528" y="576"/>
                  </a:lnTo>
                  <a:lnTo>
                    <a:pt x="530" y="576"/>
                  </a:lnTo>
                  <a:lnTo>
                    <a:pt x="530" y="575"/>
                  </a:lnTo>
                  <a:lnTo>
                    <a:pt x="532" y="575"/>
                  </a:lnTo>
                  <a:lnTo>
                    <a:pt x="533" y="574"/>
                  </a:lnTo>
                  <a:lnTo>
                    <a:pt x="534" y="573"/>
                  </a:lnTo>
                  <a:lnTo>
                    <a:pt x="535" y="572"/>
                  </a:lnTo>
                  <a:lnTo>
                    <a:pt x="538" y="570"/>
                  </a:lnTo>
                  <a:lnTo>
                    <a:pt x="539" y="569"/>
                  </a:lnTo>
                  <a:lnTo>
                    <a:pt x="541" y="568"/>
                  </a:lnTo>
                  <a:lnTo>
                    <a:pt x="543" y="568"/>
                  </a:lnTo>
                  <a:lnTo>
                    <a:pt x="544" y="567"/>
                  </a:lnTo>
                  <a:lnTo>
                    <a:pt x="544" y="565"/>
                  </a:lnTo>
                  <a:lnTo>
                    <a:pt x="545" y="563"/>
                  </a:lnTo>
                  <a:lnTo>
                    <a:pt x="546" y="561"/>
                  </a:lnTo>
                  <a:lnTo>
                    <a:pt x="549" y="559"/>
                  </a:lnTo>
                  <a:lnTo>
                    <a:pt x="549" y="559"/>
                  </a:lnTo>
                  <a:lnTo>
                    <a:pt x="549" y="558"/>
                  </a:lnTo>
                  <a:lnTo>
                    <a:pt x="548" y="557"/>
                  </a:lnTo>
                  <a:lnTo>
                    <a:pt x="546" y="555"/>
                  </a:lnTo>
                  <a:lnTo>
                    <a:pt x="546" y="554"/>
                  </a:lnTo>
                  <a:lnTo>
                    <a:pt x="545" y="553"/>
                  </a:lnTo>
                  <a:lnTo>
                    <a:pt x="545" y="552"/>
                  </a:lnTo>
                  <a:lnTo>
                    <a:pt x="545" y="552"/>
                  </a:lnTo>
                  <a:lnTo>
                    <a:pt x="544" y="552"/>
                  </a:lnTo>
                  <a:lnTo>
                    <a:pt x="544" y="552"/>
                  </a:lnTo>
                  <a:lnTo>
                    <a:pt x="542" y="552"/>
                  </a:lnTo>
                  <a:lnTo>
                    <a:pt x="542" y="552"/>
                  </a:lnTo>
                  <a:lnTo>
                    <a:pt x="542" y="551"/>
                  </a:lnTo>
                  <a:lnTo>
                    <a:pt x="544" y="549"/>
                  </a:lnTo>
                  <a:lnTo>
                    <a:pt x="544" y="547"/>
                  </a:lnTo>
                  <a:lnTo>
                    <a:pt x="544" y="546"/>
                  </a:lnTo>
                  <a:lnTo>
                    <a:pt x="544" y="545"/>
                  </a:lnTo>
                  <a:lnTo>
                    <a:pt x="544" y="544"/>
                  </a:lnTo>
                  <a:lnTo>
                    <a:pt x="544" y="543"/>
                  </a:lnTo>
                  <a:lnTo>
                    <a:pt x="545" y="542"/>
                  </a:lnTo>
                  <a:lnTo>
                    <a:pt x="546" y="542"/>
                  </a:lnTo>
                  <a:lnTo>
                    <a:pt x="549" y="542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53" y="540"/>
                  </a:lnTo>
                  <a:lnTo>
                    <a:pt x="555" y="537"/>
                  </a:lnTo>
                  <a:lnTo>
                    <a:pt x="555" y="537"/>
                  </a:lnTo>
                  <a:lnTo>
                    <a:pt x="556" y="535"/>
                  </a:lnTo>
                  <a:lnTo>
                    <a:pt x="557" y="535"/>
                  </a:lnTo>
                  <a:lnTo>
                    <a:pt x="558" y="535"/>
                  </a:lnTo>
                  <a:lnTo>
                    <a:pt x="559" y="535"/>
                  </a:lnTo>
                  <a:lnTo>
                    <a:pt x="560" y="535"/>
                  </a:lnTo>
                  <a:lnTo>
                    <a:pt x="564" y="536"/>
                  </a:lnTo>
                  <a:lnTo>
                    <a:pt x="566" y="536"/>
                  </a:lnTo>
                  <a:lnTo>
                    <a:pt x="567" y="535"/>
                  </a:lnTo>
                  <a:lnTo>
                    <a:pt x="568" y="532"/>
                  </a:lnTo>
                  <a:lnTo>
                    <a:pt x="568" y="531"/>
                  </a:lnTo>
                  <a:lnTo>
                    <a:pt x="568" y="529"/>
                  </a:lnTo>
                  <a:lnTo>
                    <a:pt x="568" y="526"/>
                  </a:lnTo>
                  <a:lnTo>
                    <a:pt x="566" y="523"/>
                  </a:lnTo>
                  <a:lnTo>
                    <a:pt x="566" y="521"/>
                  </a:lnTo>
                  <a:lnTo>
                    <a:pt x="566" y="519"/>
                  </a:lnTo>
                  <a:lnTo>
                    <a:pt x="567" y="514"/>
                  </a:lnTo>
                  <a:lnTo>
                    <a:pt x="567" y="513"/>
                  </a:lnTo>
                  <a:lnTo>
                    <a:pt x="568" y="513"/>
                  </a:lnTo>
                  <a:lnTo>
                    <a:pt x="569" y="514"/>
                  </a:lnTo>
                  <a:lnTo>
                    <a:pt x="569" y="514"/>
                  </a:lnTo>
                  <a:lnTo>
                    <a:pt x="570" y="514"/>
                  </a:lnTo>
                  <a:lnTo>
                    <a:pt x="571" y="513"/>
                  </a:lnTo>
                  <a:lnTo>
                    <a:pt x="572" y="512"/>
                  </a:lnTo>
                  <a:lnTo>
                    <a:pt x="575" y="512"/>
                  </a:lnTo>
                  <a:lnTo>
                    <a:pt x="576" y="512"/>
                  </a:lnTo>
                  <a:lnTo>
                    <a:pt x="577" y="512"/>
                  </a:lnTo>
                  <a:lnTo>
                    <a:pt x="578" y="512"/>
                  </a:lnTo>
                  <a:lnTo>
                    <a:pt x="583" y="514"/>
                  </a:lnTo>
                  <a:lnTo>
                    <a:pt x="583" y="513"/>
                  </a:lnTo>
                  <a:lnTo>
                    <a:pt x="583" y="512"/>
                  </a:lnTo>
                  <a:lnTo>
                    <a:pt x="583" y="512"/>
                  </a:lnTo>
                  <a:lnTo>
                    <a:pt x="583" y="510"/>
                  </a:lnTo>
                  <a:lnTo>
                    <a:pt x="582" y="508"/>
                  </a:lnTo>
                  <a:lnTo>
                    <a:pt x="582" y="507"/>
                  </a:lnTo>
                  <a:lnTo>
                    <a:pt x="582" y="506"/>
                  </a:lnTo>
                  <a:lnTo>
                    <a:pt x="583" y="505"/>
                  </a:lnTo>
                  <a:lnTo>
                    <a:pt x="584" y="503"/>
                  </a:lnTo>
                  <a:lnTo>
                    <a:pt x="584" y="503"/>
                  </a:lnTo>
                  <a:lnTo>
                    <a:pt x="584" y="502"/>
                  </a:lnTo>
                  <a:lnTo>
                    <a:pt x="584" y="501"/>
                  </a:lnTo>
                  <a:lnTo>
                    <a:pt x="583" y="500"/>
                  </a:lnTo>
                  <a:lnTo>
                    <a:pt x="581" y="499"/>
                  </a:lnTo>
                  <a:lnTo>
                    <a:pt x="580" y="498"/>
                  </a:lnTo>
                  <a:lnTo>
                    <a:pt x="580" y="498"/>
                  </a:lnTo>
                  <a:lnTo>
                    <a:pt x="580" y="497"/>
                  </a:lnTo>
                  <a:lnTo>
                    <a:pt x="580" y="497"/>
                  </a:lnTo>
                  <a:lnTo>
                    <a:pt x="580" y="497"/>
                  </a:lnTo>
                  <a:lnTo>
                    <a:pt x="580" y="496"/>
                  </a:lnTo>
                  <a:lnTo>
                    <a:pt x="585" y="488"/>
                  </a:lnTo>
                  <a:lnTo>
                    <a:pt x="585" y="487"/>
                  </a:lnTo>
                  <a:lnTo>
                    <a:pt x="586" y="487"/>
                  </a:lnTo>
                  <a:lnTo>
                    <a:pt x="585" y="485"/>
                  </a:lnTo>
                  <a:lnTo>
                    <a:pt x="584" y="484"/>
                  </a:lnTo>
                  <a:lnTo>
                    <a:pt x="584" y="484"/>
                  </a:lnTo>
                  <a:lnTo>
                    <a:pt x="583" y="483"/>
                  </a:lnTo>
                  <a:lnTo>
                    <a:pt x="582" y="483"/>
                  </a:lnTo>
                  <a:lnTo>
                    <a:pt x="581" y="483"/>
                  </a:lnTo>
                  <a:lnTo>
                    <a:pt x="581" y="483"/>
                  </a:lnTo>
                  <a:lnTo>
                    <a:pt x="580" y="483"/>
                  </a:lnTo>
                  <a:lnTo>
                    <a:pt x="580" y="483"/>
                  </a:lnTo>
                  <a:lnTo>
                    <a:pt x="578" y="480"/>
                  </a:lnTo>
                  <a:lnTo>
                    <a:pt x="576" y="479"/>
                  </a:lnTo>
                  <a:lnTo>
                    <a:pt x="574" y="479"/>
                  </a:lnTo>
                  <a:lnTo>
                    <a:pt x="574" y="479"/>
                  </a:lnTo>
                  <a:lnTo>
                    <a:pt x="573" y="478"/>
                  </a:lnTo>
                  <a:lnTo>
                    <a:pt x="573" y="477"/>
                  </a:lnTo>
                  <a:lnTo>
                    <a:pt x="573" y="475"/>
                  </a:lnTo>
                  <a:lnTo>
                    <a:pt x="572" y="472"/>
                  </a:lnTo>
                  <a:lnTo>
                    <a:pt x="571" y="467"/>
                  </a:lnTo>
                  <a:lnTo>
                    <a:pt x="569" y="464"/>
                  </a:lnTo>
                  <a:lnTo>
                    <a:pt x="568" y="462"/>
                  </a:lnTo>
                  <a:lnTo>
                    <a:pt x="568" y="460"/>
                  </a:lnTo>
                  <a:lnTo>
                    <a:pt x="567" y="459"/>
                  </a:lnTo>
                  <a:lnTo>
                    <a:pt x="566" y="458"/>
                  </a:lnTo>
                  <a:lnTo>
                    <a:pt x="565" y="457"/>
                  </a:lnTo>
                  <a:lnTo>
                    <a:pt x="563" y="456"/>
                  </a:lnTo>
                  <a:lnTo>
                    <a:pt x="562" y="455"/>
                  </a:lnTo>
                  <a:lnTo>
                    <a:pt x="561" y="455"/>
                  </a:lnTo>
                  <a:lnTo>
                    <a:pt x="561" y="453"/>
                  </a:lnTo>
                  <a:lnTo>
                    <a:pt x="561" y="452"/>
                  </a:lnTo>
                  <a:lnTo>
                    <a:pt x="561" y="451"/>
                  </a:lnTo>
                  <a:lnTo>
                    <a:pt x="562" y="451"/>
                  </a:lnTo>
                  <a:lnTo>
                    <a:pt x="562" y="450"/>
                  </a:lnTo>
                  <a:lnTo>
                    <a:pt x="564" y="449"/>
                  </a:lnTo>
                  <a:lnTo>
                    <a:pt x="565" y="449"/>
                  </a:lnTo>
                  <a:lnTo>
                    <a:pt x="565" y="449"/>
                  </a:lnTo>
                  <a:lnTo>
                    <a:pt x="565" y="448"/>
                  </a:lnTo>
                  <a:lnTo>
                    <a:pt x="566" y="448"/>
                  </a:lnTo>
                  <a:lnTo>
                    <a:pt x="566" y="446"/>
                  </a:lnTo>
                  <a:lnTo>
                    <a:pt x="566" y="446"/>
                  </a:lnTo>
                  <a:lnTo>
                    <a:pt x="565" y="445"/>
                  </a:lnTo>
                  <a:lnTo>
                    <a:pt x="565" y="444"/>
                  </a:lnTo>
                  <a:lnTo>
                    <a:pt x="563" y="442"/>
                  </a:lnTo>
                  <a:lnTo>
                    <a:pt x="561" y="441"/>
                  </a:lnTo>
                  <a:lnTo>
                    <a:pt x="561" y="441"/>
                  </a:lnTo>
                  <a:lnTo>
                    <a:pt x="559" y="438"/>
                  </a:lnTo>
                  <a:lnTo>
                    <a:pt x="558" y="437"/>
                  </a:lnTo>
                  <a:lnTo>
                    <a:pt x="558" y="437"/>
                  </a:lnTo>
                  <a:lnTo>
                    <a:pt x="554" y="435"/>
                  </a:lnTo>
                  <a:lnTo>
                    <a:pt x="554" y="434"/>
                  </a:lnTo>
                  <a:lnTo>
                    <a:pt x="553" y="434"/>
                  </a:lnTo>
                  <a:lnTo>
                    <a:pt x="553" y="434"/>
                  </a:lnTo>
                  <a:lnTo>
                    <a:pt x="554" y="431"/>
                  </a:lnTo>
                  <a:lnTo>
                    <a:pt x="556" y="427"/>
                  </a:lnTo>
                  <a:lnTo>
                    <a:pt x="556" y="425"/>
                  </a:lnTo>
                  <a:lnTo>
                    <a:pt x="557" y="424"/>
                  </a:lnTo>
                  <a:lnTo>
                    <a:pt x="558" y="423"/>
                  </a:lnTo>
                  <a:lnTo>
                    <a:pt x="558" y="422"/>
                  </a:lnTo>
                  <a:lnTo>
                    <a:pt x="559" y="421"/>
                  </a:lnTo>
                  <a:lnTo>
                    <a:pt x="559" y="421"/>
                  </a:lnTo>
                  <a:lnTo>
                    <a:pt x="558" y="420"/>
                  </a:lnTo>
                  <a:lnTo>
                    <a:pt x="557" y="416"/>
                  </a:lnTo>
                  <a:lnTo>
                    <a:pt x="553" y="414"/>
                  </a:lnTo>
                  <a:lnTo>
                    <a:pt x="552" y="413"/>
                  </a:lnTo>
                  <a:lnTo>
                    <a:pt x="551" y="411"/>
                  </a:lnTo>
                  <a:lnTo>
                    <a:pt x="551" y="410"/>
                  </a:lnTo>
                  <a:lnTo>
                    <a:pt x="549" y="410"/>
                  </a:lnTo>
                  <a:lnTo>
                    <a:pt x="547" y="409"/>
                  </a:lnTo>
                  <a:lnTo>
                    <a:pt x="541" y="404"/>
                  </a:lnTo>
                  <a:lnTo>
                    <a:pt x="539" y="402"/>
                  </a:lnTo>
                  <a:lnTo>
                    <a:pt x="538" y="402"/>
                  </a:lnTo>
                  <a:lnTo>
                    <a:pt x="537" y="401"/>
                  </a:lnTo>
                  <a:lnTo>
                    <a:pt x="536" y="402"/>
                  </a:lnTo>
                  <a:lnTo>
                    <a:pt x="535" y="402"/>
                  </a:lnTo>
                  <a:lnTo>
                    <a:pt x="530" y="399"/>
                  </a:lnTo>
                  <a:lnTo>
                    <a:pt x="530" y="398"/>
                  </a:lnTo>
                  <a:lnTo>
                    <a:pt x="529" y="397"/>
                  </a:lnTo>
                  <a:lnTo>
                    <a:pt x="530" y="395"/>
                  </a:lnTo>
                  <a:lnTo>
                    <a:pt x="530" y="395"/>
                  </a:lnTo>
                  <a:lnTo>
                    <a:pt x="530" y="393"/>
                  </a:lnTo>
                  <a:lnTo>
                    <a:pt x="531" y="392"/>
                  </a:lnTo>
                  <a:lnTo>
                    <a:pt x="530" y="390"/>
                  </a:lnTo>
                  <a:lnTo>
                    <a:pt x="530" y="389"/>
                  </a:lnTo>
                  <a:lnTo>
                    <a:pt x="527" y="386"/>
                  </a:lnTo>
                  <a:lnTo>
                    <a:pt x="526" y="383"/>
                  </a:lnTo>
                  <a:lnTo>
                    <a:pt x="526" y="379"/>
                  </a:lnTo>
                  <a:lnTo>
                    <a:pt x="525" y="378"/>
                  </a:lnTo>
                  <a:lnTo>
                    <a:pt x="524" y="378"/>
                  </a:lnTo>
                  <a:lnTo>
                    <a:pt x="524" y="378"/>
                  </a:lnTo>
                  <a:lnTo>
                    <a:pt x="523" y="379"/>
                  </a:lnTo>
                  <a:lnTo>
                    <a:pt x="519" y="385"/>
                  </a:lnTo>
                  <a:lnTo>
                    <a:pt x="517" y="386"/>
                  </a:lnTo>
                  <a:lnTo>
                    <a:pt x="517" y="386"/>
                  </a:lnTo>
                  <a:lnTo>
                    <a:pt x="517" y="387"/>
                  </a:lnTo>
                  <a:lnTo>
                    <a:pt x="516" y="392"/>
                  </a:lnTo>
                  <a:lnTo>
                    <a:pt x="516" y="393"/>
                  </a:lnTo>
                  <a:lnTo>
                    <a:pt x="515" y="393"/>
                  </a:lnTo>
                  <a:lnTo>
                    <a:pt x="514" y="393"/>
                  </a:lnTo>
                  <a:lnTo>
                    <a:pt x="513" y="393"/>
                  </a:lnTo>
                  <a:lnTo>
                    <a:pt x="512" y="392"/>
                  </a:lnTo>
                  <a:lnTo>
                    <a:pt x="510" y="389"/>
                  </a:lnTo>
                  <a:lnTo>
                    <a:pt x="509" y="388"/>
                  </a:lnTo>
                  <a:lnTo>
                    <a:pt x="507" y="387"/>
                  </a:lnTo>
                  <a:lnTo>
                    <a:pt x="487" y="373"/>
                  </a:lnTo>
                  <a:lnTo>
                    <a:pt x="473" y="362"/>
                  </a:lnTo>
                  <a:lnTo>
                    <a:pt x="470" y="360"/>
                  </a:lnTo>
                  <a:lnTo>
                    <a:pt x="467" y="358"/>
                  </a:lnTo>
                  <a:lnTo>
                    <a:pt x="449" y="352"/>
                  </a:lnTo>
                  <a:lnTo>
                    <a:pt x="447" y="350"/>
                  </a:lnTo>
                  <a:lnTo>
                    <a:pt x="446" y="344"/>
                  </a:lnTo>
                  <a:lnTo>
                    <a:pt x="446" y="343"/>
                  </a:lnTo>
                  <a:lnTo>
                    <a:pt x="445" y="341"/>
                  </a:lnTo>
                  <a:lnTo>
                    <a:pt x="443" y="339"/>
                  </a:lnTo>
                  <a:lnTo>
                    <a:pt x="442" y="338"/>
                  </a:lnTo>
                  <a:lnTo>
                    <a:pt x="441" y="338"/>
                  </a:lnTo>
                  <a:lnTo>
                    <a:pt x="440" y="338"/>
                  </a:lnTo>
                  <a:lnTo>
                    <a:pt x="439" y="338"/>
                  </a:lnTo>
                  <a:lnTo>
                    <a:pt x="437" y="338"/>
                  </a:lnTo>
                  <a:lnTo>
                    <a:pt x="433" y="337"/>
                  </a:lnTo>
                  <a:lnTo>
                    <a:pt x="432" y="336"/>
                  </a:lnTo>
                  <a:lnTo>
                    <a:pt x="431" y="334"/>
                  </a:lnTo>
                  <a:lnTo>
                    <a:pt x="430" y="333"/>
                  </a:lnTo>
                  <a:lnTo>
                    <a:pt x="429" y="332"/>
                  </a:lnTo>
                  <a:lnTo>
                    <a:pt x="428" y="331"/>
                  </a:lnTo>
                  <a:lnTo>
                    <a:pt x="427" y="331"/>
                  </a:lnTo>
                  <a:lnTo>
                    <a:pt x="426" y="331"/>
                  </a:lnTo>
                  <a:lnTo>
                    <a:pt x="425" y="328"/>
                  </a:lnTo>
                  <a:lnTo>
                    <a:pt x="425" y="327"/>
                  </a:lnTo>
                  <a:lnTo>
                    <a:pt x="421" y="324"/>
                  </a:lnTo>
                  <a:lnTo>
                    <a:pt x="420" y="324"/>
                  </a:lnTo>
                  <a:lnTo>
                    <a:pt x="419" y="324"/>
                  </a:lnTo>
                  <a:lnTo>
                    <a:pt x="419" y="324"/>
                  </a:lnTo>
                  <a:lnTo>
                    <a:pt x="418" y="324"/>
                  </a:lnTo>
                  <a:lnTo>
                    <a:pt x="418" y="326"/>
                  </a:lnTo>
                  <a:lnTo>
                    <a:pt x="418" y="329"/>
                  </a:lnTo>
                  <a:lnTo>
                    <a:pt x="418" y="331"/>
                  </a:lnTo>
                  <a:lnTo>
                    <a:pt x="418" y="331"/>
                  </a:lnTo>
                  <a:lnTo>
                    <a:pt x="419" y="333"/>
                  </a:lnTo>
                  <a:lnTo>
                    <a:pt x="419" y="335"/>
                  </a:lnTo>
                  <a:lnTo>
                    <a:pt x="420" y="336"/>
                  </a:lnTo>
                  <a:lnTo>
                    <a:pt x="421" y="337"/>
                  </a:lnTo>
                  <a:lnTo>
                    <a:pt x="422" y="338"/>
                  </a:lnTo>
                  <a:lnTo>
                    <a:pt x="422" y="338"/>
                  </a:lnTo>
                  <a:lnTo>
                    <a:pt x="422" y="338"/>
                  </a:lnTo>
                  <a:lnTo>
                    <a:pt x="422" y="339"/>
                  </a:lnTo>
                  <a:lnTo>
                    <a:pt x="423" y="341"/>
                  </a:lnTo>
                  <a:lnTo>
                    <a:pt x="423" y="342"/>
                  </a:lnTo>
                  <a:lnTo>
                    <a:pt x="423" y="343"/>
                  </a:lnTo>
                  <a:lnTo>
                    <a:pt x="423" y="344"/>
                  </a:lnTo>
                  <a:lnTo>
                    <a:pt x="422" y="344"/>
                  </a:lnTo>
                  <a:lnTo>
                    <a:pt x="422" y="344"/>
                  </a:lnTo>
                  <a:lnTo>
                    <a:pt x="421" y="344"/>
                  </a:lnTo>
                  <a:lnTo>
                    <a:pt x="419" y="341"/>
                  </a:lnTo>
                  <a:lnTo>
                    <a:pt x="418" y="339"/>
                  </a:lnTo>
                  <a:lnTo>
                    <a:pt x="413" y="336"/>
                  </a:lnTo>
                  <a:lnTo>
                    <a:pt x="408" y="334"/>
                  </a:lnTo>
                  <a:lnTo>
                    <a:pt x="404" y="333"/>
                  </a:lnTo>
                  <a:lnTo>
                    <a:pt x="402" y="332"/>
                  </a:lnTo>
                  <a:lnTo>
                    <a:pt x="388" y="322"/>
                  </a:lnTo>
                  <a:lnTo>
                    <a:pt x="386" y="320"/>
                  </a:lnTo>
                  <a:lnTo>
                    <a:pt x="386" y="318"/>
                  </a:lnTo>
                  <a:lnTo>
                    <a:pt x="385" y="318"/>
                  </a:lnTo>
                  <a:lnTo>
                    <a:pt x="385" y="317"/>
                  </a:lnTo>
                  <a:lnTo>
                    <a:pt x="385" y="317"/>
                  </a:lnTo>
                  <a:lnTo>
                    <a:pt x="384" y="316"/>
                  </a:lnTo>
                  <a:lnTo>
                    <a:pt x="384" y="315"/>
                  </a:lnTo>
                  <a:lnTo>
                    <a:pt x="381" y="313"/>
                  </a:lnTo>
                  <a:lnTo>
                    <a:pt x="380" y="312"/>
                  </a:lnTo>
                  <a:lnTo>
                    <a:pt x="376" y="308"/>
                  </a:lnTo>
                  <a:lnTo>
                    <a:pt x="362" y="294"/>
                  </a:lnTo>
                  <a:lnTo>
                    <a:pt x="361" y="293"/>
                  </a:lnTo>
                  <a:lnTo>
                    <a:pt x="361" y="292"/>
                  </a:lnTo>
                  <a:lnTo>
                    <a:pt x="361" y="292"/>
                  </a:lnTo>
                  <a:lnTo>
                    <a:pt x="362" y="290"/>
                  </a:lnTo>
                  <a:lnTo>
                    <a:pt x="362" y="290"/>
                  </a:lnTo>
                  <a:lnTo>
                    <a:pt x="362" y="289"/>
                  </a:lnTo>
                  <a:lnTo>
                    <a:pt x="361" y="289"/>
                  </a:lnTo>
                  <a:lnTo>
                    <a:pt x="360" y="288"/>
                  </a:lnTo>
                  <a:lnTo>
                    <a:pt x="358" y="288"/>
                  </a:lnTo>
                  <a:lnTo>
                    <a:pt x="356" y="288"/>
                  </a:lnTo>
                  <a:lnTo>
                    <a:pt x="355" y="288"/>
                  </a:lnTo>
                  <a:lnTo>
                    <a:pt x="354" y="288"/>
                  </a:lnTo>
                  <a:lnTo>
                    <a:pt x="352" y="285"/>
                  </a:lnTo>
                  <a:lnTo>
                    <a:pt x="351" y="284"/>
                  </a:lnTo>
                  <a:lnTo>
                    <a:pt x="350" y="283"/>
                  </a:lnTo>
                  <a:lnTo>
                    <a:pt x="349" y="283"/>
                  </a:lnTo>
                  <a:lnTo>
                    <a:pt x="348" y="283"/>
                  </a:lnTo>
                  <a:lnTo>
                    <a:pt x="346" y="282"/>
                  </a:lnTo>
                  <a:lnTo>
                    <a:pt x="345" y="282"/>
                  </a:lnTo>
                  <a:lnTo>
                    <a:pt x="343" y="282"/>
                  </a:lnTo>
                  <a:lnTo>
                    <a:pt x="342" y="281"/>
                  </a:lnTo>
                  <a:lnTo>
                    <a:pt x="341" y="282"/>
                  </a:lnTo>
                  <a:lnTo>
                    <a:pt x="341" y="282"/>
                  </a:lnTo>
                  <a:lnTo>
                    <a:pt x="341" y="283"/>
                  </a:lnTo>
                  <a:lnTo>
                    <a:pt x="340" y="284"/>
                  </a:lnTo>
                  <a:lnTo>
                    <a:pt x="340" y="285"/>
                  </a:lnTo>
                  <a:lnTo>
                    <a:pt x="339" y="285"/>
                  </a:lnTo>
                  <a:lnTo>
                    <a:pt x="339" y="286"/>
                  </a:lnTo>
                  <a:lnTo>
                    <a:pt x="336" y="289"/>
                  </a:lnTo>
                  <a:lnTo>
                    <a:pt x="335" y="289"/>
                  </a:lnTo>
                  <a:lnTo>
                    <a:pt x="334" y="290"/>
                  </a:lnTo>
                  <a:lnTo>
                    <a:pt x="332" y="290"/>
                  </a:lnTo>
                  <a:lnTo>
                    <a:pt x="330" y="289"/>
                  </a:lnTo>
                  <a:lnTo>
                    <a:pt x="330" y="289"/>
                  </a:lnTo>
                  <a:lnTo>
                    <a:pt x="329" y="289"/>
                  </a:lnTo>
                  <a:lnTo>
                    <a:pt x="325" y="289"/>
                  </a:lnTo>
                  <a:lnTo>
                    <a:pt x="324" y="289"/>
                  </a:lnTo>
                  <a:lnTo>
                    <a:pt x="323" y="289"/>
                  </a:lnTo>
                  <a:lnTo>
                    <a:pt x="323" y="288"/>
                  </a:lnTo>
                  <a:lnTo>
                    <a:pt x="321" y="286"/>
                  </a:lnTo>
                  <a:lnTo>
                    <a:pt x="321" y="285"/>
                  </a:lnTo>
                  <a:lnTo>
                    <a:pt x="320" y="285"/>
                  </a:lnTo>
                  <a:lnTo>
                    <a:pt x="319" y="284"/>
                  </a:lnTo>
                  <a:lnTo>
                    <a:pt x="318" y="284"/>
                  </a:lnTo>
                  <a:lnTo>
                    <a:pt x="317" y="284"/>
                  </a:lnTo>
                  <a:lnTo>
                    <a:pt x="316" y="285"/>
                  </a:lnTo>
                  <a:lnTo>
                    <a:pt x="316" y="285"/>
                  </a:lnTo>
                  <a:lnTo>
                    <a:pt x="315" y="287"/>
                  </a:lnTo>
                  <a:lnTo>
                    <a:pt x="314" y="289"/>
                  </a:lnTo>
                  <a:lnTo>
                    <a:pt x="314" y="290"/>
                  </a:lnTo>
                  <a:lnTo>
                    <a:pt x="314" y="291"/>
                  </a:lnTo>
                  <a:lnTo>
                    <a:pt x="310" y="296"/>
                  </a:lnTo>
                  <a:lnTo>
                    <a:pt x="305" y="300"/>
                  </a:lnTo>
                  <a:lnTo>
                    <a:pt x="303" y="301"/>
                  </a:lnTo>
                  <a:lnTo>
                    <a:pt x="300" y="298"/>
                  </a:lnTo>
                  <a:lnTo>
                    <a:pt x="281" y="288"/>
                  </a:lnTo>
                  <a:lnTo>
                    <a:pt x="280" y="286"/>
                  </a:lnTo>
                  <a:lnTo>
                    <a:pt x="280" y="286"/>
                  </a:lnTo>
                  <a:lnTo>
                    <a:pt x="264" y="276"/>
                  </a:lnTo>
                  <a:lnTo>
                    <a:pt x="263" y="275"/>
                  </a:lnTo>
                  <a:lnTo>
                    <a:pt x="250" y="271"/>
                  </a:lnTo>
                  <a:lnTo>
                    <a:pt x="246" y="271"/>
                  </a:lnTo>
                  <a:lnTo>
                    <a:pt x="244" y="272"/>
                  </a:lnTo>
                  <a:lnTo>
                    <a:pt x="243" y="272"/>
                  </a:lnTo>
                  <a:lnTo>
                    <a:pt x="242" y="272"/>
                  </a:lnTo>
                  <a:lnTo>
                    <a:pt x="242" y="273"/>
                  </a:lnTo>
                  <a:lnTo>
                    <a:pt x="241" y="274"/>
                  </a:lnTo>
                  <a:lnTo>
                    <a:pt x="241" y="275"/>
                  </a:lnTo>
                  <a:lnTo>
                    <a:pt x="241" y="276"/>
                  </a:lnTo>
                  <a:lnTo>
                    <a:pt x="241" y="276"/>
                  </a:lnTo>
                  <a:lnTo>
                    <a:pt x="240" y="277"/>
                  </a:lnTo>
                  <a:lnTo>
                    <a:pt x="239" y="277"/>
                  </a:lnTo>
                  <a:lnTo>
                    <a:pt x="239" y="278"/>
                  </a:lnTo>
                  <a:lnTo>
                    <a:pt x="239" y="278"/>
                  </a:lnTo>
                  <a:lnTo>
                    <a:pt x="241" y="283"/>
                  </a:lnTo>
                  <a:lnTo>
                    <a:pt x="241" y="285"/>
                  </a:lnTo>
                  <a:lnTo>
                    <a:pt x="241" y="286"/>
                  </a:lnTo>
                  <a:lnTo>
                    <a:pt x="241" y="290"/>
                  </a:lnTo>
                  <a:lnTo>
                    <a:pt x="241" y="292"/>
                  </a:lnTo>
                  <a:lnTo>
                    <a:pt x="241" y="292"/>
                  </a:lnTo>
                  <a:lnTo>
                    <a:pt x="241" y="294"/>
                  </a:lnTo>
                  <a:lnTo>
                    <a:pt x="240" y="296"/>
                  </a:lnTo>
                  <a:lnTo>
                    <a:pt x="240" y="296"/>
                  </a:lnTo>
                  <a:lnTo>
                    <a:pt x="240" y="297"/>
                  </a:lnTo>
                  <a:lnTo>
                    <a:pt x="241" y="297"/>
                  </a:lnTo>
                  <a:lnTo>
                    <a:pt x="241" y="298"/>
                  </a:lnTo>
                  <a:lnTo>
                    <a:pt x="240" y="301"/>
                  </a:lnTo>
                  <a:lnTo>
                    <a:pt x="240" y="303"/>
                  </a:lnTo>
                  <a:lnTo>
                    <a:pt x="241" y="304"/>
                  </a:lnTo>
                  <a:lnTo>
                    <a:pt x="241" y="304"/>
                  </a:lnTo>
                  <a:lnTo>
                    <a:pt x="241" y="305"/>
                  </a:lnTo>
                  <a:lnTo>
                    <a:pt x="240" y="307"/>
                  </a:lnTo>
                  <a:lnTo>
                    <a:pt x="240" y="308"/>
                  </a:lnTo>
                  <a:lnTo>
                    <a:pt x="240" y="309"/>
                  </a:lnTo>
                  <a:lnTo>
                    <a:pt x="240" y="310"/>
                  </a:lnTo>
                  <a:lnTo>
                    <a:pt x="239" y="310"/>
                  </a:lnTo>
                  <a:lnTo>
                    <a:pt x="238" y="311"/>
                  </a:lnTo>
                  <a:lnTo>
                    <a:pt x="238" y="311"/>
                  </a:lnTo>
                  <a:lnTo>
                    <a:pt x="238" y="312"/>
                  </a:lnTo>
                  <a:lnTo>
                    <a:pt x="239" y="314"/>
                  </a:lnTo>
                  <a:lnTo>
                    <a:pt x="239" y="315"/>
                  </a:lnTo>
                  <a:lnTo>
                    <a:pt x="240" y="316"/>
                  </a:lnTo>
                  <a:lnTo>
                    <a:pt x="240" y="317"/>
                  </a:lnTo>
                  <a:lnTo>
                    <a:pt x="240" y="317"/>
                  </a:lnTo>
                  <a:lnTo>
                    <a:pt x="239" y="331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7" y="333"/>
                  </a:lnTo>
                  <a:lnTo>
                    <a:pt x="237" y="334"/>
                  </a:lnTo>
                  <a:lnTo>
                    <a:pt x="233" y="333"/>
                  </a:lnTo>
                  <a:lnTo>
                    <a:pt x="227" y="331"/>
                  </a:lnTo>
                  <a:lnTo>
                    <a:pt x="226" y="331"/>
                  </a:lnTo>
                  <a:lnTo>
                    <a:pt x="225" y="331"/>
                  </a:lnTo>
                  <a:lnTo>
                    <a:pt x="224" y="330"/>
                  </a:lnTo>
                  <a:lnTo>
                    <a:pt x="223" y="329"/>
                  </a:lnTo>
                  <a:lnTo>
                    <a:pt x="217" y="327"/>
                  </a:lnTo>
                  <a:lnTo>
                    <a:pt x="215" y="325"/>
                  </a:lnTo>
                  <a:lnTo>
                    <a:pt x="214" y="325"/>
                  </a:lnTo>
                  <a:lnTo>
                    <a:pt x="213" y="324"/>
                  </a:lnTo>
                  <a:lnTo>
                    <a:pt x="213" y="324"/>
                  </a:lnTo>
                  <a:lnTo>
                    <a:pt x="213" y="323"/>
                  </a:lnTo>
                  <a:lnTo>
                    <a:pt x="214" y="320"/>
                  </a:lnTo>
                  <a:lnTo>
                    <a:pt x="214" y="320"/>
                  </a:lnTo>
                  <a:lnTo>
                    <a:pt x="214" y="319"/>
                  </a:lnTo>
                  <a:lnTo>
                    <a:pt x="213" y="319"/>
                  </a:lnTo>
                  <a:lnTo>
                    <a:pt x="209" y="318"/>
                  </a:lnTo>
                  <a:lnTo>
                    <a:pt x="208" y="317"/>
                  </a:lnTo>
                  <a:lnTo>
                    <a:pt x="202" y="313"/>
                  </a:lnTo>
                  <a:lnTo>
                    <a:pt x="202" y="313"/>
                  </a:lnTo>
                  <a:lnTo>
                    <a:pt x="201" y="313"/>
                  </a:lnTo>
                  <a:lnTo>
                    <a:pt x="198" y="313"/>
                  </a:lnTo>
                  <a:lnTo>
                    <a:pt x="196" y="313"/>
                  </a:lnTo>
                  <a:lnTo>
                    <a:pt x="195" y="312"/>
                  </a:lnTo>
                  <a:lnTo>
                    <a:pt x="193" y="310"/>
                  </a:lnTo>
                  <a:lnTo>
                    <a:pt x="192" y="310"/>
                  </a:lnTo>
                  <a:lnTo>
                    <a:pt x="191" y="310"/>
                  </a:lnTo>
                  <a:lnTo>
                    <a:pt x="190" y="310"/>
                  </a:lnTo>
                  <a:lnTo>
                    <a:pt x="189" y="310"/>
                  </a:lnTo>
                  <a:lnTo>
                    <a:pt x="188" y="310"/>
                  </a:lnTo>
                  <a:lnTo>
                    <a:pt x="188" y="310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7" y="306"/>
                  </a:lnTo>
                  <a:lnTo>
                    <a:pt x="186" y="305"/>
                  </a:lnTo>
                  <a:lnTo>
                    <a:pt x="186" y="304"/>
                  </a:lnTo>
                  <a:lnTo>
                    <a:pt x="185" y="304"/>
                  </a:lnTo>
                  <a:lnTo>
                    <a:pt x="179" y="302"/>
                  </a:lnTo>
                  <a:lnTo>
                    <a:pt x="178" y="302"/>
                  </a:lnTo>
                  <a:lnTo>
                    <a:pt x="176" y="300"/>
                  </a:lnTo>
                  <a:lnTo>
                    <a:pt x="173" y="296"/>
                  </a:lnTo>
                  <a:lnTo>
                    <a:pt x="172" y="296"/>
                  </a:lnTo>
                  <a:lnTo>
                    <a:pt x="171" y="296"/>
                  </a:lnTo>
                  <a:lnTo>
                    <a:pt x="170" y="296"/>
                  </a:lnTo>
                  <a:lnTo>
                    <a:pt x="169" y="296"/>
                  </a:lnTo>
                  <a:lnTo>
                    <a:pt x="167" y="295"/>
                  </a:lnTo>
                  <a:lnTo>
                    <a:pt x="167" y="294"/>
                  </a:lnTo>
                  <a:lnTo>
                    <a:pt x="165" y="291"/>
                  </a:lnTo>
                  <a:lnTo>
                    <a:pt x="162" y="289"/>
                  </a:lnTo>
                  <a:lnTo>
                    <a:pt x="161" y="288"/>
                  </a:lnTo>
                  <a:lnTo>
                    <a:pt x="161" y="287"/>
                  </a:lnTo>
                  <a:lnTo>
                    <a:pt x="160" y="286"/>
                  </a:lnTo>
                  <a:lnTo>
                    <a:pt x="160" y="285"/>
                  </a:lnTo>
                  <a:lnTo>
                    <a:pt x="160" y="285"/>
                  </a:lnTo>
                  <a:lnTo>
                    <a:pt x="156" y="283"/>
                  </a:lnTo>
                  <a:lnTo>
                    <a:pt x="155" y="283"/>
                  </a:lnTo>
                  <a:lnTo>
                    <a:pt x="153" y="282"/>
                  </a:lnTo>
                  <a:lnTo>
                    <a:pt x="148" y="276"/>
                  </a:lnTo>
                  <a:lnTo>
                    <a:pt x="146" y="273"/>
                  </a:lnTo>
                  <a:lnTo>
                    <a:pt x="146" y="273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2" y="274"/>
                  </a:lnTo>
                  <a:lnTo>
                    <a:pt x="141" y="275"/>
                  </a:lnTo>
                  <a:lnTo>
                    <a:pt x="140" y="275"/>
                  </a:lnTo>
                  <a:lnTo>
                    <a:pt x="135" y="274"/>
                  </a:lnTo>
                  <a:lnTo>
                    <a:pt x="134" y="275"/>
                  </a:lnTo>
                  <a:lnTo>
                    <a:pt x="131" y="276"/>
                  </a:lnTo>
                  <a:lnTo>
                    <a:pt x="131" y="276"/>
                  </a:lnTo>
                  <a:lnTo>
                    <a:pt x="128" y="275"/>
                  </a:lnTo>
                  <a:lnTo>
                    <a:pt x="126" y="275"/>
                  </a:lnTo>
                  <a:lnTo>
                    <a:pt x="126" y="275"/>
                  </a:lnTo>
                  <a:lnTo>
                    <a:pt x="126" y="273"/>
                  </a:lnTo>
                  <a:lnTo>
                    <a:pt x="124" y="272"/>
                  </a:lnTo>
                  <a:lnTo>
                    <a:pt x="124" y="272"/>
                  </a:lnTo>
                  <a:lnTo>
                    <a:pt x="123" y="271"/>
                  </a:lnTo>
                  <a:lnTo>
                    <a:pt x="119" y="271"/>
                  </a:lnTo>
                  <a:lnTo>
                    <a:pt x="112" y="269"/>
                  </a:lnTo>
                  <a:lnTo>
                    <a:pt x="111" y="268"/>
                  </a:lnTo>
                  <a:lnTo>
                    <a:pt x="110" y="267"/>
                  </a:lnTo>
                  <a:lnTo>
                    <a:pt x="109" y="266"/>
                  </a:lnTo>
                  <a:lnTo>
                    <a:pt x="108" y="265"/>
                  </a:lnTo>
                  <a:lnTo>
                    <a:pt x="107" y="265"/>
                  </a:lnTo>
                  <a:lnTo>
                    <a:pt x="106" y="264"/>
                  </a:lnTo>
                  <a:lnTo>
                    <a:pt x="102" y="264"/>
                  </a:lnTo>
                  <a:lnTo>
                    <a:pt x="101" y="264"/>
                  </a:lnTo>
                  <a:lnTo>
                    <a:pt x="100" y="263"/>
                  </a:lnTo>
                  <a:lnTo>
                    <a:pt x="98" y="262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77" y="262"/>
                  </a:lnTo>
                  <a:lnTo>
                    <a:pt x="74" y="263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69" y="264"/>
                  </a:lnTo>
                  <a:lnTo>
                    <a:pt x="65" y="265"/>
                  </a:lnTo>
                  <a:lnTo>
                    <a:pt x="64" y="265"/>
                  </a:lnTo>
                  <a:lnTo>
                    <a:pt x="63" y="265"/>
                  </a:lnTo>
                  <a:lnTo>
                    <a:pt x="63" y="264"/>
                  </a:lnTo>
                  <a:lnTo>
                    <a:pt x="62" y="264"/>
                  </a:lnTo>
                  <a:lnTo>
                    <a:pt x="60" y="264"/>
                  </a:lnTo>
                  <a:lnTo>
                    <a:pt x="59" y="264"/>
                  </a:lnTo>
                  <a:lnTo>
                    <a:pt x="57" y="264"/>
                  </a:lnTo>
                  <a:lnTo>
                    <a:pt x="56" y="263"/>
                  </a:lnTo>
                  <a:lnTo>
                    <a:pt x="56" y="263"/>
                  </a:lnTo>
                  <a:lnTo>
                    <a:pt x="55" y="263"/>
                  </a:lnTo>
                  <a:lnTo>
                    <a:pt x="50" y="266"/>
                  </a:lnTo>
                  <a:lnTo>
                    <a:pt x="49" y="266"/>
                  </a:lnTo>
                  <a:lnTo>
                    <a:pt x="44" y="266"/>
                  </a:lnTo>
                  <a:lnTo>
                    <a:pt x="43" y="266"/>
                  </a:lnTo>
                  <a:lnTo>
                    <a:pt x="42" y="266"/>
                  </a:lnTo>
                  <a:lnTo>
                    <a:pt x="41" y="267"/>
                  </a:lnTo>
                  <a:lnTo>
                    <a:pt x="38" y="269"/>
                  </a:lnTo>
                  <a:lnTo>
                    <a:pt x="37" y="269"/>
                  </a:lnTo>
                  <a:lnTo>
                    <a:pt x="36" y="270"/>
                  </a:lnTo>
                  <a:lnTo>
                    <a:pt x="29" y="272"/>
                  </a:lnTo>
                  <a:lnTo>
                    <a:pt x="28" y="272"/>
                  </a:lnTo>
                  <a:lnTo>
                    <a:pt x="25" y="272"/>
                  </a:lnTo>
                  <a:lnTo>
                    <a:pt x="21" y="271"/>
                  </a:lnTo>
                  <a:lnTo>
                    <a:pt x="21" y="271"/>
                  </a:lnTo>
                  <a:lnTo>
                    <a:pt x="21" y="272"/>
                  </a:lnTo>
                  <a:lnTo>
                    <a:pt x="18" y="273"/>
                  </a:lnTo>
                  <a:lnTo>
                    <a:pt x="17" y="274"/>
                  </a:lnTo>
                  <a:lnTo>
                    <a:pt x="17" y="274"/>
                  </a:lnTo>
                  <a:lnTo>
                    <a:pt x="15" y="275"/>
                  </a:lnTo>
                  <a:lnTo>
                    <a:pt x="15" y="276"/>
                  </a:lnTo>
                  <a:lnTo>
                    <a:pt x="14" y="276"/>
                  </a:lnTo>
                  <a:lnTo>
                    <a:pt x="10" y="275"/>
                  </a:lnTo>
                  <a:lnTo>
                    <a:pt x="10" y="274"/>
                  </a:lnTo>
                  <a:lnTo>
                    <a:pt x="10" y="263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11" y="254"/>
                  </a:lnTo>
                  <a:lnTo>
                    <a:pt x="10" y="253"/>
                  </a:lnTo>
                  <a:lnTo>
                    <a:pt x="0" y="227"/>
                  </a:lnTo>
                  <a:lnTo>
                    <a:pt x="0" y="224"/>
                  </a:lnTo>
                  <a:lnTo>
                    <a:pt x="0" y="222"/>
                  </a:lnTo>
                  <a:lnTo>
                    <a:pt x="0" y="221"/>
                  </a:lnTo>
                  <a:lnTo>
                    <a:pt x="0" y="220"/>
                  </a:lnTo>
                  <a:lnTo>
                    <a:pt x="0" y="219"/>
                  </a:lnTo>
                  <a:lnTo>
                    <a:pt x="8" y="206"/>
                  </a:lnTo>
                  <a:lnTo>
                    <a:pt x="8" y="205"/>
                  </a:lnTo>
                  <a:lnTo>
                    <a:pt x="9" y="203"/>
                  </a:lnTo>
                  <a:lnTo>
                    <a:pt x="9" y="180"/>
                  </a:lnTo>
                  <a:lnTo>
                    <a:pt x="10" y="177"/>
                  </a:lnTo>
                  <a:lnTo>
                    <a:pt x="13" y="176"/>
                  </a:lnTo>
                  <a:lnTo>
                    <a:pt x="15" y="175"/>
                  </a:lnTo>
                  <a:lnTo>
                    <a:pt x="29" y="177"/>
                  </a:lnTo>
                  <a:lnTo>
                    <a:pt x="32" y="177"/>
                  </a:lnTo>
                  <a:lnTo>
                    <a:pt x="36" y="173"/>
                  </a:lnTo>
                  <a:lnTo>
                    <a:pt x="42" y="172"/>
                  </a:lnTo>
                  <a:lnTo>
                    <a:pt x="44" y="170"/>
                  </a:lnTo>
                  <a:lnTo>
                    <a:pt x="47" y="168"/>
                  </a:lnTo>
                  <a:lnTo>
                    <a:pt x="52" y="161"/>
                  </a:lnTo>
                  <a:lnTo>
                    <a:pt x="54" y="157"/>
                  </a:lnTo>
                  <a:lnTo>
                    <a:pt x="57" y="151"/>
                  </a:lnTo>
                  <a:lnTo>
                    <a:pt x="71" y="130"/>
                  </a:lnTo>
                  <a:lnTo>
                    <a:pt x="104" y="93"/>
                  </a:lnTo>
                  <a:lnTo>
                    <a:pt x="131" y="77"/>
                  </a:lnTo>
                  <a:lnTo>
                    <a:pt x="155" y="72"/>
                  </a:lnTo>
                  <a:lnTo>
                    <a:pt x="172" y="74"/>
                  </a:lnTo>
                  <a:lnTo>
                    <a:pt x="174" y="74"/>
                  </a:lnTo>
                  <a:lnTo>
                    <a:pt x="175" y="73"/>
                  </a:lnTo>
                  <a:lnTo>
                    <a:pt x="177" y="72"/>
                  </a:lnTo>
                  <a:lnTo>
                    <a:pt x="181" y="67"/>
                  </a:lnTo>
                  <a:lnTo>
                    <a:pt x="187" y="61"/>
                  </a:lnTo>
                  <a:lnTo>
                    <a:pt x="187" y="61"/>
                  </a:lnTo>
                  <a:lnTo>
                    <a:pt x="187" y="60"/>
                  </a:lnTo>
                  <a:lnTo>
                    <a:pt x="187" y="59"/>
                  </a:lnTo>
                  <a:lnTo>
                    <a:pt x="187" y="58"/>
                  </a:lnTo>
                  <a:lnTo>
                    <a:pt x="186" y="55"/>
                  </a:lnTo>
                  <a:lnTo>
                    <a:pt x="186" y="53"/>
                  </a:lnTo>
                  <a:lnTo>
                    <a:pt x="186" y="50"/>
                  </a:lnTo>
                  <a:lnTo>
                    <a:pt x="187" y="22"/>
                  </a:lnTo>
                  <a:lnTo>
                    <a:pt x="188" y="20"/>
                  </a:lnTo>
                  <a:lnTo>
                    <a:pt x="188" y="18"/>
                  </a:lnTo>
                  <a:lnTo>
                    <a:pt x="188" y="17"/>
                  </a:lnTo>
                  <a:lnTo>
                    <a:pt x="190" y="16"/>
                  </a:lnTo>
                  <a:lnTo>
                    <a:pt x="206" y="6"/>
                  </a:lnTo>
                  <a:lnTo>
                    <a:pt x="206" y="6"/>
                  </a:lnTo>
                  <a:lnTo>
                    <a:pt x="212" y="5"/>
                  </a:lnTo>
                  <a:lnTo>
                    <a:pt x="252" y="0"/>
                  </a:lnTo>
                  <a:lnTo>
                    <a:pt x="290" y="90"/>
                  </a:lnTo>
                  <a:lnTo>
                    <a:pt x="280" y="99"/>
                  </a:lnTo>
                  <a:lnTo>
                    <a:pt x="279" y="100"/>
                  </a:lnTo>
                  <a:lnTo>
                    <a:pt x="279" y="103"/>
                  </a:lnTo>
                  <a:lnTo>
                    <a:pt x="279" y="106"/>
                  </a:lnTo>
                  <a:lnTo>
                    <a:pt x="282" y="110"/>
                  </a:lnTo>
                  <a:lnTo>
                    <a:pt x="290" y="121"/>
                  </a:lnTo>
                  <a:lnTo>
                    <a:pt x="296" y="128"/>
                  </a:lnTo>
                  <a:lnTo>
                    <a:pt x="299" y="129"/>
                  </a:lnTo>
                  <a:lnTo>
                    <a:pt x="300" y="131"/>
                  </a:lnTo>
                  <a:lnTo>
                    <a:pt x="311" y="141"/>
                  </a:lnTo>
                  <a:lnTo>
                    <a:pt x="312" y="142"/>
                  </a:lnTo>
                  <a:lnTo>
                    <a:pt x="315" y="144"/>
                  </a:lnTo>
                  <a:lnTo>
                    <a:pt x="316" y="144"/>
                  </a:lnTo>
                  <a:lnTo>
                    <a:pt x="317" y="145"/>
                  </a:lnTo>
                  <a:lnTo>
                    <a:pt x="318" y="146"/>
                  </a:lnTo>
                  <a:lnTo>
                    <a:pt x="318" y="148"/>
                  </a:lnTo>
                  <a:lnTo>
                    <a:pt x="313" y="172"/>
                  </a:lnTo>
                  <a:lnTo>
                    <a:pt x="313" y="172"/>
                  </a:lnTo>
                  <a:lnTo>
                    <a:pt x="313" y="173"/>
                  </a:lnTo>
                  <a:lnTo>
                    <a:pt x="328" y="172"/>
                  </a:lnTo>
                  <a:lnTo>
                    <a:pt x="332" y="172"/>
                  </a:lnTo>
                  <a:lnTo>
                    <a:pt x="334" y="172"/>
                  </a:lnTo>
                  <a:lnTo>
                    <a:pt x="335" y="171"/>
                  </a:lnTo>
                  <a:lnTo>
                    <a:pt x="335" y="170"/>
                  </a:lnTo>
                  <a:lnTo>
                    <a:pt x="342" y="162"/>
                  </a:lnTo>
                  <a:lnTo>
                    <a:pt x="345" y="159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65" y="150"/>
                  </a:lnTo>
                  <a:lnTo>
                    <a:pt x="384" y="149"/>
                  </a:lnTo>
                  <a:lnTo>
                    <a:pt x="387" y="149"/>
                  </a:lnTo>
                  <a:lnTo>
                    <a:pt x="394" y="144"/>
                  </a:lnTo>
                  <a:lnTo>
                    <a:pt x="400" y="144"/>
                  </a:lnTo>
                  <a:lnTo>
                    <a:pt x="414" y="145"/>
                  </a:lnTo>
                  <a:lnTo>
                    <a:pt x="415" y="145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8"/>
                  </a:lnTo>
                  <a:lnTo>
                    <a:pt x="423" y="158"/>
                  </a:lnTo>
                  <a:lnTo>
                    <a:pt x="424" y="158"/>
                  </a:lnTo>
                  <a:lnTo>
                    <a:pt x="424" y="159"/>
                  </a:lnTo>
                  <a:lnTo>
                    <a:pt x="425" y="161"/>
                  </a:lnTo>
                  <a:lnTo>
                    <a:pt x="425" y="165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4" y="169"/>
                  </a:lnTo>
                  <a:lnTo>
                    <a:pt x="421" y="173"/>
                  </a:lnTo>
                  <a:lnTo>
                    <a:pt x="414" y="182"/>
                  </a:lnTo>
                  <a:lnTo>
                    <a:pt x="413" y="183"/>
                  </a:lnTo>
                  <a:lnTo>
                    <a:pt x="412" y="186"/>
                  </a:lnTo>
                  <a:lnTo>
                    <a:pt x="411" y="192"/>
                  </a:lnTo>
                  <a:lnTo>
                    <a:pt x="410" y="193"/>
                  </a:lnTo>
                  <a:lnTo>
                    <a:pt x="409" y="194"/>
                  </a:lnTo>
                  <a:lnTo>
                    <a:pt x="408" y="196"/>
                  </a:lnTo>
                  <a:lnTo>
                    <a:pt x="407" y="197"/>
                  </a:lnTo>
                  <a:lnTo>
                    <a:pt x="391" y="206"/>
                  </a:lnTo>
                  <a:lnTo>
                    <a:pt x="386" y="212"/>
                  </a:lnTo>
                  <a:lnTo>
                    <a:pt x="383" y="218"/>
                  </a:lnTo>
                  <a:lnTo>
                    <a:pt x="381" y="220"/>
                  </a:lnTo>
                  <a:lnTo>
                    <a:pt x="381" y="221"/>
                  </a:lnTo>
                  <a:lnTo>
                    <a:pt x="395" y="221"/>
                  </a:lnTo>
                  <a:lnTo>
                    <a:pt x="399" y="222"/>
                  </a:lnTo>
                  <a:lnTo>
                    <a:pt x="404" y="227"/>
                  </a:lnTo>
                  <a:lnTo>
                    <a:pt x="409" y="229"/>
                  </a:lnTo>
                  <a:lnTo>
                    <a:pt x="416" y="233"/>
                  </a:lnTo>
                  <a:lnTo>
                    <a:pt x="424" y="234"/>
                  </a:lnTo>
                  <a:lnTo>
                    <a:pt x="425" y="236"/>
                  </a:lnTo>
                  <a:lnTo>
                    <a:pt x="428" y="238"/>
                  </a:lnTo>
                  <a:lnTo>
                    <a:pt x="428" y="239"/>
                  </a:lnTo>
                  <a:lnTo>
                    <a:pt x="430" y="240"/>
                  </a:lnTo>
                  <a:lnTo>
                    <a:pt x="430" y="241"/>
                  </a:lnTo>
                  <a:lnTo>
                    <a:pt x="430" y="241"/>
                  </a:lnTo>
                  <a:lnTo>
                    <a:pt x="430" y="242"/>
                  </a:lnTo>
                  <a:lnTo>
                    <a:pt x="431" y="246"/>
                  </a:lnTo>
                  <a:lnTo>
                    <a:pt x="431" y="247"/>
                  </a:lnTo>
                  <a:lnTo>
                    <a:pt x="432" y="247"/>
                  </a:lnTo>
                  <a:lnTo>
                    <a:pt x="432" y="248"/>
                  </a:lnTo>
                  <a:lnTo>
                    <a:pt x="433" y="248"/>
                  </a:lnTo>
                  <a:lnTo>
                    <a:pt x="439" y="249"/>
                  </a:lnTo>
                  <a:lnTo>
                    <a:pt x="440" y="250"/>
                  </a:lnTo>
                  <a:lnTo>
                    <a:pt x="440" y="251"/>
                  </a:lnTo>
                  <a:lnTo>
                    <a:pt x="440" y="252"/>
                  </a:lnTo>
                  <a:lnTo>
                    <a:pt x="441" y="254"/>
                  </a:lnTo>
                  <a:lnTo>
                    <a:pt x="441" y="255"/>
                  </a:lnTo>
                  <a:lnTo>
                    <a:pt x="442" y="255"/>
                  </a:lnTo>
                  <a:lnTo>
                    <a:pt x="443" y="255"/>
                  </a:lnTo>
                  <a:lnTo>
                    <a:pt x="444" y="256"/>
                  </a:lnTo>
                  <a:lnTo>
                    <a:pt x="458" y="256"/>
                  </a:lnTo>
                  <a:lnTo>
                    <a:pt x="460" y="256"/>
                  </a:lnTo>
                  <a:lnTo>
                    <a:pt x="460" y="257"/>
                  </a:lnTo>
                  <a:lnTo>
                    <a:pt x="460" y="258"/>
                  </a:lnTo>
                  <a:lnTo>
                    <a:pt x="461" y="261"/>
                  </a:lnTo>
                  <a:lnTo>
                    <a:pt x="461" y="263"/>
                  </a:lnTo>
                  <a:lnTo>
                    <a:pt x="461" y="264"/>
                  </a:lnTo>
                  <a:lnTo>
                    <a:pt x="461" y="269"/>
                  </a:lnTo>
                  <a:lnTo>
                    <a:pt x="461" y="271"/>
                  </a:lnTo>
                  <a:lnTo>
                    <a:pt x="461" y="274"/>
                  </a:lnTo>
                  <a:lnTo>
                    <a:pt x="462" y="275"/>
                  </a:lnTo>
                  <a:lnTo>
                    <a:pt x="462" y="276"/>
                  </a:lnTo>
                  <a:lnTo>
                    <a:pt x="463" y="277"/>
                  </a:lnTo>
                  <a:lnTo>
                    <a:pt x="464" y="278"/>
                  </a:lnTo>
                  <a:lnTo>
                    <a:pt x="467" y="282"/>
                  </a:lnTo>
                  <a:lnTo>
                    <a:pt x="473" y="286"/>
                  </a:lnTo>
                  <a:lnTo>
                    <a:pt x="474" y="287"/>
                  </a:lnTo>
                  <a:lnTo>
                    <a:pt x="475" y="287"/>
                  </a:lnTo>
                  <a:lnTo>
                    <a:pt x="475" y="287"/>
                  </a:lnTo>
                  <a:lnTo>
                    <a:pt x="476" y="287"/>
                  </a:lnTo>
                  <a:lnTo>
                    <a:pt x="477" y="287"/>
                  </a:lnTo>
                  <a:lnTo>
                    <a:pt x="477" y="286"/>
                  </a:lnTo>
                  <a:lnTo>
                    <a:pt x="479" y="285"/>
                  </a:lnTo>
                  <a:lnTo>
                    <a:pt x="480" y="285"/>
                  </a:lnTo>
                  <a:lnTo>
                    <a:pt x="481" y="284"/>
                  </a:lnTo>
                  <a:lnTo>
                    <a:pt x="481" y="285"/>
                  </a:lnTo>
                  <a:lnTo>
                    <a:pt x="482" y="285"/>
                  </a:lnTo>
                  <a:lnTo>
                    <a:pt x="482" y="286"/>
                  </a:lnTo>
                  <a:lnTo>
                    <a:pt x="482" y="287"/>
                  </a:lnTo>
                  <a:lnTo>
                    <a:pt x="482" y="289"/>
                  </a:lnTo>
                  <a:lnTo>
                    <a:pt x="481" y="289"/>
                  </a:lnTo>
                  <a:lnTo>
                    <a:pt x="481" y="290"/>
                  </a:lnTo>
                  <a:lnTo>
                    <a:pt x="482" y="291"/>
                  </a:lnTo>
                  <a:lnTo>
                    <a:pt x="482" y="292"/>
                  </a:lnTo>
                  <a:lnTo>
                    <a:pt x="482" y="292"/>
                  </a:lnTo>
                  <a:lnTo>
                    <a:pt x="483" y="293"/>
                  </a:lnTo>
                  <a:lnTo>
                    <a:pt x="484" y="296"/>
                  </a:lnTo>
                  <a:lnTo>
                    <a:pt x="485" y="297"/>
                  </a:lnTo>
                  <a:lnTo>
                    <a:pt x="486" y="297"/>
                  </a:lnTo>
                  <a:lnTo>
                    <a:pt x="488" y="299"/>
                  </a:lnTo>
                  <a:lnTo>
                    <a:pt x="489" y="299"/>
                  </a:lnTo>
                  <a:lnTo>
                    <a:pt x="489" y="300"/>
                  </a:lnTo>
                  <a:lnTo>
                    <a:pt x="489" y="301"/>
                  </a:lnTo>
                  <a:lnTo>
                    <a:pt x="488" y="302"/>
                  </a:lnTo>
                  <a:lnTo>
                    <a:pt x="488" y="303"/>
                  </a:lnTo>
                  <a:lnTo>
                    <a:pt x="488" y="303"/>
                  </a:lnTo>
                  <a:lnTo>
                    <a:pt x="488" y="304"/>
                  </a:lnTo>
                  <a:lnTo>
                    <a:pt x="489" y="304"/>
                  </a:lnTo>
                  <a:lnTo>
                    <a:pt x="490" y="304"/>
                  </a:lnTo>
                  <a:lnTo>
                    <a:pt x="493" y="304"/>
                  </a:lnTo>
                  <a:lnTo>
                    <a:pt x="494" y="304"/>
                  </a:lnTo>
                  <a:lnTo>
                    <a:pt x="503" y="309"/>
                  </a:lnTo>
                  <a:lnTo>
                    <a:pt x="504" y="309"/>
                  </a:lnTo>
                  <a:lnTo>
                    <a:pt x="505" y="309"/>
                  </a:lnTo>
                  <a:lnTo>
                    <a:pt x="505" y="309"/>
                  </a:lnTo>
                  <a:lnTo>
                    <a:pt x="506" y="308"/>
                  </a:lnTo>
                  <a:lnTo>
                    <a:pt x="507" y="308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8" y="308"/>
                  </a:lnTo>
                  <a:lnTo>
                    <a:pt x="521" y="305"/>
                  </a:lnTo>
                  <a:lnTo>
                    <a:pt x="523" y="303"/>
                  </a:lnTo>
                  <a:lnTo>
                    <a:pt x="527" y="299"/>
                  </a:lnTo>
                  <a:lnTo>
                    <a:pt x="528" y="296"/>
                  </a:lnTo>
                  <a:lnTo>
                    <a:pt x="529" y="295"/>
                  </a:lnTo>
                  <a:lnTo>
                    <a:pt x="529" y="294"/>
                  </a:lnTo>
                  <a:lnTo>
                    <a:pt x="526" y="292"/>
                  </a:lnTo>
                  <a:lnTo>
                    <a:pt x="524" y="289"/>
                  </a:lnTo>
                  <a:lnTo>
                    <a:pt x="519" y="283"/>
                  </a:lnTo>
                  <a:lnTo>
                    <a:pt x="517" y="282"/>
                  </a:lnTo>
                  <a:lnTo>
                    <a:pt x="517" y="281"/>
                  </a:lnTo>
                  <a:lnTo>
                    <a:pt x="517" y="281"/>
                  </a:lnTo>
                  <a:lnTo>
                    <a:pt x="517" y="280"/>
                  </a:lnTo>
                  <a:lnTo>
                    <a:pt x="518" y="280"/>
                  </a:lnTo>
                  <a:lnTo>
                    <a:pt x="519" y="280"/>
                  </a:lnTo>
                  <a:lnTo>
                    <a:pt x="528" y="277"/>
                  </a:lnTo>
                  <a:lnTo>
                    <a:pt x="550" y="269"/>
                  </a:lnTo>
                  <a:lnTo>
                    <a:pt x="551" y="269"/>
                  </a:lnTo>
                  <a:lnTo>
                    <a:pt x="552" y="269"/>
                  </a:lnTo>
                  <a:lnTo>
                    <a:pt x="553" y="269"/>
                  </a:lnTo>
                  <a:lnTo>
                    <a:pt x="554" y="269"/>
                  </a:lnTo>
                  <a:lnTo>
                    <a:pt x="558" y="272"/>
                  </a:lnTo>
                  <a:lnTo>
                    <a:pt x="559" y="273"/>
                  </a:lnTo>
                  <a:lnTo>
                    <a:pt x="561" y="273"/>
                  </a:lnTo>
                  <a:lnTo>
                    <a:pt x="567" y="275"/>
                  </a:lnTo>
                  <a:lnTo>
                    <a:pt x="575" y="276"/>
                  </a:lnTo>
                  <a:lnTo>
                    <a:pt x="582" y="277"/>
                  </a:lnTo>
                  <a:lnTo>
                    <a:pt x="584" y="277"/>
                  </a:lnTo>
                  <a:lnTo>
                    <a:pt x="585" y="276"/>
                  </a:lnTo>
                  <a:lnTo>
                    <a:pt x="588" y="273"/>
                  </a:lnTo>
                  <a:lnTo>
                    <a:pt x="590" y="271"/>
                  </a:lnTo>
                  <a:lnTo>
                    <a:pt x="592" y="269"/>
                  </a:lnTo>
                  <a:lnTo>
                    <a:pt x="598" y="267"/>
                  </a:lnTo>
                  <a:lnTo>
                    <a:pt x="600" y="264"/>
                  </a:lnTo>
                  <a:lnTo>
                    <a:pt x="611" y="260"/>
                  </a:lnTo>
                  <a:lnTo>
                    <a:pt x="627" y="255"/>
                  </a:lnTo>
                  <a:lnTo>
                    <a:pt x="642" y="254"/>
                  </a:lnTo>
                  <a:lnTo>
                    <a:pt x="643" y="254"/>
                  </a:lnTo>
                  <a:lnTo>
                    <a:pt x="644" y="254"/>
                  </a:lnTo>
                  <a:lnTo>
                    <a:pt x="645" y="255"/>
                  </a:lnTo>
                  <a:lnTo>
                    <a:pt x="645" y="255"/>
                  </a:lnTo>
                  <a:lnTo>
                    <a:pt x="645" y="256"/>
                  </a:lnTo>
                  <a:lnTo>
                    <a:pt x="644" y="260"/>
                  </a:lnTo>
                  <a:lnTo>
                    <a:pt x="644" y="261"/>
                  </a:lnTo>
                  <a:lnTo>
                    <a:pt x="644" y="262"/>
                  </a:lnTo>
                  <a:lnTo>
                    <a:pt x="644" y="262"/>
                  </a:lnTo>
                  <a:lnTo>
                    <a:pt x="645" y="263"/>
                  </a:lnTo>
                  <a:lnTo>
                    <a:pt x="653" y="277"/>
                  </a:lnTo>
                  <a:lnTo>
                    <a:pt x="654" y="278"/>
                  </a:lnTo>
                  <a:lnTo>
                    <a:pt x="654" y="280"/>
                  </a:lnTo>
                  <a:lnTo>
                    <a:pt x="655" y="280"/>
                  </a:lnTo>
                  <a:lnTo>
                    <a:pt x="654" y="282"/>
                  </a:lnTo>
                  <a:lnTo>
                    <a:pt x="654" y="282"/>
                  </a:lnTo>
                  <a:lnTo>
                    <a:pt x="654" y="283"/>
                  </a:lnTo>
                  <a:lnTo>
                    <a:pt x="651" y="289"/>
                  </a:lnTo>
                  <a:lnTo>
                    <a:pt x="650" y="290"/>
                  </a:lnTo>
                  <a:lnTo>
                    <a:pt x="649" y="290"/>
                  </a:lnTo>
                  <a:lnTo>
                    <a:pt x="647" y="292"/>
                  </a:lnTo>
                  <a:lnTo>
                    <a:pt x="646" y="292"/>
                  </a:lnTo>
                  <a:lnTo>
                    <a:pt x="645" y="294"/>
                  </a:lnTo>
                  <a:lnTo>
                    <a:pt x="643" y="296"/>
                  </a:lnTo>
                  <a:lnTo>
                    <a:pt x="640" y="303"/>
                  </a:lnTo>
                  <a:lnTo>
                    <a:pt x="639" y="306"/>
                  </a:lnTo>
                  <a:lnTo>
                    <a:pt x="636" y="310"/>
                  </a:lnTo>
                  <a:lnTo>
                    <a:pt x="634" y="312"/>
                  </a:lnTo>
                  <a:lnTo>
                    <a:pt x="629" y="317"/>
                  </a:lnTo>
                  <a:lnTo>
                    <a:pt x="611" y="327"/>
                  </a:lnTo>
                  <a:lnTo>
                    <a:pt x="610" y="329"/>
                  </a:lnTo>
                  <a:lnTo>
                    <a:pt x="609" y="329"/>
                  </a:lnTo>
                  <a:lnTo>
                    <a:pt x="609" y="330"/>
                  </a:lnTo>
                  <a:lnTo>
                    <a:pt x="610" y="331"/>
                  </a:lnTo>
                  <a:lnTo>
                    <a:pt x="611" y="332"/>
                  </a:lnTo>
                  <a:lnTo>
                    <a:pt x="612" y="334"/>
                  </a:lnTo>
                  <a:lnTo>
                    <a:pt x="612" y="335"/>
                  </a:lnTo>
                  <a:lnTo>
                    <a:pt x="614" y="347"/>
                  </a:lnTo>
                  <a:lnTo>
                    <a:pt x="614" y="348"/>
                  </a:lnTo>
                  <a:lnTo>
                    <a:pt x="613" y="349"/>
                  </a:lnTo>
                  <a:lnTo>
                    <a:pt x="608" y="351"/>
                  </a:lnTo>
                  <a:lnTo>
                    <a:pt x="606" y="351"/>
                  </a:lnTo>
                  <a:lnTo>
                    <a:pt x="606" y="352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6" y="359"/>
                  </a:lnTo>
                  <a:lnTo>
                    <a:pt x="608" y="369"/>
                  </a:lnTo>
                  <a:lnTo>
                    <a:pt x="608" y="370"/>
                  </a:lnTo>
                  <a:lnTo>
                    <a:pt x="609" y="371"/>
                  </a:lnTo>
                  <a:lnTo>
                    <a:pt x="621" y="374"/>
                  </a:lnTo>
                  <a:lnTo>
                    <a:pt x="623" y="375"/>
                  </a:lnTo>
                  <a:lnTo>
                    <a:pt x="634" y="386"/>
                  </a:lnTo>
                  <a:lnTo>
                    <a:pt x="648" y="398"/>
                  </a:lnTo>
                  <a:lnTo>
                    <a:pt x="649" y="399"/>
                  </a:lnTo>
                  <a:lnTo>
                    <a:pt x="650" y="400"/>
                  </a:lnTo>
                  <a:lnTo>
                    <a:pt x="652" y="400"/>
                  </a:lnTo>
                  <a:lnTo>
                    <a:pt x="655" y="402"/>
                  </a:lnTo>
                  <a:lnTo>
                    <a:pt x="655" y="402"/>
                  </a:lnTo>
                  <a:lnTo>
                    <a:pt x="656" y="403"/>
                  </a:lnTo>
                  <a:lnTo>
                    <a:pt x="657" y="403"/>
                  </a:lnTo>
                  <a:lnTo>
                    <a:pt x="658" y="402"/>
                  </a:lnTo>
                  <a:lnTo>
                    <a:pt x="659" y="402"/>
                  </a:lnTo>
                  <a:lnTo>
                    <a:pt x="660" y="402"/>
                  </a:lnTo>
                  <a:lnTo>
                    <a:pt x="662" y="402"/>
                  </a:lnTo>
                  <a:lnTo>
                    <a:pt x="662" y="402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">
              <a:extLst>
                <a:ext uri="{FF2B5EF4-FFF2-40B4-BE49-F238E27FC236}">
                  <a16:creationId xmlns:a16="http://schemas.microsoft.com/office/drawing/2014/main" id="{FB590BC3-6F7B-C91C-282B-3A50385B8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925" y="2838450"/>
              <a:ext cx="1231900" cy="866775"/>
            </a:xfrm>
            <a:custGeom>
              <a:avLst/>
              <a:gdLst>
                <a:gd name="T0" fmla="*/ 683 w 776"/>
                <a:gd name="T1" fmla="*/ 433 h 546"/>
                <a:gd name="T2" fmla="*/ 672 w 776"/>
                <a:gd name="T3" fmla="*/ 464 h 546"/>
                <a:gd name="T4" fmla="*/ 642 w 776"/>
                <a:gd name="T5" fmla="*/ 469 h 546"/>
                <a:gd name="T6" fmla="*/ 635 w 776"/>
                <a:gd name="T7" fmla="*/ 477 h 546"/>
                <a:gd name="T8" fmla="*/ 615 w 776"/>
                <a:gd name="T9" fmla="*/ 472 h 546"/>
                <a:gd name="T10" fmla="*/ 594 w 776"/>
                <a:gd name="T11" fmla="*/ 447 h 546"/>
                <a:gd name="T12" fmla="*/ 565 w 776"/>
                <a:gd name="T13" fmla="*/ 456 h 546"/>
                <a:gd name="T14" fmla="*/ 531 w 776"/>
                <a:gd name="T15" fmla="*/ 414 h 546"/>
                <a:gd name="T16" fmla="*/ 504 w 776"/>
                <a:gd name="T17" fmla="*/ 387 h 546"/>
                <a:gd name="T18" fmla="*/ 468 w 776"/>
                <a:gd name="T19" fmla="*/ 383 h 546"/>
                <a:gd name="T20" fmla="*/ 462 w 776"/>
                <a:gd name="T21" fmla="*/ 416 h 546"/>
                <a:gd name="T22" fmla="*/ 459 w 776"/>
                <a:gd name="T23" fmla="*/ 441 h 546"/>
                <a:gd name="T24" fmla="*/ 466 w 776"/>
                <a:gd name="T25" fmla="*/ 473 h 546"/>
                <a:gd name="T26" fmla="*/ 451 w 776"/>
                <a:gd name="T27" fmla="*/ 486 h 546"/>
                <a:gd name="T28" fmla="*/ 447 w 776"/>
                <a:gd name="T29" fmla="*/ 511 h 546"/>
                <a:gd name="T30" fmla="*/ 419 w 776"/>
                <a:gd name="T31" fmla="*/ 525 h 546"/>
                <a:gd name="T32" fmla="*/ 385 w 776"/>
                <a:gd name="T33" fmla="*/ 525 h 546"/>
                <a:gd name="T34" fmla="*/ 382 w 776"/>
                <a:gd name="T35" fmla="*/ 542 h 546"/>
                <a:gd name="T36" fmla="*/ 345 w 776"/>
                <a:gd name="T37" fmla="*/ 532 h 546"/>
                <a:gd name="T38" fmla="*/ 339 w 776"/>
                <a:gd name="T39" fmla="*/ 504 h 546"/>
                <a:gd name="T40" fmla="*/ 300 w 776"/>
                <a:gd name="T41" fmla="*/ 474 h 546"/>
                <a:gd name="T42" fmla="*/ 268 w 776"/>
                <a:gd name="T43" fmla="*/ 483 h 546"/>
                <a:gd name="T44" fmla="*/ 215 w 776"/>
                <a:gd name="T45" fmla="*/ 470 h 546"/>
                <a:gd name="T46" fmla="*/ 167 w 776"/>
                <a:gd name="T47" fmla="*/ 463 h 546"/>
                <a:gd name="T48" fmla="*/ 150 w 776"/>
                <a:gd name="T49" fmla="*/ 456 h 546"/>
                <a:gd name="T50" fmla="*/ 112 w 776"/>
                <a:gd name="T51" fmla="*/ 426 h 546"/>
                <a:gd name="T52" fmla="*/ 57 w 776"/>
                <a:gd name="T53" fmla="*/ 428 h 546"/>
                <a:gd name="T54" fmla="*/ 30 w 776"/>
                <a:gd name="T55" fmla="*/ 405 h 546"/>
                <a:gd name="T56" fmla="*/ 15 w 776"/>
                <a:gd name="T57" fmla="*/ 369 h 546"/>
                <a:gd name="T58" fmla="*/ 16 w 776"/>
                <a:gd name="T59" fmla="*/ 329 h 546"/>
                <a:gd name="T60" fmla="*/ 2 w 776"/>
                <a:gd name="T61" fmla="*/ 292 h 546"/>
                <a:gd name="T62" fmla="*/ 16 w 776"/>
                <a:gd name="T63" fmla="*/ 263 h 546"/>
                <a:gd name="T64" fmla="*/ 25 w 776"/>
                <a:gd name="T65" fmla="*/ 235 h 546"/>
                <a:gd name="T66" fmla="*/ 94 w 776"/>
                <a:gd name="T67" fmla="*/ 235 h 546"/>
                <a:gd name="T68" fmla="*/ 79 w 776"/>
                <a:gd name="T69" fmla="*/ 175 h 546"/>
                <a:gd name="T70" fmla="*/ 93 w 776"/>
                <a:gd name="T71" fmla="*/ 134 h 546"/>
                <a:gd name="T72" fmla="*/ 46 w 776"/>
                <a:gd name="T73" fmla="*/ 62 h 546"/>
                <a:gd name="T74" fmla="*/ 116 w 776"/>
                <a:gd name="T75" fmla="*/ 38 h 546"/>
                <a:gd name="T76" fmla="*/ 228 w 776"/>
                <a:gd name="T77" fmla="*/ 7 h 546"/>
                <a:gd name="T78" fmla="*/ 297 w 776"/>
                <a:gd name="T79" fmla="*/ 3 h 546"/>
                <a:gd name="T80" fmla="*/ 350 w 776"/>
                <a:gd name="T81" fmla="*/ 23 h 546"/>
                <a:gd name="T82" fmla="*/ 386 w 776"/>
                <a:gd name="T83" fmla="*/ 51 h 546"/>
                <a:gd name="T84" fmla="*/ 430 w 776"/>
                <a:gd name="T85" fmla="*/ 55 h 546"/>
                <a:gd name="T86" fmla="*/ 429 w 776"/>
                <a:gd name="T87" fmla="*/ 16 h 546"/>
                <a:gd name="T88" fmla="*/ 508 w 776"/>
                <a:gd name="T89" fmla="*/ 22 h 546"/>
                <a:gd name="T90" fmla="*/ 541 w 776"/>
                <a:gd name="T91" fmla="*/ 22 h 546"/>
                <a:gd name="T92" fmla="*/ 608 w 776"/>
                <a:gd name="T93" fmla="*/ 77 h 546"/>
                <a:gd name="T94" fmla="*/ 618 w 776"/>
                <a:gd name="T95" fmla="*/ 69 h 546"/>
                <a:gd name="T96" fmla="*/ 707 w 776"/>
                <a:gd name="T97" fmla="*/ 125 h 546"/>
                <a:gd name="T98" fmla="*/ 742 w 776"/>
                <a:gd name="T99" fmla="*/ 151 h 546"/>
                <a:gd name="T100" fmla="*/ 754 w 776"/>
                <a:gd name="T101" fmla="*/ 187 h 546"/>
                <a:gd name="T102" fmla="*/ 774 w 776"/>
                <a:gd name="T103" fmla="*/ 222 h 546"/>
                <a:gd name="T104" fmla="*/ 765 w 776"/>
                <a:gd name="T105" fmla="*/ 250 h 546"/>
                <a:gd name="T106" fmla="*/ 736 w 776"/>
                <a:gd name="T107" fmla="*/ 280 h 546"/>
                <a:gd name="T108" fmla="*/ 725 w 776"/>
                <a:gd name="T109" fmla="*/ 310 h 546"/>
                <a:gd name="T110" fmla="*/ 704 w 776"/>
                <a:gd name="T111" fmla="*/ 330 h 546"/>
                <a:gd name="T112" fmla="*/ 720 w 776"/>
                <a:gd name="T113" fmla="*/ 342 h 546"/>
                <a:gd name="T114" fmla="*/ 719 w 776"/>
                <a:gd name="T115" fmla="*/ 366 h 546"/>
                <a:gd name="T116" fmla="*/ 697 w 776"/>
                <a:gd name="T117" fmla="*/ 368 h 546"/>
                <a:gd name="T118" fmla="*/ 665 w 776"/>
                <a:gd name="T119" fmla="*/ 357 h 546"/>
                <a:gd name="T120" fmla="*/ 669 w 776"/>
                <a:gd name="T121" fmla="*/ 393 h 546"/>
                <a:gd name="T122" fmla="*/ 694 w 776"/>
                <a:gd name="T123" fmla="*/ 40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6" h="546">
                  <a:moveTo>
                    <a:pt x="705" y="412"/>
                  </a:moveTo>
                  <a:lnTo>
                    <a:pt x="704" y="415"/>
                  </a:lnTo>
                  <a:lnTo>
                    <a:pt x="703" y="417"/>
                  </a:lnTo>
                  <a:lnTo>
                    <a:pt x="700" y="418"/>
                  </a:lnTo>
                  <a:lnTo>
                    <a:pt x="699" y="419"/>
                  </a:lnTo>
                  <a:lnTo>
                    <a:pt x="699" y="420"/>
                  </a:lnTo>
                  <a:lnTo>
                    <a:pt x="699" y="421"/>
                  </a:lnTo>
                  <a:lnTo>
                    <a:pt x="698" y="424"/>
                  </a:lnTo>
                  <a:lnTo>
                    <a:pt x="698" y="425"/>
                  </a:lnTo>
                  <a:lnTo>
                    <a:pt x="698" y="426"/>
                  </a:lnTo>
                  <a:lnTo>
                    <a:pt x="699" y="427"/>
                  </a:lnTo>
                  <a:lnTo>
                    <a:pt x="700" y="428"/>
                  </a:lnTo>
                  <a:lnTo>
                    <a:pt x="701" y="428"/>
                  </a:lnTo>
                  <a:lnTo>
                    <a:pt x="702" y="429"/>
                  </a:lnTo>
                  <a:lnTo>
                    <a:pt x="701" y="430"/>
                  </a:lnTo>
                  <a:lnTo>
                    <a:pt x="701" y="431"/>
                  </a:lnTo>
                  <a:lnTo>
                    <a:pt x="699" y="433"/>
                  </a:lnTo>
                  <a:lnTo>
                    <a:pt x="697" y="439"/>
                  </a:lnTo>
                  <a:lnTo>
                    <a:pt x="696" y="440"/>
                  </a:lnTo>
                  <a:lnTo>
                    <a:pt x="695" y="440"/>
                  </a:lnTo>
                  <a:lnTo>
                    <a:pt x="694" y="439"/>
                  </a:lnTo>
                  <a:lnTo>
                    <a:pt x="692" y="436"/>
                  </a:lnTo>
                  <a:lnTo>
                    <a:pt x="690" y="435"/>
                  </a:lnTo>
                  <a:lnTo>
                    <a:pt x="687" y="432"/>
                  </a:lnTo>
                  <a:lnTo>
                    <a:pt x="686" y="432"/>
                  </a:lnTo>
                  <a:lnTo>
                    <a:pt x="685" y="432"/>
                  </a:lnTo>
                  <a:lnTo>
                    <a:pt x="685" y="432"/>
                  </a:lnTo>
                  <a:lnTo>
                    <a:pt x="684" y="432"/>
                  </a:lnTo>
                  <a:lnTo>
                    <a:pt x="683" y="432"/>
                  </a:lnTo>
                  <a:lnTo>
                    <a:pt x="683" y="433"/>
                  </a:lnTo>
                  <a:lnTo>
                    <a:pt x="683" y="434"/>
                  </a:lnTo>
                  <a:lnTo>
                    <a:pt x="682" y="435"/>
                  </a:lnTo>
                  <a:lnTo>
                    <a:pt x="681" y="435"/>
                  </a:lnTo>
                  <a:lnTo>
                    <a:pt x="681" y="435"/>
                  </a:lnTo>
                  <a:lnTo>
                    <a:pt x="680" y="435"/>
                  </a:lnTo>
                  <a:lnTo>
                    <a:pt x="679" y="434"/>
                  </a:lnTo>
                  <a:lnTo>
                    <a:pt x="678" y="434"/>
                  </a:lnTo>
                  <a:lnTo>
                    <a:pt x="677" y="435"/>
                  </a:lnTo>
                  <a:lnTo>
                    <a:pt x="674" y="435"/>
                  </a:lnTo>
                  <a:lnTo>
                    <a:pt x="672" y="436"/>
                  </a:lnTo>
                  <a:lnTo>
                    <a:pt x="671" y="437"/>
                  </a:lnTo>
                  <a:lnTo>
                    <a:pt x="670" y="438"/>
                  </a:lnTo>
                  <a:lnTo>
                    <a:pt x="670" y="439"/>
                  </a:lnTo>
                  <a:lnTo>
                    <a:pt x="669" y="440"/>
                  </a:lnTo>
                  <a:lnTo>
                    <a:pt x="668" y="444"/>
                  </a:lnTo>
                  <a:lnTo>
                    <a:pt x="667" y="446"/>
                  </a:lnTo>
                  <a:lnTo>
                    <a:pt x="667" y="448"/>
                  </a:lnTo>
                  <a:lnTo>
                    <a:pt x="667" y="449"/>
                  </a:lnTo>
                  <a:lnTo>
                    <a:pt x="667" y="451"/>
                  </a:lnTo>
                  <a:lnTo>
                    <a:pt x="667" y="452"/>
                  </a:lnTo>
                  <a:lnTo>
                    <a:pt x="668" y="453"/>
                  </a:lnTo>
                  <a:lnTo>
                    <a:pt x="669" y="454"/>
                  </a:lnTo>
                  <a:lnTo>
                    <a:pt x="671" y="456"/>
                  </a:lnTo>
                  <a:lnTo>
                    <a:pt x="672" y="456"/>
                  </a:lnTo>
                  <a:lnTo>
                    <a:pt x="673" y="456"/>
                  </a:lnTo>
                  <a:lnTo>
                    <a:pt x="673" y="457"/>
                  </a:lnTo>
                  <a:lnTo>
                    <a:pt x="673" y="458"/>
                  </a:lnTo>
                  <a:lnTo>
                    <a:pt x="674" y="460"/>
                  </a:lnTo>
                  <a:lnTo>
                    <a:pt x="674" y="461"/>
                  </a:lnTo>
                  <a:lnTo>
                    <a:pt x="672" y="464"/>
                  </a:lnTo>
                  <a:lnTo>
                    <a:pt x="671" y="468"/>
                  </a:lnTo>
                  <a:lnTo>
                    <a:pt x="670" y="469"/>
                  </a:lnTo>
                  <a:lnTo>
                    <a:pt x="669" y="469"/>
                  </a:lnTo>
                  <a:lnTo>
                    <a:pt x="668" y="470"/>
                  </a:lnTo>
                  <a:lnTo>
                    <a:pt x="667" y="470"/>
                  </a:lnTo>
                  <a:lnTo>
                    <a:pt x="666" y="470"/>
                  </a:lnTo>
                  <a:lnTo>
                    <a:pt x="665" y="470"/>
                  </a:lnTo>
                  <a:lnTo>
                    <a:pt x="665" y="469"/>
                  </a:lnTo>
                  <a:lnTo>
                    <a:pt x="664" y="469"/>
                  </a:lnTo>
                  <a:lnTo>
                    <a:pt x="664" y="469"/>
                  </a:lnTo>
                  <a:lnTo>
                    <a:pt x="663" y="469"/>
                  </a:lnTo>
                  <a:lnTo>
                    <a:pt x="660" y="471"/>
                  </a:lnTo>
                  <a:lnTo>
                    <a:pt x="660" y="472"/>
                  </a:lnTo>
                  <a:lnTo>
                    <a:pt x="659" y="472"/>
                  </a:lnTo>
                  <a:lnTo>
                    <a:pt x="657" y="472"/>
                  </a:lnTo>
                  <a:lnTo>
                    <a:pt x="657" y="473"/>
                  </a:lnTo>
                  <a:lnTo>
                    <a:pt x="657" y="473"/>
                  </a:lnTo>
                  <a:lnTo>
                    <a:pt x="656" y="473"/>
                  </a:lnTo>
                  <a:lnTo>
                    <a:pt x="655" y="473"/>
                  </a:lnTo>
                  <a:lnTo>
                    <a:pt x="655" y="473"/>
                  </a:lnTo>
                  <a:lnTo>
                    <a:pt x="654" y="472"/>
                  </a:lnTo>
                  <a:lnTo>
                    <a:pt x="654" y="472"/>
                  </a:lnTo>
                  <a:lnTo>
                    <a:pt x="653" y="471"/>
                  </a:lnTo>
                  <a:lnTo>
                    <a:pt x="652" y="471"/>
                  </a:lnTo>
                  <a:lnTo>
                    <a:pt x="651" y="470"/>
                  </a:lnTo>
                  <a:lnTo>
                    <a:pt x="650" y="470"/>
                  </a:lnTo>
                  <a:lnTo>
                    <a:pt x="645" y="470"/>
                  </a:lnTo>
                  <a:lnTo>
                    <a:pt x="643" y="469"/>
                  </a:lnTo>
                  <a:lnTo>
                    <a:pt x="643" y="469"/>
                  </a:lnTo>
                  <a:lnTo>
                    <a:pt x="642" y="469"/>
                  </a:lnTo>
                  <a:lnTo>
                    <a:pt x="641" y="469"/>
                  </a:lnTo>
                  <a:lnTo>
                    <a:pt x="642" y="470"/>
                  </a:lnTo>
                  <a:lnTo>
                    <a:pt x="642" y="471"/>
                  </a:lnTo>
                  <a:lnTo>
                    <a:pt x="642" y="472"/>
                  </a:lnTo>
                  <a:lnTo>
                    <a:pt x="641" y="473"/>
                  </a:lnTo>
                  <a:lnTo>
                    <a:pt x="641" y="474"/>
                  </a:lnTo>
                  <a:lnTo>
                    <a:pt x="640" y="475"/>
                  </a:lnTo>
                  <a:lnTo>
                    <a:pt x="640" y="476"/>
                  </a:lnTo>
                  <a:lnTo>
                    <a:pt x="639" y="476"/>
                  </a:lnTo>
                  <a:lnTo>
                    <a:pt x="639" y="477"/>
                  </a:lnTo>
                  <a:lnTo>
                    <a:pt x="639" y="479"/>
                  </a:lnTo>
                  <a:lnTo>
                    <a:pt x="639" y="479"/>
                  </a:lnTo>
                  <a:lnTo>
                    <a:pt x="639" y="480"/>
                  </a:lnTo>
                  <a:lnTo>
                    <a:pt x="638" y="482"/>
                  </a:lnTo>
                  <a:lnTo>
                    <a:pt x="637" y="485"/>
                  </a:lnTo>
                  <a:lnTo>
                    <a:pt x="637" y="485"/>
                  </a:lnTo>
                  <a:lnTo>
                    <a:pt x="636" y="486"/>
                  </a:lnTo>
                  <a:lnTo>
                    <a:pt x="634" y="487"/>
                  </a:lnTo>
                  <a:lnTo>
                    <a:pt x="633" y="488"/>
                  </a:lnTo>
                  <a:lnTo>
                    <a:pt x="630" y="486"/>
                  </a:lnTo>
                  <a:lnTo>
                    <a:pt x="629" y="484"/>
                  </a:lnTo>
                  <a:lnTo>
                    <a:pt x="629" y="484"/>
                  </a:lnTo>
                  <a:lnTo>
                    <a:pt x="629" y="483"/>
                  </a:lnTo>
                  <a:lnTo>
                    <a:pt x="630" y="483"/>
                  </a:lnTo>
                  <a:lnTo>
                    <a:pt x="630" y="482"/>
                  </a:lnTo>
                  <a:lnTo>
                    <a:pt x="631" y="481"/>
                  </a:lnTo>
                  <a:lnTo>
                    <a:pt x="634" y="479"/>
                  </a:lnTo>
                  <a:lnTo>
                    <a:pt x="634" y="479"/>
                  </a:lnTo>
                  <a:lnTo>
                    <a:pt x="635" y="478"/>
                  </a:lnTo>
                  <a:lnTo>
                    <a:pt x="635" y="477"/>
                  </a:lnTo>
                  <a:lnTo>
                    <a:pt x="635" y="477"/>
                  </a:lnTo>
                  <a:lnTo>
                    <a:pt x="635" y="476"/>
                  </a:lnTo>
                  <a:lnTo>
                    <a:pt x="634" y="476"/>
                  </a:lnTo>
                  <a:lnTo>
                    <a:pt x="634" y="475"/>
                  </a:lnTo>
                  <a:lnTo>
                    <a:pt x="634" y="474"/>
                  </a:lnTo>
                  <a:lnTo>
                    <a:pt x="633" y="474"/>
                  </a:lnTo>
                  <a:lnTo>
                    <a:pt x="632" y="474"/>
                  </a:lnTo>
                  <a:lnTo>
                    <a:pt x="632" y="473"/>
                  </a:lnTo>
                  <a:lnTo>
                    <a:pt x="632" y="472"/>
                  </a:lnTo>
                  <a:lnTo>
                    <a:pt x="632" y="471"/>
                  </a:lnTo>
                  <a:lnTo>
                    <a:pt x="631" y="470"/>
                  </a:lnTo>
                  <a:lnTo>
                    <a:pt x="631" y="469"/>
                  </a:lnTo>
                  <a:lnTo>
                    <a:pt x="629" y="468"/>
                  </a:lnTo>
                  <a:lnTo>
                    <a:pt x="629" y="467"/>
                  </a:lnTo>
                  <a:lnTo>
                    <a:pt x="629" y="466"/>
                  </a:lnTo>
                  <a:lnTo>
                    <a:pt x="626" y="464"/>
                  </a:lnTo>
                  <a:lnTo>
                    <a:pt x="625" y="464"/>
                  </a:lnTo>
                  <a:lnTo>
                    <a:pt x="624" y="465"/>
                  </a:lnTo>
                  <a:lnTo>
                    <a:pt x="623" y="465"/>
                  </a:lnTo>
                  <a:lnTo>
                    <a:pt x="622" y="465"/>
                  </a:lnTo>
                  <a:lnTo>
                    <a:pt x="621" y="465"/>
                  </a:lnTo>
                  <a:lnTo>
                    <a:pt x="619" y="465"/>
                  </a:lnTo>
                  <a:lnTo>
                    <a:pt x="618" y="466"/>
                  </a:lnTo>
                  <a:lnTo>
                    <a:pt x="617" y="466"/>
                  </a:lnTo>
                  <a:lnTo>
                    <a:pt x="617" y="467"/>
                  </a:lnTo>
                  <a:lnTo>
                    <a:pt x="616" y="468"/>
                  </a:lnTo>
                  <a:lnTo>
                    <a:pt x="616" y="471"/>
                  </a:lnTo>
                  <a:lnTo>
                    <a:pt x="616" y="472"/>
                  </a:lnTo>
                  <a:lnTo>
                    <a:pt x="615" y="472"/>
                  </a:lnTo>
                  <a:lnTo>
                    <a:pt x="615" y="472"/>
                  </a:lnTo>
                  <a:lnTo>
                    <a:pt x="613" y="472"/>
                  </a:lnTo>
                  <a:lnTo>
                    <a:pt x="611" y="472"/>
                  </a:lnTo>
                  <a:lnTo>
                    <a:pt x="610" y="470"/>
                  </a:lnTo>
                  <a:lnTo>
                    <a:pt x="609" y="470"/>
                  </a:lnTo>
                  <a:lnTo>
                    <a:pt x="610" y="469"/>
                  </a:lnTo>
                  <a:lnTo>
                    <a:pt x="610" y="469"/>
                  </a:lnTo>
                  <a:lnTo>
                    <a:pt x="611" y="467"/>
                  </a:lnTo>
                  <a:lnTo>
                    <a:pt x="611" y="467"/>
                  </a:lnTo>
                  <a:lnTo>
                    <a:pt x="612" y="465"/>
                  </a:lnTo>
                  <a:lnTo>
                    <a:pt x="612" y="463"/>
                  </a:lnTo>
                  <a:lnTo>
                    <a:pt x="612" y="462"/>
                  </a:lnTo>
                  <a:lnTo>
                    <a:pt x="611" y="459"/>
                  </a:lnTo>
                  <a:lnTo>
                    <a:pt x="611" y="458"/>
                  </a:lnTo>
                  <a:lnTo>
                    <a:pt x="611" y="458"/>
                  </a:lnTo>
                  <a:lnTo>
                    <a:pt x="608" y="456"/>
                  </a:lnTo>
                  <a:lnTo>
                    <a:pt x="606" y="452"/>
                  </a:lnTo>
                  <a:lnTo>
                    <a:pt x="605" y="451"/>
                  </a:lnTo>
                  <a:lnTo>
                    <a:pt x="604" y="451"/>
                  </a:lnTo>
                  <a:lnTo>
                    <a:pt x="601" y="452"/>
                  </a:lnTo>
                  <a:lnTo>
                    <a:pt x="601" y="452"/>
                  </a:lnTo>
                  <a:lnTo>
                    <a:pt x="601" y="451"/>
                  </a:lnTo>
                  <a:lnTo>
                    <a:pt x="599" y="451"/>
                  </a:lnTo>
                  <a:lnTo>
                    <a:pt x="599" y="449"/>
                  </a:lnTo>
                  <a:lnTo>
                    <a:pt x="598" y="449"/>
                  </a:lnTo>
                  <a:lnTo>
                    <a:pt x="597" y="448"/>
                  </a:lnTo>
                  <a:lnTo>
                    <a:pt x="596" y="446"/>
                  </a:lnTo>
                  <a:lnTo>
                    <a:pt x="595" y="446"/>
                  </a:lnTo>
                  <a:lnTo>
                    <a:pt x="595" y="446"/>
                  </a:lnTo>
                  <a:lnTo>
                    <a:pt x="594" y="446"/>
                  </a:lnTo>
                  <a:lnTo>
                    <a:pt x="594" y="447"/>
                  </a:lnTo>
                  <a:lnTo>
                    <a:pt x="594" y="449"/>
                  </a:lnTo>
                  <a:lnTo>
                    <a:pt x="594" y="449"/>
                  </a:lnTo>
                  <a:lnTo>
                    <a:pt x="594" y="450"/>
                  </a:lnTo>
                  <a:lnTo>
                    <a:pt x="594" y="451"/>
                  </a:lnTo>
                  <a:lnTo>
                    <a:pt x="593" y="452"/>
                  </a:lnTo>
                  <a:lnTo>
                    <a:pt x="591" y="452"/>
                  </a:lnTo>
                  <a:lnTo>
                    <a:pt x="590" y="453"/>
                  </a:lnTo>
                  <a:lnTo>
                    <a:pt x="590" y="453"/>
                  </a:lnTo>
                  <a:lnTo>
                    <a:pt x="589" y="454"/>
                  </a:lnTo>
                  <a:lnTo>
                    <a:pt x="589" y="455"/>
                  </a:lnTo>
                  <a:lnTo>
                    <a:pt x="590" y="456"/>
                  </a:lnTo>
                  <a:lnTo>
                    <a:pt x="590" y="457"/>
                  </a:lnTo>
                  <a:lnTo>
                    <a:pt x="589" y="458"/>
                  </a:lnTo>
                  <a:lnTo>
                    <a:pt x="587" y="464"/>
                  </a:lnTo>
                  <a:lnTo>
                    <a:pt x="587" y="465"/>
                  </a:lnTo>
                  <a:lnTo>
                    <a:pt x="587" y="465"/>
                  </a:lnTo>
                  <a:lnTo>
                    <a:pt x="586" y="465"/>
                  </a:lnTo>
                  <a:lnTo>
                    <a:pt x="583" y="463"/>
                  </a:lnTo>
                  <a:lnTo>
                    <a:pt x="582" y="462"/>
                  </a:lnTo>
                  <a:lnTo>
                    <a:pt x="580" y="462"/>
                  </a:lnTo>
                  <a:lnTo>
                    <a:pt x="580" y="462"/>
                  </a:lnTo>
                  <a:lnTo>
                    <a:pt x="577" y="460"/>
                  </a:lnTo>
                  <a:lnTo>
                    <a:pt x="576" y="459"/>
                  </a:lnTo>
                  <a:lnTo>
                    <a:pt x="575" y="459"/>
                  </a:lnTo>
                  <a:lnTo>
                    <a:pt x="570" y="458"/>
                  </a:lnTo>
                  <a:lnTo>
                    <a:pt x="568" y="458"/>
                  </a:lnTo>
                  <a:lnTo>
                    <a:pt x="567" y="457"/>
                  </a:lnTo>
                  <a:lnTo>
                    <a:pt x="566" y="456"/>
                  </a:lnTo>
                  <a:lnTo>
                    <a:pt x="566" y="456"/>
                  </a:lnTo>
                  <a:lnTo>
                    <a:pt x="565" y="456"/>
                  </a:lnTo>
                  <a:lnTo>
                    <a:pt x="564" y="456"/>
                  </a:lnTo>
                  <a:lnTo>
                    <a:pt x="562" y="456"/>
                  </a:lnTo>
                  <a:lnTo>
                    <a:pt x="562" y="455"/>
                  </a:lnTo>
                  <a:lnTo>
                    <a:pt x="561" y="454"/>
                  </a:lnTo>
                  <a:lnTo>
                    <a:pt x="560" y="451"/>
                  </a:lnTo>
                  <a:lnTo>
                    <a:pt x="559" y="449"/>
                  </a:lnTo>
                  <a:lnTo>
                    <a:pt x="559" y="448"/>
                  </a:lnTo>
                  <a:lnTo>
                    <a:pt x="557" y="447"/>
                  </a:lnTo>
                  <a:lnTo>
                    <a:pt x="552" y="442"/>
                  </a:lnTo>
                  <a:lnTo>
                    <a:pt x="551" y="442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9" y="437"/>
                  </a:lnTo>
                  <a:lnTo>
                    <a:pt x="538" y="435"/>
                  </a:lnTo>
                  <a:lnTo>
                    <a:pt x="537" y="435"/>
                  </a:lnTo>
                  <a:lnTo>
                    <a:pt x="535" y="431"/>
                  </a:lnTo>
                  <a:lnTo>
                    <a:pt x="535" y="430"/>
                  </a:lnTo>
                  <a:lnTo>
                    <a:pt x="533" y="428"/>
                  </a:lnTo>
                  <a:lnTo>
                    <a:pt x="533" y="428"/>
                  </a:lnTo>
                  <a:lnTo>
                    <a:pt x="533" y="427"/>
                  </a:lnTo>
                  <a:lnTo>
                    <a:pt x="533" y="424"/>
                  </a:lnTo>
                  <a:lnTo>
                    <a:pt x="533" y="423"/>
                  </a:lnTo>
                  <a:lnTo>
                    <a:pt x="532" y="421"/>
                  </a:lnTo>
                  <a:lnTo>
                    <a:pt x="532" y="420"/>
                  </a:lnTo>
                  <a:lnTo>
                    <a:pt x="532" y="418"/>
                  </a:lnTo>
                  <a:lnTo>
                    <a:pt x="532" y="417"/>
                  </a:lnTo>
                  <a:lnTo>
                    <a:pt x="532" y="416"/>
                  </a:lnTo>
                  <a:lnTo>
                    <a:pt x="531" y="414"/>
                  </a:lnTo>
                  <a:lnTo>
                    <a:pt x="531" y="414"/>
                  </a:lnTo>
                  <a:lnTo>
                    <a:pt x="531" y="414"/>
                  </a:lnTo>
                  <a:lnTo>
                    <a:pt x="529" y="413"/>
                  </a:lnTo>
                  <a:lnTo>
                    <a:pt x="529" y="412"/>
                  </a:lnTo>
                  <a:lnTo>
                    <a:pt x="528" y="411"/>
                  </a:lnTo>
                  <a:lnTo>
                    <a:pt x="527" y="408"/>
                  </a:lnTo>
                  <a:lnTo>
                    <a:pt x="527" y="407"/>
                  </a:lnTo>
                  <a:lnTo>
                    <a:pt x="526" y="407"/>
                  </a:lnTo>
                  <a:lnTo>
                    <a:pt x="525" y="407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5" y="405"/>
                  </a:lnTo>
                  <a:lnTo>
                    <a:pt x="525" y="404"/>
                  </a:lnTo>
                  <a:lnTo>
                    <a:pt x="525" y="404"/>
                  </a:lnTo>
                  <a:lnTo>
                    <a:pt x="526" y="403"/>
                  </a:lnTo>
                  <a:lnTo>
                    <a:pt x="526" y="403"/>
                  </a:lnTo>
                  <a:lnTo>
                    <a:pt x="526" y="402"/>
                  </a:lnTo>
                  <a:lnTo>
                    <a:pt x="525" y="401"/>
                  </a:lnTo>
                  <a:lnTo>
                    <a:pt x="522" y="397"/>
                  </a:lnTo>
                  <a:lnTo>
                    <a:pt x="515" y="390"/>
                  </a:lnTo>
                  <a:lnTo>
                    <a:pt x="514" y="390"/>
                  </a:lnTo>
                  <a:lnTo>
                    <a:pt x="513" y="389"/>
                  </a:lnTo>
                  <a:lnTo>
                    <a:pt x="512" y="388"/>
                  </a:lnTo>
                  <a:lnTo>
                    <a:pt x="511" y="388"/>
                  </a:lnTo>
                  <a:lnTo>
                    <a:pt x="511" y="388"/>
                  </a:lnTo>
                  <a:lnTo>
                    <a:pt x="507" y="390"/>
                  </a:lnTo>
                  <a:lnTo>
                    <a:pt x="506" y="390"/>
                  </a:lnTo>
                  <a:lnTo>
                    <a:pt x="505" y="390"/>
                  </a:lnTo>
                  <a:lnTo>
                    <a:pt x="504" y="389"/>
                  </a:lnTo>
                  <a:lnTo>
                    <a:pt x="504" y="389"/>
                  </a:lnTo>
                  <a:lnTo>
                    <a:pt x="504" y="388"/>
                  </a:lnTo>
                  <a:lnTo>
                    <a:pt x="504" y="387"/>
                  </a:lnTo>
                  <a:lnTo>
                    <a:pt x="504" y="387"/>
                  </a:lnTo>
                  <a:lnTo>
                    <a:pt x="504" y="387"/>
                  </a:lnTo>
                  <a:lnTo>
                    <a:pt x="504" y="385"/>
                  </a:lnTo>
                  <a:lnTo>
                    <a:pt x="502" y="384"/>
                  </a:lnTo>
                  <a:lnTo>
                    <a:pt x="501" y="383"/>
                  </a:lnTo>
                  <a:lnTo>
                    <a:pt x="490" y="382"/>
                  </a:lnTo>
                  <a:lnTo>
                    <a:pt x="490" y="382"/>
                  </a:lnTo>
                  <a:lnTo>
                    <a:pt x="489" y="382"/>
                  </a:lnTo>
                  <a:lnTo>
                    <a:pt x="489" y="383"/>
                  </a:lnTo>
                  <a:lnTo>
                    <a:pt x="488" y="383"/>
                  </a:lnTo>
                  <a:lnTo>
                    <a:pt x="486" y="385"/>
                  </a:lnTo>
                  <a:lnTo>
                    <a:pt x="482" y="387"/>
                  </a:lnTo>
                  <a:lnTo>
                    <a:pt x="478" y="388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75" y="388"/>
                  </a:lnTo>
                  <a:lnTo>
                    <a:pt x="474" y="388"/>
                  </a:lnTo>
                  <a:lnTo>
                    <a:pt x="474" y="387"/>
                  </a:lnTo>
                  <a:lnTo>
                    <a:pt x="474" y="384"/>
                  </a:lnTo>
                  <a:lnTo>
                    <a:pt x="474" y="383"/>
                  </a:lnTo>
                  <a:lnTo>
                    <a:pt x="474" y="382"/>
                  </a:lnTo>
                  <a:lnTo>
                    <a:pt x="473" y="381"/>
                  </a:lnTo>
                  <a:lnTo>
                    <a:pt x="472" y="380"/>
                  </a:lnTo>
                  <a:lnTo>
                    <a:pt x="471" y="379"/>
                  </a:lnTo>
                  <a:lnTo>
                    <a:pt x="469" y="379"/>
                  </a:lnTo>
                  <a:lnTo>
                    <a:pt x="469" y="380"/>
                  </a:lnTo>
                  <a:lnTo>
                    <a:pt x="468" y="380"/>
                  </a:lnTo>
                  <a:lnTo>
                    <a:pt x="468" y="381"/>
                  </a:lnTo>
                  <a:lnTo>
                    <a:pt x="468" y="382"/>
                  </a:lnTo>
                  <a:lnTo>
                    <a:pt x="468" y="383"/>
                  </a:lnTo>
                  <a:lnTo>
                    <a:pt x="467" y="384"/>
                  </a:lnTo>
                  <a:lnTo>
                    <a:pt x="457" y="387"/>
                  </a:lnTo>
                  <a:lnTo>
                    <a:pt x="455" y="388"/>
                  </a:lnTo>
                  <a:lnTo>
                    <a:pt x="454" y="388"/>
                  </a:lnTo>
                  <a:lnTo>
                    <a:pt x="454" y="388"/>
                  </a:lnTo>
                  <a:lnTo>
                    <a:pt x="453" y="389"/>
                  </a:lnTo>
                  <a:lnTo>
                    <a:pt x="453" y="390"/>
                  </a:lnTo>
                  <a:lnTo>
                    <a:pt x="453" y="392"/>
                  </a:lnTo>
                  <a:lnTo>
                    <a:pt x="453" y="392"/>
                  </a:lnTo>
                  <a:lnTo>
                    <a:pt x="454" y="394"/>
                  </a:lnTo>
                  <a:lnTo>
                    <a:pt x="454" y="396"/>
                  </a:lnTo>
                  <a:lnTo>
                    <a:pt x="455" y="397"/>
                  </a:lnTo>
                  <a:lnTo>
                    <a:pt x="455" y="401"/>
                  </a:lnTo>
                  <a:lnTo>
                    <a:pt x="454" y="404"/>
                  </a:lnTo>
                  <a:lnTo>
                    <a:pt x="454" y="404"/>
                  </a:lnTo>
                  <a:lnTo>
                    <a:pt x="454" y="406"/>
                  </a:lnTo>
                  <a:lnTo>
                    <a:pt x="454" y="406"/>
                  </a:lnTo>
                  <a:lnTo>
                    <a:pt x="455" y="407"/>
                  </a:lnTo>
                  <a:lnTo>
                    <a:pt x="455" y="407"/>
                  </a:lnTo>
                  <a:lnTo>
                    <a:pt x="456" y="408"/>
                  </a:lnTo>
                  <a:lnTo>
                    <a:pt x="458" y="408"/>
                  </a:lnTo>
                  <a:lnTo>
                    <a:pt x="459" y="408"/>
                  </a:lnTo>
                  <a:lnTo>
                    <a:pt x="459" y="409"/>
                  </a:lnTo>
                  <a:lnTo>
                    <a:pt x="459" y="410"/>
                  </a:lnTo>
                  <a:lnTo>
                    <a:pt x="460" y="414"/>
                  </a:lnTo>
                  <a:lnTo>
                    <a:pt x="460" y="414"/>
                  </a:lnTo>
                  <a:lnTo>
                    <a:pt x="461" y="414"/>
                  </a:lnTo>
                  <a:lnTo>
                    <a:pt x="461" y="415"/>
                  </a:lnTo>
                  <a:lnTo>
                    <a:pt x="462" y="416"/>
                  </a:lnTo>
                  <a:lnTo>
                    <a:pt x="462" y="416"/>
                  </a:lnTo>
                  <a:lnTo>
                    <a:pt x="464" y="417"/>
                  </a:lnTo>
                  <a:lnTo>
                    <a:pt x="465" y="417"/>
                  </a:lnTo>
                  <a:lnTo>
                    <a:pt x="467" y="417"/>
                  </a:lnTo>
                  <a:lnTo>
                    <a:pt x="468" y="417"/>
                  </a:lnTo>
                  <a:lnTo>
                    <a:pt x="468" y="418"/>
                  </a:lnTo>
                  <a:lnTo>
                    <a:pt x="469" y="419"/>
                  </a:lnTo>
                  <a:lnTo>
                    <a:pt x="469" y="419"/>
                  </a:lnTo>
                  <a:lnTo>
                    <a:pt x="473" y="420"/>
                  </a:lnTo>
                  <a:lnTo>
                    <a:pt x="473" y="420"/>
                  </a:lnTo>
                  <a:lnTo>
                    <a:pt x="474" y="421"/>
                  </a:lnTo>
                  <a:lnTo>
                    <a:pt x="474" y="421"/>
                  </a:lnTo>
                  <a:lnTo>
                    <a:pt x="474" y="421"/>
                  </a:lnTo>
                  <a:lnTo>
                    <a:pt x="474" y="421"/>
                  </a:lnTo>
                  <a:lnTo>
                    <a:pt x="473" y="422"/>
                  </a:lnTo>
                  <a:lnTo>
                    <a:pt x="472" y="423"/>
                  </a:lnTo>
                  <a:lnTo>
                    <a:pt x="471" y="424"/>
                  </a:lnTo>
                  <a:lnTo>
                    <a:pt x="469" y="424"/>
                  </a:lnTo>
                  <a:lnTo>
                    <a:pt x="469" y="424"/>
                  </a:lnTo>
                  <a:lnTo>
                    <a:pt x="468" y="425"/>
                  </a:lnTo>
                  <a:lnTo>
                    <a:pt x="467" y="425"/>
                  </a:lnTo>
                  <a:lnTo>
                    <a:pt x="466" y="427"/>
                  </a:lnTo>
                  <a:lnTo>
                    <a:pt x="465" y="428"/>
                  </a:lnTo>
                  <a:lnTo>
                    <a:pt x="464" y="430"/>
                  </a:lnTo>
                  <a:lnTo>
                    <a:pt x="461" y="435"/>
                  </a:lnTo>
                  <a:lnTo>
                    <a:pt x="460" y="435"/>
                  </a:lnTo>
                  <a:lnTo>
                    <a:pt x="460" y="435"/>
                  </a:lnTo>
                  <a:lnTo>
                    <a:pt x="459" y="437"/>
                  </a:lnTo>
                  <a:lnTo>
                    <a:pt x="459" y="439"/>
                  </a:lnTo>
                  <a:lnTo>
                    <a:pt x="459" y="440"/>
                  </a:lnTo>
                  <a:lnTo>
                    <a:pt x="459" y="441"/>
                  </a:lnTo>
                  <a:lnTo>
                    <a:pt x="460" y="442"/>
                  </a:lnTo>
                  <a:lnTo>
                    <a:pt x="461" y="443"/>
                  </a:lnTo>
                  <a:lnTo>
                    <a:pt x="461" y="444"/>
                  </a:lnTo>
                  <a:lnTo>
                    <a:pt x="461" y="446"/>
                  </a:lnTo>
                  <a:lnTo>
                    <a:pt x="461" y="447"/>
                  </a:lnTo>
                  <a:lnTo>
                    <a:pt x="461" y="447"/>
                  </a:lnTo>
                  <a:lnTo>
                    <a:pt x="460" y="448"/>
                  </a:lnTo>
                  <a:lnTo>
                    <a:pt x="459" y="449"/>
                  </a:lnTo>
                  <a:lnTo>
                    <a:pt x="459" y="449"/>
                  </a:lnTo>
                  <a:lnTo>
                    <a:pt x="455" y="450"/>
                  </a:lnTo>
                  <a:lnTo>
                    <a:pt x="455" y="450"/>
                  </a:lnTo>
                  <a:lnTo>
                    <a:pt x="454" y="451"/>
                  </a:lnTo>
                  <a:lnTo>
                    <a:pt x="454" y="452"/>
                  </a:lnTo>
                  <a:lnTo>
                    <a:pt x="453" y="454"/>
                  </a:lnTo>
                  <a:lnTo>
                    <a:pt x="452" y="455"/>
                  </a:lnTo>
                  <a:lnTo>
                    <a:pt x="453" y="456"/>
                  </a:lnTo>
                  <a:lnTo>
                    <a:pt x="454" y="457"/>
                  </a:lnTo>
                  <a:lnTo>
                    <a:pt x="454" y="462"/>
                  </a:lnTo>
                  <a:lnTo>
                    <a:pt x="454" y="463"/>
                  </a:lnTo>
                  <a:lnTo>
                    <a:pt x="456" y="467"/>
                  </a:lnTo>
                  <a:lnTo>
                    <a:pt x="456" y="467"/>
                  </a:lnTo>
                  <a:lnTo>
                    <a:pt x="456" y="468"/>
                  </a:lnTo>
                  <a:lnTo>
                    <a:pt x="456" y="468"/>
                  </a:lnTo>
                  <a:lnTo>
                    <a:pt x="457" y="469"/>
                  </a:lnTo>
                  <a:lnTo>
                    <a:pt x="457" y="469"/>
                  </a:lnTo>
                  <a:lnTo>
                    <a:pt x="458" y="469"/>
                  </a:lnTo>
                  <a:lnTo>
                    <a:pt x="464" y="473"/>
                  </a:lnTo>
                  <a:lnTo>
                    <a:pt x="464" y="473"/>
                  </a:lnTo>
                  <a:lnTo>
                    <a:pt x="464" y="474"/>
                  </a:lnTo>
                  <a:lnTo>
                    <a:pt x="466" y="473"/>
                  </a:lnTo>
                  <a:lnTo>
                    <a:pt x="466" y="474"/>
                  </a:lnTo>
                  <a:lnTo>
                    <a:pt x="467" y="474"/>
                  </a:lnTo>
                  <a:lnTo>
                    <a:pt x="467" y="476"/>
                  </a:lnTo>
                  <a:lnTo>
                    <a:pt x="468" y="476"/>
                  </a:lnTo>
                  <a:lnTo>
                    <a:pt x="469" y="477"/>
                  </a:lnTo>
                  <a:lnTo>
                    <a:pt x="473" y="479"/>
                  </a:lnTo>
                  <a:lnTo>
                    <a:pt x="473" y="479"/>
                  </a:lnTo>
                  <a:lnTo>
                    <a:pt x="472" y="481"/>
                  </a:lnTo>
                  <a:lnTo>
                    <a:pt x="471" y="482"/>
                  </a:lnTo>
                  <a:lnTo>
                    <a:pt x="470" y="482"/>
                  </a:lnTo>
                  <a:lnTo>
                    <a:pt x="469" y="483"/>
                  </a:lnTo>
                  <a:lnTo>
                    <a:pt x="469" y="483"/>
                  </a:lnTo>
                  <a:lnTo>
                    <a:pt x="469" y="483"/>
                  </a:lnTo>
                  <a:lnTo>
                    <a:pt x="469" y="484"/>
                  </a:lnTo>
                  <a:lnTo>
                    <a:pt x="469" y="485"/>
                  </a:lnTo>
                  <a:lnTo>
                    <a:pt x="468" y="485"/>
                  </a:lnTo>
                  <a:lnTo>
                    <a:pt x="468" y="485"/>
                  </a:lnTo>
                  <a:lnTo>
                    <a:pt x="467" y="484"/>
                  </a:lnTo>
                  <a:lnTo>
                    <a:pt x="466" y="483"/>
                  </a:lnTo>
                  <a:lnTo>
                    <a:pt x="464" y="483"/>
                  </a:lnTo>
                  <a:lnTo>
                    <a:pt x="464" y="483"/>
                  </a:lnTo>
                  <a:lnTo>
                    <a:pt x="461" y="483"/>
                  </a:lnTo>
                  <a:lnTo>
                    <a:pt x="455" y="482"/>
                  </a:lnTo>
                  <a:lnTo>
                    <a:pt x="454" y="481"/>
                  </a:lnTo>
                  <a:lnTo>
                    <a:pt x="452" y="482"/>
                  </a:lnTo>
                  <a:lnTo>
                    <a:pt x="452" y="483"/>
                  </a:lnTo>
                  <a:lnTo>
                    <a:pt x="452" y="483"/>
                  </a:lnTo>
                  <a:lnTo>
                    <a:pt x="452" y="483"/>
                  </a:lnTo>
                  <a:lnTo>
                    <a:pt x="452" y="484"/>
                  </a:lnTo>
                  <a:lnTo>
                    <a:pt x="451" y="486"/>
                  </a:lnTo>
                  <a:lnTo>
                    <a:pt x="450" y="487"/>
                  </a:lnTo>
                  <a:lnTo>
                    <a:pt x="450" y="488"/>
                  </a:lnTo>
                  <a:lnTo>
                    <a:pt x="451" y="488"/>
                  </a:lnTo>
                  <a:lnTo>
                    <a:pt x="452" y="488"/>
                  </a:lnTo>
                  <a:lnTo>
                    <a:pt x="453" y="489"/>
                  </a:lnTo>
                  <a:lnTo>
                    <a:pt x="454" y="489"/>
                  </a:lnTo>
                  <a:lnTo>
                    <a:pt x="455" y="490"/>
                  </a:lnTo>
                  <a:lnTo>
                    <a:pt x="455" y="490"/>
                  </a:lnTo>
                  <a:lnTo>
                    <a:pt x="455" y="491"/>
                  </a:lnTo>
                  <a:lnTo>
                    <a:pt x="454" y="494"/>
                  </a:lnTo>
                  <a:lnTo>
                    <a:pt x="454" y="495"/>
                  </a:lnTo>
                  <a:lnTo>
                    <a:pt x="454" y="496"/>
                  </a:lnTo>
                  <a:lnTo>
                    <a:pt x="454" y="497"/>
                  </a:lnTo>
                  <a:lnTo>
                    <a:pt x="454" y="497"/>
                  </a:lnTo>
                  <a:lnTo>
                    <a:pt x="452" y="497"/>
                  </a:lnTo>
                  <a:lnTo>
                    <a:pt x="451" y="497"/>
                  </a:lnTo>
                  <a:lnTo>
                    <a:pt x="450" y="497"/>
                  </a:lnTo>
                  <a:lnTo>
                    <a:pt x="448" y="497"/>
                  </a:lnTo>
                  <a:lnTo>
                    <a:pt x="448" y="498"/>
                  </a:lnTo>
                  <a:lnTo>
                    <a:pt x="447" y="500"/>
                  </a:lnTo>
                  <a:lnTo>
                    <a:pt x="447" y="502"/>
                  </a:lnTo>
                  <a:lnTo>
                    <a:pt x="446" y="504"/>
                  </a:lnTo>
                  <a:lnTo>
                    <a:pt x="446" y="505"/>
                  </a:lnTo>
                  <a:lnTo>
                    <a:pt x="446" y="506"/>
                  </a:lnTo>
                  <a:lnTo>
                    <a:pt x="446" y="507"/>
                  </a:lnTo>
                  <a:lnTo>
                    <a:pt x="447" y="507"/>
                  </a:lnTo>
                  <a:lnTo>
                    <a:pt x="448" y="507"/>
                  </a:lnTo>
                  <a:lnTo>
                    <a:pt x="448" y="508"/>
                  </a:lnTo>
                  <a:lnTo>
                    <a:pt x="448" y="509"/>
                  </a:lnTo>
                  <a:lnTo>
                    <a:pt x="447" y="511"/>
                  </a:lnTo>
                  <a:lnTo>
                    <a:pt x="445" y="511"/>
                  </a:lnTo>
                  <a:lnTo>
                    <a:pt x="445" y="511"/>
                  </a:lnTo>
                  <a:lnTo>
                    <a:pt x="443" y="511"/>
                  </a:lnTo>
                  <a:lnTo>
                    <a:pt x="442" y="511"/>
                  </a:lnTo>
                  <a:lnTo>
                    <a:pt x="442" y="511"/>
                  </a:lnTo>
                  <a:lnTo>
                    <a:pt x="441" y="513"/>
                  </a:lnTo>
                  <a:lnTo>
                    <a:pt x="441" y="514"/>
                  </a:lnTo>
                  <a:lnTo>
                    <a:pt x="440" y="514"/>
                  </a:lnTo>
                  <a:lnTo>
                    <a:pt x="439" y="515"/>
                  </a:lnTo>
                  <a:lnTo>
                    <a:pt x="436" y="514"/>
                  </a:lnTo>
                  <a:lnTo>
                    <a:pt x="433" y="514"/>
                  </a:lnTo>
                  <a:lnTo>
                    <a:pt x="432" y="514"/>
                  </a:lnTo>
                  <a:lnTo>
                    <a:pt x="431" y="514"/>
                  </a:lnTo>
                  <a:lnTo>
                    <a:pt x="427" y="516"/>
                  </a:lnTo>
                  <a:lnTo>
                    <a:pt x="427" y="516"/>
                  </a:lnTo>
                  <a:lnTo>
                    <a:pt x="426" y="516"/>
                  </a:lnTo>
                  <a:lnTo>
                    <a:pt x="426" y="516"/>
                  </a:lnTo>
                  <a:lnTo>
                    <a:pt x="424" y="516"/>
                  </a:lnTo>
                  <a:lnTo>
                    <a:pt x="424" y="516"/>
                  </a:lnTo>
                  <a:lnTo>
                    <a:pt x="420" y="518"/>
                  </a:lnTo>
                  <a:lnTo>
                    <a:pt x="420" y="518"/>
                  </a:lnTo>
                  <a:lnTo>
                    <a:pt x="418" y="518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19"/>
                  </a:lnTo>
                  <a:lnTo>
                    <a:pt x="420" y="521"/>
                  </a:lnTo>
                  <a:lnTo>
                    <a:pt x="420" y="523"/>
                  </a:lnTo>
                  <a:lnTo>
                    <a:pt x="420" y="524"/>
                  </a:lnTo>
                  <a:lnTo>
                    <a:pt x="419" y="525"/>
                  </a:lnTo>
                  <a:lnTo>
                    <a:pt x="418" y="526"/>
                  </a:lnTo>
                  <a:lnTo>
                    <a:pt x="417" y="527"/>
                  </a:lnTo>
                  <a:lnTo>
                    <a:pt x="418" y="528"/>
                  </a:lnTo>
                  <a:lnTo>
                    <a:pt x="418" y="529"/>
                  </a:lnTo>
                  <a:lnTo>
                    <a:pt x="420" y="531"/>
                  </a:lnTo>
                  <a:lnTo>
                    <a:pt x="420" y="532"/>
                  </a:lnTo>
                  <a:lnTo>
                    <a:pt x="420" y="533"/>
                  </a:lnTo>
                  <a:lnTo>
                    <a:pt x="420" y="534"/>
                  </a:lnTo>
                  <a:lnTo>
                    <a:pt x="419" y="536"/>
                  </a:lnTo>
                  <a:lnTo>
                    <a:pt x="419" y="537"/>
                  </a:lnTo>
                  <a:lnTo>
                    <a:pt x="417" y="537"/>
                  </a:lnTo>
                  <a:lnTo>
                    <a:pt x="417" y="537"/>
                  </a:lnTo>
                  <a:lnTo>
                    <a:pt x="415" y="536"/>
                  </a:lnTo>
                  <a:lnTo>
                    <a:pt x="413" y="534"/>
                  </a:lnTo>
                  <a:lnTo>
                    <a:pt x="412" y="533"/>
                  </a:lnTo>
                  <a:lnTo>
                    <a:pt x="411" y="533"/>
                  </a:lnTo>
                  <a:lnTo>
                    <a:pt x="409" y="533"/>
                  </a:lnTo>
                  <a:lnTo>
                    <a:pt x="406" y="533"/>
                  </a:lnTo>
                  <a:lnTo>
                    <a:pt x="402" y="532"/>
                  </a:lnTo>
                  <a:lnTo>
                    <a:pt x="401" y="532"/>
                  </a:lnTo>
                  <a:lnTo>
                    <a:pt x="399" y="531"/>
                  </a:lnTo>
                  <a:lnTo>
                    <a:pt x="399" y="530"/>
                  </a:lnTo>
                  <a:lnTo>
                    <a:pt x="397" y="528"/>
                  </a:lnTo>
                  <a:lnTo>
                    <a:pt x="393" y="523"/>
                  </a:lnTo>
                  <a:lnTo>
                    <a:pt x="392" y="522"/>
                  </a:lnTo>
                  <a:lnTo>
                    <a:pt x="391" y="521"/>
                  </a:lnTo>
                  <a:lnTo>
                    <a:pt x="387" y="523"/>
                  </a:lnTo>
                  <a:lnTo>
                    <a:pt x="385" y="523"/>
                  </a:lnTo>
                  <a:lnTo>
                    <a:pt x="385" y="524"/>
                  </a:lnTo>
                  <a:lnTo>
                    <a:pt x="385" y="525"/>
                  </a:lnTo>
                  <a:lnTo>
                    <a:pt x="385" y="525"/>
                  </a:lnTo>
                  <a:lnTo>
                    <a:pt x="385" y="526"/>
                  </a:lnTo>
                  <a:lnTo>
                    <a:pt x="383" y="527"/>
                  </a:lnTo>
                  <a:lnTo>
                    <a:pt x="383" y="529"/>
                  </a:lnTo>
                  <a:lnTo>
                    <a:pt x="383" y="530"/>
                  </a:lnTo>
                  <a:lnTo>
                    <a:pt x="384" y="531"/>
                  </a:lnTo>
                  <a:lnTo>
                    <a:pt x="386" y="532"/>
                  </a:lnTo>
                  <a:lnTo>
                    <a:pt x="387" y="533"/>
                  </a:lnTo>
                  <a:lnTo>
                    <a:pt x="387" y="534"/>
                  </a:lnTo>
                  <a:lnTo>
                    <a:pt x="388" y="535"/>
                  </a:lnTo>
                  <a:lnTo>
                    <a:pt x="388" y="537"/>
                  </a:lnTo>
                  <a:lnTo>
                    <a:pt x="388" y="538"/>
                  </a:lnTo>
                  <a:lnTo>
                    <a:pt x="387" y="538"/>
                  </a:lnTo>
                  <a:lnTo>
                    <a:pt x="387" y="540"/>
                  </a:lnTo>
                  <a:lnTo>
                    <a:pt x="387" y="541"/>
                  </a:lnTo>
                  <a:lnTo>
                    <a:pt x="387" y="542"/>
                  </a:lnTo>
                  <a:lnTo>
                    <a:pt x="387" y="542"/>
                  </a:lnTo>
                  <a:lnTo>
                    <a:pt x="387" y="543"/>
                  </a:lnTo>
                  <a:lnTo>
                    <a:pt x="388" y="544"/>
                  </a:lnTo>
                  <a:lnTo>
                    <a:pt x="388" y="544"/>
                  </a:lnTo>
                  <a:lnTo>
                    <a:pt x="388" y="545"/>
                  </a:lnTo>
                  <a:lnTo>
                    <a:pt x="388" y="545"/>
                  </a:lnTo>
                  <a:lnTo>
                    <a:pt x="387" y="546"/>
                  </a:lnTo>
                  <a:lnTo>
                    <a:pt x="385" y="546"/>
                  </a:lnTo>
                  <a:lnTo>
                    <a:pt x="385" y="546"/>
                  </a:lnTo>
                  <a:lnTo>
                    <a:pt x="385" y="545"/>
                  </a:lnTo>
                  <a:lnTo>
                    <a:pt x="384" y="545"/>
                  </a:lnTo>
                  <a:lnTo>
                    <a:pt x="384" y="544"/>
                  </a:lnTo>
                  <a:lnTo>
                    <a:pt x="384" y="543"/>
                  </a:lnTo>
                  <a:lnTo>
                    <a:pt x="382" y="542"/>
                  </a:lnTo>
                  <a:lnTo>
                    <a:pt x="382" y="540"/>
                  </a:lnTo>
                  <a:lnTo>
                    <a:pt x="382" y="540"/>
                  </a:lnTo>
                  <a:lnTo>
                    <a:pt x="382" y="538"/>
                  </a:lnTo>
                  <a:lnTo>
                    <a:pt x="381" y="537"/>
                  </a:lnTo>
                  <a:lnTo>
                    <a:pt x="381" y="537"/>
                  </a:lnTo>
                  <a:lnTo>
                    <a:pt x="380" y="535"/>
                  </a:lnTo>
                  <a:lnTo>
                    <a:pt x="379" y="535"/>
                  </a:lnTo>
                  <a:lnTo>
                    <a:pt x="378" y="535"/>
                  </a:lnTo>
                  <a:lnTo>
                    <a:pt x="378" y="534"/>
                  </a:lnTo>
                  <a:lnTo>
                    <a:pt x="377" y="534"/>
                  </a:lnTo>
                  <a:lnTo>
                    <a:pt x="371" y="535"/>
                  </a:lnTo>
                  <a:lnTo>
                    <a:pt x="369" y="535"/>
                  </a:lnTo>
                  <a:lnTo>
                    <a:pt x="366" y="535"/>
                  </a:lnTo>
                  <a:lnTo>
                    <a:pt x="365" y="535"/>
                  </a:lnTo>
                  <a:lnTo>
                    <a:pt x="364" y="535"/>
                  </a:lnTo>
                  <a:lnTo>
                    <a:pt x="363" y="536"/>
                  </a:lnTo>
                  <a:lnTo>
                    <a:pt x="363" y="536"/>
                  </a:lnTo>
                  <a:lnTo>
                    <a:pt x="362" y="536"/>
                  </a:lnTo>
                  <a:lnTo>
                    <a:pt x="361" y="535"/>
                  </a:lnTo>
                  <a:lnTo>
                    <a:pt x="361" y="534"/>
                  </a:lnTo>
                  <a:lnTo>
                    <a:pt x="360" y="533"/>
                  </a:lnTo>
                  <a:lnTo>
                    <a:pt x="359" y="532"/>
                  </a:lnTo>
                  <a:lnTo>
                    <a:pt x="354" y="532"/>
                  </a:lnTo>
                  <a:lnTo>
                    <a:pt x="353" y="532"/>
                  </a:lnTo>
                  <a:lnTo>
                    <a:pt x="351" y="532"/>
                  </a:lnTo>
                  <a:lnTo>
                    <a:pt x="350" y="532"/>
                  </a:lnTo>
                  <a:lnTo>
                    <a:pt x="348" y="532"/>
                  </a:lnTo>
                  <a:lnTo>
                    <a:pt x="347" y="532"/>
                  </a:lnTo>
                  <a:lnTo>
                    <a:pt x="346" y="532"/>
                  </a:lnTo>
                  <a:lnTo>
                    <a:pt x="345" y="532"/>
                  </a:lnTo>
                  <a:lnTo>
                    <a:pt x="343" y="531"/>
                  </a:lnTo>
                  <a:lnTo>
                    <a:pt x="342" y="529"/>
                  </a:lnTo>
                  <a:lnTo>
                    <a:pt x="341" y="528"/>
                  </a:lnTo>
                  <a:lnTo>
                    <a:pt x="340" y="527"/>
                  </a:lnTo>
                  <a:lnTo>
                    <a:pt x="340" y="526"/>
                  </a:lnTo>
                  <a:lnTo>
                    <a:pt x="340" y="523"/>
                  </a:lnTo>
                  <a:lnTo>
                    <a:pt x="340" y="522"/>
                  </a:lnTo>
                  <a:lnTo>
                    <a:pt x="338" y="518"/>
                  </a:lnTo>
                  <a:lnTo>
                    <a:pt x="337" y="518"/>
                  </a:lnTo>
                  <a:lnTo>
                    <a:pt x="338" y="517"/>
                  </a:lnTo>
                  <a:lnTo>
                    <a:pt x="338" y="516"/>
                  </a:lnTo>
                  <a:lnTo>
                    <a:pt x="339" y="516"/>
                  </a:lnTo>
                  <a:lnTo>
                    <a:pt x="339" y="516"/>
                  </a:lnTo>
                  <a:lnTo>
                    <a:pt x="341" y="515"/>
                  </a:lnTo>
                  <a:lnTo>
                    <a:pt x="342" y="514"/>
                  </a:lnTo>
                  <a:lnTo>
                    <a:pt x="342" y="514"/>
                  </a:lnTo>
                  <a:lnTo>
                    <a:pt x="342" y="514"/>
                  </a:lnTo>
                  <a:lnTo>
                    <a:pt x="341" y="513"/>
                  </a:lnTo>
                  <a:lnTo>
                    <a:pt x="341" y="512"/>
                  </a:lnTo>
                  <a:lnTo>
                    <a:pt x="341" y="512"/>
                  </a:lnTo>
                  <a:lnTo>
                    <a:pt x="341" y="511"/>
                  </a:lnTo>
                  <a:lnTo>
                    <a:pt x="342" y="511"/>
                  </a:lnTo>
                  <a:lnTo>
                    <a:pt x="342" y="510"/>
                  </a:lnTo>
                  <a:lnTo>
                    <a:pt x="342" y="509"/>
                  </a:lnTo>
                  <a:lnTo>
                    <a:pt x="342" y="508"/>
                  </a:lnTo>
                  <a:lnTo>
                    <a:pt x="341" y="508"/>
                  </a:lnTo>
                  <a:lnTo>
                    <a:pt x="341" y="507"/>
                  </a:lnTo>
                  <a:lnTo>
                    <a:pt x="341" y="505"/>
                  </a:lnTo>
                  <a:lnTo>
                    <a:pt x="340" y="504"/>
                  </a:lnTo>
                  <a:lnTo>
                    <a:pt x="339" y="504"/>
                  </a:lnTo>
                  <a:lnTo>
                    <a:pt x="337" y="504"/>
                  </a:lnTo>
                  <a:lnTo>
                    <a:pt x="336" y="503"/>
                  </a:lnTo>
                  <a:lnTo>
                    <a:pt x="335" y="503"/>
                  </a:lnTo>
                  <a:lnTo>
                    <a:pt x="335" y="502"/>
                  </a:lnTo>
                  <a:lnTo>
                    <a:pt x="334" y="500"/>
                  </a:lnTo>
                  <a:lnTo>
                    <a:pt x="333" y="499"/>
                  </a:lnTo>
                  <a:lnTo>
                    <a:pt x="333" y="499"/>
                  </a:lnTo>
                  <a:lnTo>
                    <a:pt x="332" y="499"/>
                  </a:lnTo>
                  <a:lnTo>
                    <a:pt x="324" y="498"/>
                  </a:lnTo>
                  <a:lnTo>
                    <a:pt x="323" y="498"/>
                  </a:lnTo>
                  <a:lnTo>
                    <a:pt x="321" y="497"/>
                  </a:lnTo>
                  <a:lnTo>
                    <a:pt x="317" y="495"/>
                  </a:lnTo>
                  <a:lnTo>
                    <a:pt x="316" y="494"/>
                  </a:lnTo>
                  <a:lnTo>
                    <a:pt x="316" y="493"/>
                  </a:lnTo>
                  <a:lnTo>
                    <a:pt x="315" y="493"/>
                  </a:lnTo>
                  <a:lnTo>
                    <a:pt x="315" y="492"/>
                  </a:lnTo>
                  <a:lnTo>
                    <a:pt x="315" y="491"/>
                  </a:lnTo>
                  <a:lnTo>
                    <a:pt x="314" y="486"/>
                  </a:lnTo>
                  <a:lnTo>
                    <a:pt x="314" y="486"/>
                  </a:lnTo>
                  <a:lnTo>
                    <a:pt x="314" y="485"/>
                  </a:lnTo>
                  <a:lnTo>
                    <a:pt x="314" y="484"/>
                  </a:lnTo>
                  <a:lnTo>
                    <a:pt x="313" y="484"/>
                  </a:lnTo>
                  <a:lnTo>
                    <a:pt x="309" y="482"/>
                  </a:lnTo>
                  <a:lnTo>
                    <a:pt x="303" y="479"/>
                  </a:lnTo>
                  <a:lnTo>
                    <a:pt x="303" y="479"/>
                  </a:lnTo>
                  <a:lnTo>
                    <a:pt x="302" y="478"/>
                  </a:lnTo>
                  <a:lnTo>
                    <a:pt x="302" y="476"/>
                  </a:lnTo>
                  <a:lnTo>
                    <a:pt x="302" y="476"/>
                  </a:lnTo>
                  <a:lnTo>
                    <a:pt x="302" y="475"/>
                  </a:lnTo>
                  <a:lnTo>
                    <a:pt x="300" y="474"/>
                  </a:lnTo>
                  <a:lnTo>
                    <a:pt x="299" y="474"/>
                  </a:lnTo>
                  <a:lnTo>
                    <a:pt x="298" y="473"/>
                  </a:lnTo>
                  <a:lnTo>
                    <a:pt x="296" y="470"/>
                  </a:lnTo>
                  <a:lnTo>
                    <a:pt x="295" y="470"/>
                  </a:lnTo>
                  <a:lnTo>
                    <a:pt x="295" y="469"/>
                  </a:lnTo>
                  <a:lnTo>
                    <a:pt x="294" y="470"/>
                  </a:lnTo>
                  <a:lnTo>
                    <a:pt x="293" y="470"/>
                  </a:lnTo>
                  <a:lnTo>
                    <a:pt x="291" y="472"/>
                  </a:lnTo>
                  <a:lnTo>
                    <a:pt x="290" y="473"/>
                  </a:lnTo>
                  <a:lnTo>
                    <a:pt x="289" y="473"/>
                  </a:lnTo>
                  <a:lnTo>
                    <a:pt x="287" y="474"/>
                  </a:lnTo>
                  <a:lnTo>
                    <a:pt x="286" y="475"/>
                  </a:lnTo>
                  <a:lnTo>
                    <a:pt x="285" y="475"/>
                  </a:lnTo>
                  <a:lnTo>
                    <a:pt x="284" y="476"/>
                  </a:lnTo>
                  <a:lnTo>
                    <a:pt x="283" y="476"/>
                  </a:lnTo>
                  <a:lnTo>
                    <a:pt x="282" y="474"/>
                  </a:lnTo>
                  <a:lnTo>
                    <a:pt x="281" y="474"/>
                  </a:lnTo>
                  <a:lnTo>
                    <a:pt x="281" y="474"/>
                  </a:lnTo>
                  <a:lnTo>
                    <a:pt x="281" y="475"/>
                  </a:lnTo>
                  <a:lnTo>
                    <a:pt x="281" y="475"/>
                  </a:lnTo>
                  <a:lnTo>
                    <a:pt x="281" y="476"/>
                  </a:lnTo>
                  <a:lnTo>
                    <a:pt x="281" y="477"/>
                  </a:lnTo>
                  <a:lnTo>
                    <a:pt x="280" y="478"/>
                  </a:lnTo>
                  <a:lnTo>
                    <a:pt x="279" y="479"/>
                  </a:lnTo>
                  <a:lnTo>
                    <a:pt x="273" y="479"/>
                  </a:lnTo>
                  <a:lnTo>
                    <a:pt x="271" y="480"/>
                  </a:lnTo>
                  <a:lnTo>
                    <a:pt x="270" y="481"/>
                  </a:lnTo>
                  <a:lnTo>
                    <a:pt x="269" y="481"/>
                  </a:lnTo>
                  <a:lnTo>
                    <a:pt x="269" y="482"/>
                  </a:lnTo>
                  <a:lnTo>
                    <a:pt x="268" y="483"/>
                  </a:lnTo>
                  <a:lnTo>
                    <a:pt x="267" y="483"/>
                  </a:lnTo>
                  <a:lnTo>
                    <a:pt x="261" y="483"/>
                  </a:lnTo>
                  <a:lnTo>
                    <a:pt x="258" y="482"/>
                  </a:lnTo>
                  <a:lnTo>
                    <a:pt x="257" y="481"/>
                  </a:lnTo>
                  <a:lnTo>
                    <a:pt x="256" y="481"/>
                  </a:lnTo>
                  <a:lnTo>
                    <a:pt x="255" y="481"/>
                  </a:lnTo>
                  <a:lnTo>
                    <a:pt x="255" y="482"/>
                  </a:lnTo>
                  <a:lnTo>
                    <a:pt x="253" y="482"/>
                  </a:lnTo>
                  <a:lnTo>
                    <a:pt x="253" y="482"/>
                  </a:lnTo>
                  <a:lnTo>
                    <a:pt x="251" y="481"/>
                  </a:lnTo>
                  <a:lnTo>
                    <a:pt x="249" y="477"/>
                  </a:lnTo>
                  <a:lnTo>
                    <a:pt x="247" y="477"/>
                  </a:lnTo>
                  <a:lnTo>
                    <a:pt x="246" y="476"/>
                  </a:lnTo>
                  <a:lnTo>
                    <a:pt x="240" y="476"/>
                  </a:lnTo>
                  <a:lnTo>
                    <a:pt x="238" y="477"/>
                  </a:lnTo>
                  <a:lnTo>
                    <a:pt x="235" y="478"/>
                  </a:lnTo>
                  <a:lnTo>
                    <a:pt x="234" y="480"/>
                  </a:lnTo>
                  <a:lnTo>
                    <a:pt x="232" y="481"/>
                  </a:lnTo>
                  <a:lnTo>
                    <a:pt x="232" y="481"/>
                  </a:lnTo>
                  <a:lnTo>
                    <a:pt x="231" y="481"/>
                  </a:lnTo>
                  <a:lnTo>
                    <a:pt x="230" y="479"/>
                  </a:lnTo>
                  <a:lnTo>
                    <a:pt x="230" y="478"/>
                  </a:lnTo>
                  <a:lnTo>
                    <a:pt x="229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7"/>
                  </a:lnTo>
                  <a:lnTo>
                    <a:pt x="223" y="476"/>
                  </a:lnTo>
                  <a:lnTo>
                    <a:pt x="221" y="474"/>
                  </a:lnTo>
                  <a:lnTo>
                    <a:pt x="216" y="470"/>
                  </a:lnTo>
                  <a:lnTo>
                    <a:pt x="215" y="470"/>
                  </a:lnTo>
                  <a:lnTo>
                    <a:pt x="212" y="470"/>
                  </a:lnTo>
                  <a:lnTo>
                    <a:pt x="208" y="470"/>
                  </a:lnTo>
                  <a:lnTo>
                    <a:pt x="207" y="470"/>
                  </a:lnTo>
                  <a:lnTo>
                    <a:pt x="207" y="471"/>
                  </a:lnTo>
                  <a:lnTo>
                    <a:pt x="206" y="471"/>
                  </a:lnTo>
                  <a:lnTo>
                    <a:pt x="205" y="470"/>
                  </a:lnTo>
                  <a:lnTo>
                    <a:pt x="205" y="469"/>
                  </a:lnTo>
                  <a:lnTo>
                    <a:pt x="204" y="469"/>
                  </a:lnTo>
                  <a:lnTo>
                    <a:pt x="204" y="467"/>
                  </a:lnTo>
                  <a:lnTo>
                    <a:pt x="204" y="466"/>
                  </a:lnTo>
                  <a:lnTo>
                    <a:pt x="204" y="465"/>
                  </a:lnTo>
                  <a:lnTo>
                    <a:pt x="203" y="465"/>
                  </a:lnTo>
                  <a:lnTo>
                    <a:pt x="199" y="466"/>
                  </a:lnTo>
                  <a:lnTo>
                    <a:pt x="198" y="466"/>
                  </a:lnTo>
                  <a:lnTo>
                    <a:pt x="195" y="466"/>
                  </a:lnTo>
                  <a:lnTo>
                    <a:pt x="188" y="464"/>
                  </a:lnTo>
                  <a:lnTo>
                    <a:pt x="183" y="465"/>
                  </a:lnTo>
                  <a:lnTo>
                    <a:pt x="178" y="464"/>
                  </a:lnTo>
                  <a:lnTo>
                    <a:pt x="177" y="464"/>
                  </a:lnTo>
                  <a:lnTo>
                    <a:pt x="176" y="464"/>
                  </a:lnTo>
                  <a:lnTo>
                    <a:pt x="176" y="464"/>
                  </a:lnTo>
                  <a:lnTo>
                    <a:pt x="173" y="463"/>
                  </a:lnTo>
                  <a:lnTo>
                    <a:pt x="172" y="463"/>
                  </a:lnTo>
                  <a:lnTo>
                    <a:pt x="171" y="463"/>
                  </a:lnTo>
                  <a:lnTo>
                    <a:pt x="170" y="464"/>
                  </a:lnTo>
                  <a:lnTo>
                    <a:pt x="170" y="464"/>
                  </a:lnTo>
                  <a:lnTo>
                    <a:pt x="170" y="464"/>
                  </a:lnTo>
                  <a:lnTo>
                    <a:pt x="169" y="463"/>
                  </a:lnTo>
                  <a:lnTo>
                    <a:pt x="168" y="463"/>
                  </a:lnTo>
                  <a:lnTo>
                    <a:pt x="167" y="463"/>
                  </a:lnTo>
                  <a:lnTo>
                    <a:pt x="167" y="463"/>
                  </a:lnTo>
                  <a:lnTo>
                    <a:pt x="166" y="464"/>
                  </a:lnTo>
                  <a:lnTo>
                    <a:pt x="165" y="464"/>
                  </a:lnTo>
                  <a:lnTo>
                    <a:pt x="165" y="464"/>
                  </a:lnTo>
                  <a:lnTo>
                    <a:pt x="164" y="464"/>
                  </a:lnTo>
                  <a:lnTo>
                    <a:pt x="164" y="464"/>
                  </a:lnTo>
                  <a:lnTo>
                    <a:pt x="163" y="463"/>
                  </a:lnTo>
                  <a:lnTo>
                    <a:pt x="163" y="463"/>
                  </a:lnTo>
                  <a:lnTo>
                    <a:pt x="162" y="464"/>
                  </a:lnTo>
                  <a:lnTo>
                    <a:pt x="162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0" y="465"/>
                  </a:lnTo>
                  <a:lnTo>
                    <a:pt x="159" y="465"/>
                  </a:lnTo>
                  <a:lnTo>
                    <a:pt x="158" y="465"/>
                  </a:lnTo>
                  <a:lnTo>
                    <a:pt x="158" y="463"/>
                  </a:lnTo>
                  <a:lnTo>
                    <a:pt x="157" y="460"/>
                  </a:lnTo>
                  <a:lnTo>
                    <a:pt x="157" y="460"/>
                  </a:lnTo>
                  <a:lnTo>
                    <a:pt x="157" y="459"/>
                  </a:lnTo>
                  <a:lnTo>
                    <a:pt x="158" y="458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6"/>
                  </a:lnTo>
                  <a:lnTo>
                    <a:pt x="156" y="456"/>
                  </a:lnTo>
                  <a:lnTo>
                    <a:pt x="155" y="456"/>
                  </a:lnTo>
                  <a:lnTo>
                    <a:pt x="153" y="456"/>
                  </a:lnTo>
                  <a:lnTo>
                    <a:pt x="152" y="456"/>
                  </a:lnTo>
                  <a:lnTo>
                    <a:pt x="151" y="456"/>
                  </a:lnTo>
                  <a:lnTo>
                    <a:pt x="151" y="456"/>
                  </a:lnTo>
                  <a:lnTo>
                    <a:pt x="150" y="456"/>
                  </a:lnTo>
                  <a:lnTo>
                    <a:pt x="149" y="456"/>
                  </a:lnTo>
                  <a:lnTo>
                    <a:pt x="149" y="457"/>
                  </a:lnTo>
                  <a:lnTo>
                    <a:pt x="148" y="458"/>
                  </a:lnTo>
                  <a:lnTo>
                    <a:pt x="147" y="458"/>
                  </a:lnTo>
                  <a:lnTo>
                    <a:pt x="146" y="458"/>
                  </a:lnTo>
                  <a:lnTo>
                    <a:pt x="145" y="458"/>
                  </a:lnTo>
                  <a:lnTo>
                    <a:pt x="144" y="457"/>
                  </a:lnTo>
                  <a:lnTo>
                    <a:pt x="142" y="456"/>
                  </a:lnTo>
                  <a:lnTo>
                    <a:pt x="138" y="453"/>
                  </a:lnTo>
                  <a:lnTo>
                    <a:pt x="137" y="452"/>
                  </a:lnTo>
                  <a:lnTo>
                    <a:pt x="136" y="451"/>
                  </a:lnTo>
                  <a:lnTo>
                    <a:pt x="135" y="449"/>
                  </a:lnTo>
                  <a:lnTo>
                    <a:pt x="134" y="449"/>
                  </a:lnTo>
                  <a:lnTo>
                    <a:pt x="134" y="449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30" y="449"/>
                  </a:lnTo>
                  <a:lnTo>
                    <a:pt x="125" y="445"/>
                  </a:lnTo>
                  <a:lnTo>
                    <a:pt x="123" y="444"/>
                  </a:lnTo>
                  <a:lnTo>
                    <a:pt x="121" y="442"/>
                  </a:lnTo>
                  <a:lnTo>
                    <a:pt x="116" y="438"/>
                  </a:lnTo>
                  <a:lnTo>
                    <a:pt x="111" y="429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3" y="426"/>
                  </a:lnTo>
                  <a:lnTo>
                    <a:pt x="112" y="426"/>
                  </a:lnTo>
                  <a:lnTo>
                    <a:pt x="112" y="425"/>
                  </a:lnTo>
                  <a:lnTo>
                    <a:pt x="111" y="425"/>
                  </a:lnTo>
                  <a:lnTo>
                    <a:pt x="111" y="425"/>
                  </a:lnTo>
                  <a:lnTo>
                    <a:pt x="110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99" y="425"/>
                  </a:lnTo>
                  <a:lnTo>
                    <a:pt x="99" y="426"/>
                  </a:lnTo>
                  <a:lnTo>
                    <a:pt x="98" y="427"/>
                  </a:lnTo>
                  <a:lnTo>
                    <a:pt x="98" y="428"/>
                  </a:lnTo>
                  <a:lnTo>
                    <a:pt x="98" y="428"/>
                  </a:lnTo>
                  <a:lnTo>
                    <a:pt x="98" y="429"/>
                  </a:lnTo>
                  <a:lnTo>
                    <a:pt x="97" y="430"/>
                  </a:lnTo>
                  <a:lnTo>
                    <a:pt x="97" y="430"/>
                  </a:lnTo>
                  <a:lnTo>
                    <a:pt x="92" y="432"/>
                  </a:lnTo>
                  <a:lnTo>
                    <a:pt x="91" y="432"/>
                  </a:lnTo>
                  <a:lnTo>
                    <a:pt x="86" y="431"/>
                  </a:lnTo>
                  <a:lnTo>
                    <a:pt x="86" y="432"/>
                  </a:lnTo>
                  <a:lnTo>
                    <a:pt x="83" y="434"/>
                  </a:lnTo>
                  <a:lnTo>
                    <a:pt x="81" y="436"/>
                  </a:lnTo>
                  <a:lnTo>
                    <a:pt x="80" y="437"/>
                  </a:lnTo>
                  <a:lnTo>
                    <a:pt x="79" y="438"/>
                  </a:lnTo>
                  <a:lnTo>
                    <a:pt x="78" y="438"/>
                  </a:lnTo>
                  <a:lnTo>
                    <a:pt x="77" y="438"/>
                  </a:lnTo>
                  <a:lnTo>
                    <a:pt x="74" y="438"/>
                  </a:lnTo>
                  <a:lnTo>
                    <a:pt x="72" y="437"/>
                  </a:lnTo>
                  <a:lnTo>
                    <a:pt x="70" y="437"/>
                  </a:lnTo>
                  <a:lnTo>
                    <a:pt x="65" y="435"/>
                  </a:lnTo>
                  <a:lnTo>
                    <a:pt x="59" y="430"/>
                  </a:lnTo>
                  <a:lnTo>
                    <a:pt x="57" y="428"/>
                  </a:lnTo>
                  <a:lnTo>
                    <a:pt x="57" y="428"/>
                  </a:lnTo>
                  <a:lnTo>
                    <a:pt x="56" y="428"/>
                  </a:lnTo>
                  <a:lnTo>
                    <a:pt x="53" y="428"/>
                  </a:lnTo>
                  <a:lnTo>
                    <a:pt x="53" y="428"/>
                  </a:lnTo>
                  <a:lnTo>
                    <a:pt x="51" y="428"/>
                  </a:lnTo>
                  <a:lnTo>
                    <a:pt x="50" y="428"/>
                  </a:lnTo>
                  <a:lnTo>
                    <a:pt x="49" y="427"/>
                  </a:lnTo>
                  <a:lnTo>
                    <a:pt x="48" y="426"/>
                  </a:lnTo>
                  <a:lnTo>
                    <a:pt x="47" y="425"/>
                  </a:lnTo>
                  <a:lnTo>
                    <a:pt x="46" y="424"/>
                  </a:lnTo>
                  <a:lnTo>
                    <a:pt x="44" y="421"/>
                  </a:lnTo>
                  <a:lnTo>
                    <a:pt x="44" y="420"/>
                  </a:lnTo>
                  <a:lnTo>
                    <a:pt x="44" y="418"/>
                  </a:lnTo>
                  <a:lnTo>
                    <a:pt x="44" y="416"/>
                  </a:lnTo>
                  <a:lnTo>
                    <a:pt x="44" y="415"/>
                  </a:lnTo>
                  <a:lnTo>
                    <a:pt x="44" y="414"/>
                  </a:lnTo>
                  <a:lnTo>
                    <a:pt x="44" y="414"/>
                  </a:lnTo>
                  <a:lnTo>
                    <a:pt x="44" y="413"/>
                  </a:lnTo>
                  <a:lnTo>
                    <a:pt x="43" y="413"/>
                  </a:lnTo>
                  <a:lnTo>
                    <a:pt x="42" y="411"/>
                  </a:lnTo>
                  <a:lnTo>
                    <a:pt x="41" y="409"/>
                  </a:lnTo>
                  <a:lnTo>
                    <a:pt x="41" y="409"/>
                  </a:lnTo>
                  <a:lnTo>
                    <a:pt x="40" y="408"/>
                  </a:lnTo>
                  <a:lnTo>
                    <a:pt x="37" y="407"/>
                  </a:lnTo>
                  <a:lnTo>
                    <a:pt x="37" y="407"/>
                  </a:lnTo>
                  <a:lnTo>
                    <a:pt x="36" y="407"/>
                  </a:lnTo>
                  <a:lnTo>
                    <a:pt x="34" y="407"/>
                  </a:lnTo>
                  <a:lnTo>
                    <a:pt x="32" y="406"/>
                  </a:lnTo>
                  <a:lnTo>
                    <a:pt x="31" y="406"/>
                  </a:lnTo>
                  <a:lnTo>
                    <a:pt x="30" y="405"/>
                  </a:lnTo>
                  <a:lnTo>
                    <a:pt x="30" y="404"/>
                  </a:lnTo>
                  <a:lnTo>
                    <a:pt x="30" y="402"/>
                  </a:lnTo>
                  <a:lnTo>
                    <a:pt x="30" y="400"/>
                  </a:lnTo>
                  <a:lnTo>
                    <a:pt x="30" y="399"/>
                  </a:lnTo>
                  <a:lnTo>
                    <a:pt x="29" y="398"/>
                  </a:lnTo>
                  <a:lnTo>
                    <a:pt x="29" y="397"/>
                  </a:lnTo>
                  <a:lnTo>
                    <a:pt x="27" y="397"/>
                  </a:lnTo>
                  <a:lnTo>
                    <a:pt x="26" y="396"/>
                  </a:lnTo>
                  <a:lnTo>
                    <a:pt x="26" y="395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6" y="392"/>
                  </a:lnTo>
                  <a:lnTo>
                    <a:pt x="25" y="392"/>
                  </a:lnTo>
                  <a:lnTo>
                    <a:pt x="21" y="387"/>
                  </a:lnTo>
                  <a:lnTo>
                    <a:pt x="20" y="387"/>
                  </a:lnTo>
                  <a:lnTo>
                    <a:pt x="19" y="387"/>
                  </a:lnTo>
                  <a:lnTo>
                    <a:pt x="18" y="387"/>
                  </a:lnTo>
                  <a:lnTo>
                    <a:pt x="17" y="386"/>
                  </a:lnTo>
                  <a:lnTo>
                    <a:pt x="14" y="380"/>
                  </a:lnTo>
                  <a:lnTo>
                    <a:pt x="14" y="380"/>
                  </a:lnTo>
                  <a:lnTo>
                    <a:pt x="13" y="378"/>
                  </a:lnTo>
                  <a:lnTo>
                    <a:pt x="13" y="377"/>
                  </a:lnTo>
                  <a:lnTo>
                    <a:pt x="12" y="375"/>
                  </a:lnTo>
                  <a:lnTo>
                    <a:pt x="11" y="374"/>
                  </a:lnTo>
                  <a:lnTo>
                    <a:pt x="11" y="373"/>
                  </a:lnTo>
                  <a:lnTo>
                    <a:pt x="12" y="371"/>
                  </a:lnTo>
                  <a:lnTo>
                    <a:pt x="13" y="370"/>
                  </a:lnTo>
                  <a:lnTo>
                    <a:pt x="13" y="370"/>
                  </a:lnTo>
                  <a:lnTo>
                    <a:pt x="14" y="369"/>
                  </a:lnTo>
                  <a:lnTo>
                    <a:pt x="15" y="369"/>
                  </a:lnTo>
                  <a:lnTo>
                    <a:pt x="16" y="369"/>
                  </a:lnTo>
                  <a:lnTo>
                    <a:pt x="16" y="369"/>
                  </a:lnTo>
                  <a:lnTo>
                    <a:pt x="17" y="369"/>
                  </a:lnTo>
                  <a:lnTo>
                    <a:pt x="18" y="367"/>
                  </a:lnTo>
                  <a:lnTo>
                    <a:pt x="20" y="366"/>
                  </a:lnTo>
                  <a:lnTo>
                    <a:pt x="20" y="366"/>
                  </a:lnTo>
                  <a:lnTo>
                    <a:pt x="21" y="364"/>
                  </a:lnTo>
                  <a:lnTo>
                    <a:pt x="22" y="358"/>
                  </a:lnTo>
                  <a:lnTo>
                    <a:pt x="23" y="357"/>
                  </a:lnTo>
                  <a:lnTo>
                    <a:pt x="23" y="355"/>
                  </a:lnTo>
                  <a:lnTo>
                    <a:pt x="23" y="355"/>
                  </a:lnTo>
                  <a:lnTo>
                    <a:pt x="23" y="353"/>
                  </a:lnTo>
                  <a:lnTo>
                    <a:pt x="23" y="353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2" y="352"/>
                  </a:lnTo>
                  <a:lnTo>
                    <a:pt x="21" y="352"/>
                  </a:lnTo>
                  <a:lnTo>
                    <a:pt x="21" y="352"/>
                  </a:lnTo>
                  <a:lnTo>
                    <a:pt x="21" y="350"/>
                  </a:lnTo>
                  <a:lnTo>
                    <a:pt x="20" y="349"/>
                  </a:lnTo>
                  <a:lnTo>
                    <a:pt x="21" y="345"/>
                  </a:lnTo>
                  <a:lnTo>
                    <a:pt x="20" y="341"/>
                  </a:lnTo>
                  <a:lnTo>
                    <a:pt x="18" y="333"/>
                  </a:lnTo>
                  <a:lnTo>
                    <a:pt x="18" y="332"/>
                  </a:lnTo>
                  <a:lnTo>
                    <a:pt x="17" y="332"/>
                  </a:lnTo>
                  <a:lnTo>
                    <a:pt x="17" y="331"/>
                  </a:lnTo>
                  <a:lnTo>
                    <a:pt x="16" y="331"/>
                  </a:lnTo>
                  <a:lnTo>
                    <a:pt x="16" y="331"/>
                  </a:lnTo>
                  <a:lnTo>
                    <a:pt x="16" y="330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16" y="328"/>
                  </a:lnTo>
                  <a:lnTo>
                    <a:pt x="20" y="325"/>
                  </a:lnTo>
                  <a:lnTo>
                    <a:pt x="22" y="323"/>
                  </a:lnTo>
                  <a:lnTo>
                    <a:pt x="23" y="321"/>
                  </a:lnTo>
                  <a:lnTo>
                    <a:pt x="22" y="317"/>
                  </a:lnTo>
                  <a:lnTo>
                    <a:pt x="20" y="315"/>
                  </a:lnTo>
                  <a:lnTo>
                    <a:pt x="20" y="315"/>
                  </a:lnTo>
                  <a:lnTo>
                    <a:pt x="18" y="315"/>
                  </a:lnTo>
                  <a:lnTo>
                    <a:pt x="16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4"/>
                  </a:lnTo>
                  <a:lnTo>
                    <a:pt x="8" y="313"/>
                  </a:lnTo>
                  <a:lnTo>
                    <a:pt x="8" y="313"/>
                  </a:lnTo>
                  <a:lnTo>
                    <a:pt x="8" y="312"/>
                  </a:lnTo>
                  <a:lnTo>
                    <a:pt x="8" y="311"/>
                  </a:lnTo>
                  <a:lnTo>
                    <a:pt x="8" y="310"/>
                  </a:lnTo>
                  <a:lnTo>
                    <a:pt x="8" y="307"/>
                  </a:lnTo>
                  <a:lnTo>
                    <a:pt x="8" y="306"/>
                  </a:lnTo>
                  <a:lnTo>
                    <a:pt x="8" y="304"/>
                  </a:lnTo>
                  <a:lnTo>
                    <a:pt x="8" y="304"/>
                  </a:lnTo>
                  <a:lnTo>
                    <a:pt x="6" y="302"/>
                  </a:lnTo>
                  <a:lnTo>
                    <a:pt x="3" y="299"/>
                  </a:lnTo>
                  <a:lnTo>
                    <a:pt x="2" y="297"/>
                  </a:lnTo>
                  <a:lnTo>
                    <a:pt x="1" y="296"/>
                  </a:lnTo>
                  <a:lnTo>
                    <a:pt x="1" y="294"/>
                  </a:lnTo>
                  <a:lnTo>
                    <a:pt x="1" y="294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91"/>
                  </a:lnTo>
                  <a:lnTo>
                    <a:pt x="2" y="290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2" y="286"/>
                  </a:lnTo>
                  <a:lnTo>
                    <a:pt x="3" y="285"/>
                  </a:lnTo>
                  <a:lnTo>
                    <a:pt x="4" y="285"/>
                  </a:lnTo>
                  <a:lnTo>
                    <a:pt x="4" y="285"/>
                  </a:lnTo>
                  <a:lnTo>
                    <a:pt x="8" y="284"/>
                  </a:lnTo>
                  <a:lnTo>
                    <a:pt x="10" y="283"/>
                  </a:lnTo>
                  <a:lnTo>
                    <a:pt x="16" y="279"/>
                  </a:lnTo>
                  <a:lnTo>
                    <a:pt x="17" y="278"/>
                  </a:lnTo>
                  <a:lnTo>
                    <a:pt x="17" y="278"/>
                  </a:lnTo>
                  <a:lnTo>
                    <a:pt x="17" y="277"/>
                  </a:lnTo>
                  <a:lnTo>
                    <a:pt x="17" y="276"/>
                  </a:lnTo>
                  <a:lnTo>
                    <a:pt x="16" y="276"/>
                  </a:lnTo>
                  <a:lnTo>
                    <a:pt x="16" y="276"/>
                  </a:lnTo>
                  <a:lnTo>
                    <a:pt x="15" y="276"/>
                  </a:lnTo>
                  <a:lnTo>
                    <a:pt x="15" y="275"/>
                  </a:lnTo>
                  <a:lnTo>
                    <a:pt x="15" y="274"/>
                  </a:lnTo>
                  <a:lnTo>
                    <a:pt x="15" y="273"/>
                  </a:lnTo>
                  <a:lnTo>
                    <a:pt x="16" y="271"/>
                  </a:lnTo>
                  <a:lnTo>
                    <a:pt x="16" y="270"/>
                  </a:lnTo>
                  <a:lnTo>
                    <a:pt x="16" y="269"/>
                  </a:lnTo>
                  <a:lnTo>
                    <a:pt x="16" y="267"/>
                  </a:lnTo>
                  <a:lnTo>
                    <a:pt x="16" y="266"/>
                  </a:lnTo>
                  <a:lnTo>
                    <a:pt x="16" y="265"/>
                  </a:lnTo>
                  <a:lnTo>
                    <a:pt x="16" y="263"/>
                  </a:lnTo>
                  <a:lnTo>
                    <a:pt x="19" y="259"/>
                  </a:lnTo>
                  <a:lnTo>
                    <a:pt x="20" y="257"/>
                  </a:lnTo>
                  <a:lnTo>
                    <a:pt x="20" y="255"/>
                  </a:lnTo>
                  <a:lnTo>
                    <a:pt x="21" y="254"/>
                  </a:lnTo>
                  <a:lnTo>
                    <a:pt x="20" y="253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9" y="252"/>
                  </a:lnTo>
                  <a:lnTo>
                    <a:pt x="18" y="251"/>
                  </a:lnTo>
                  <a:lnTo>
                    <a:pt x="18" y="251"/>
                  </a:lnTo>
                  <a:lnTo>
                    <a:pt x="14" y="252"/>
                  </a:lnTo>
                  <a:lnTo>
                    <a:pt x="11" y="252"/>
                  </a:lnTo>
                  <a:lnTo>
                    <a:pt x="9" y="251"/>
                  </a:lnTo>
                  <a:lnTo>
                    <a:pt x="6" y="250"/>
                  </a:lnTo>
                  <a:lnTo>
                    <a:pt x="4" y="249"/>
                  </a:lnTo>
                  <a:lnTo>
                    <a:pt x="3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1" y="243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1" y="240"/>
                  </a:lnTo>
                  <a:lnTo>
                    <a:pt x="1" y="240"/>
                  </a:lnTo>
                  <a:lnTo>
                    <a:pt x="2" y="238"/>
                  </a:lnTo>
                  <a:lnTo>
                    <a:pt x="3" y="237"/>
                  </a:lnTo>
                  <a:lnTo>
                    <a:pt x="4" y="236"/>
                  </a:lnTo>
                  <a:lnTo>
                    <a:pt x="9" y="235"/>
                  </a:lnTo>
                  <a:lnTo>
                    <a:pt x="14" y="235"/>
                  </a:lnTo>
                  <a:lnTo>
                    <a:pt x="25" y="235"/>
                  </a:lnTo>
                  <a:lnTo>
                    <a:pt x="26" y="235"/>
                  </a:lnTo>
                  <a:lnTo>
                    <a:pt x="28" y="235"/>
                  </a:lnTo>
                  <a:lnTo>
                    <a:pt x="30" y="235"/>
                  </a:lnTo>
                  <a:lnTo>
                    <a:pt x="30" y="234"/>
                  </a:lnTo>
                  <a:lnTo>
                    <a:pt x="30" y="233"/>
                  </a:lnTo>
                  <a:lnTo>
                    <a:pt x="31" y="232"/>
                  </a:lnTo>
                  <a:lnTo>
                    <a:pt x="31" y="231"/>
                  </a:lnTo>
                  <a:lnTo>
                    <a:pt x="33" y="222"/>
                  </a:lnTo>
                  <a:lnTo>
                    <a:pt x="34" y="221"/>
                  </a:lnTo>
                  <a:lnTo>
                    <a:pt x="34" y="221"/>
                  </a:lnTo>
                  <a:lnTo>
                    <a:pt x="35" y="222"/>
                  </a:lnTo>
                  <a:lnTo>
                    <a:pt x="37" y="223"/>
                  </a:lnTo>
                  <a:lnTo>
                    <a:pt x="37" y="224"/>
                  </a:lnTo>
                  <a:lnTo>
                    <a:pt x="37" y="226"/>
                  </a:lnTo>
                  <a:lnTo>
                    <a:pt x="40" y="229"/>
                  </a:lnTo>
                  <a:lnTo>
                    <a:pt x="40" y="230"/>
                  </a:lnTo>
                  <a:lnTo>
                    <a:pt x="41" y="230"/>
                  </a:lnTo>
                  <a:lnTo>
                    <a:pt x="41" y="231"/>
                  </a:lnTo>
                  <a:lnTo>
                    <a:pt x="42" y="231"/>
                  </a:lnTo>
                  <a:lnTo>
                    <a:pt x="49" y="232"/>
                  </a:lnTo>
                  <a:lnTo>
                    <a:pt x="68" y="232"/>
                  </a:lnTo>
                  <a:lnTo>
                    <a:pt x="69" y="233"/>
                  </a:lnTo>
                  <a:lnTo>
                    <a:pt x="79" y="239"/>
                  </a:lnTo>
                  <a:lnTo>
                    <a:pt x="81" y="240"/>
                  </a:lnTo>
                  <a:lnTo>
                    <a:pt x="82" y="240"/>
                  </a:lnTo>
                  <a:lnTo>
                    <a:pt x="83" y="240"/>
                  </a:lnTo>
                  <a:lnTo>
                    <a:pt x="85" y="239"/>
                  </a:lnTo>
                  <a:lnTo>
                    <a:pt x="90" y="236"/>
                  </a:lnTo>
                  <a:lnTo>
                    <a:pt x="92" y="235"/>
                  </a:lnTo>
                  <a:lnTo>
                    <a:pt x="94" y="235"/>
                  </a:lnTo>
                  <a:lnTo>
                    <a:pt x="96" y="235"/>
                  </a:lnTo>
                  <a:lnTo>
                    <a:pt x="97" y="235"/>
                  </a:lnTo>
                  <a:lnTo>
                    <a:pt x="97" y="234"/>
                  </a:lnTo>
                  <a:lnTo>
                    <a:pt x="97" y="233"/>
                  </a:lnTo>
                  <a:lnTo>
                    <a:pt x="97" y="231"/>
                  </a:lnTo>
                  <a:lnTo>
                    <a:pt x="97" y="230"/>
                  </a:lnTo>
                  <a:lnTo>
                    <a:pt x="96" y="226"/>
                  </a:lnTo>
                  <a:lnTo>
                    <a:pt x="94" y="221"/>
                  </a:lnTo>
                  <a:lnTo>
                    <a:pt x="93" y="218"/>
                  </a:lnTo>
                  <a:lnTo>
                    <a:pt x="91" y="207"/>
                  </a:lnTo>
                  <a:lnTo>
                    <a:pt x="90" y="205"/>
                  </a:lnTo>
                  <a:lnTo>
                    <a:pt x="90" y="204"/>
                  </a:lnTo>
                  <a:lnTo>
                    <a:pt x="88" y="203"/>
                  </a:lnTo>
                  <a:lnTo>
                    <a:pt x="88" y="203"/>
                  </a:lnTo>
                  <a:lnTo>
                    <a:pt x="86" y="202"/>
                  </a:lnTo>
                  <a:lnTo>
                    <a:pt x="81" y="201"/>
                  </a:lnTo>
                  <a:lnTo>
                    <a:pt x="80" y="201"/>
                  </a:lnTo>
                  <a:lnTo>
                    <a:pt x="79" y="200"/>
                  </a:lnTo>
                  <a:lnTo>
                    <a:pt x="76" y="198"/>
                  </a:lnTo>
                  <a:lnTo>
                    <a:pt x="72" y="195"/>
                  </a:lnTo>
                  <a:lnTo>
                    <a:pt x="72" y="194"/>
                  </a:lnTo>
                  <a:lnTo>
                    <a:pt x="72" y="193"/>
                  </a:lnTo>
                  <a:lnTo>
                    <a:pt x="72" y="191"/>
                  </a:lnTo>
                  <a:lnTo>
                    <a:pt x="72" y="187"/>
                  </a:lnTo>
                  <a:lnTo>
                    <a:pt x="72" y="185"/>
                  </a:lnTo>
                  <a:lnTo>
                    <a:pt x="72" y="184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6" y="179"/>
                  </a:lnTo>
                  <a:lnTo>
                    <a:pt x="79" y="175"/>
                  </a:lnTo>
                  <a:lnTo>
                    <a:pt x="79" y="174"/>
                  </a:lnTo>
                  <a:lnTo>
                    <a:pt x="80" y="174"/>
                  </a:lnTo>
                  <a:lnTo>
                    <a:pt x="83" y="173"/>
                  </a:lnTo>
                  <a:lnTo>
                    <a:pt x="87" y="174"/>
                  </a:lnTo>
                  <a:lnTo>
                    <a:pt x="88" y="174"/>
                  </a:lnTo>
                  <a:lnTo>
                    <a:pt x="90" y="173"/>
                  </a:lnTo>
                  <a:lnTo>
                    <a:pt x="93" y="173"/>
                  </a:lnTo>
                  <a:lnTo>
                    <a:pt x="99" y="170"/>
                  </a:lnTo>
                  <a:lnTo>
                    <a:pt x="100" y="169"/>
                  </a:lnTo>
                  <a:lnTo>
                    <a:pt x="106" y="168"/>
                  </a:lnTo>
                  <a:lnTo>
                    <a:pt x="107" y="168"/>
                  </a:lnTo>
                  <a:lnTo>
                    <a:pt x="107" y="167"/>
                  </a:lnTo>
                  <a:lnTo>
                    <a:pt x="107" y="166"/>
                  </a:lnTo>
                  <a:lnTo>
                    <a:pt x="107" y="166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7" y="162"/>
                  </a:lnTo>
                  <a:lnTo>
                    <a:pt x="107" y="161"/>
                  </a:lnTo>
                  <a:lnTo>
                    <a:pt x="107" y="160"/>
                  </a:lnTo>
                  <a:lnTo>
                    <a:pt x="107" y="159"/>
                  </a:lnTo>
                  <a:lnTo>
                    <a:pt x="107" y="159"/>
                  </a:lnTo>
                  <a:lnTo>
                    <a:pt x="103" y="155"/>
                  </a:lnTo>
                  <a:lnTo>
                    <a:pt x="99" y="147"/>
                  </a:lnTo>
                  <a:lnTo>
                    <a:pt x="98" y="145"/>
                  </a:lnTo>
                  <a:lnTo>
                    <a:pt x="97" y="139"/>
                  </a:lnTo>
                  <a:lnTo>
                    <a:pt x="96" y="138"/>
                  </a:lnTo>
                  <a:lnTo>
                    <a:pt x="95" y="136"/>
                  </a:lnTo>
                  <a:lnTo>
                    <a:pt x="94" y="135"/>
                  </a:lnTo>
                  <a:lnTo>
                    <a:pt x="94" y="134"/>
                  </a:lnTo>
                  <a:lnTo>
                    <a:pt x="93" y="134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84" y="130"/>
                  </a:lnTo>
                  <a:lnTo>
                    <a:pt x="82" y="127"/>
                  </a:lnTo>
                  <a:lnTo>
                    <a:pt x="79" y="125"/>
                  </a:lnTo>
                  <a:lnTo>
                    <a:pt x="71" y="121"/>
                  </a:lnTo>
                  <a:lnTo>
                    <a:pt x="65" y="117"/>
                  </a:lnTo>
                  <a:lnTo>
                    <a:pt x="58" y="113"/>
                  </a:lnTo>
                  <a:lnTo>
                    <a:pt x="57" y="112"/>
                  </a:lnTo>
                  <a:lnTo>
                    <a:pt x="56" y="111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5" y="110"/>
                  </a:lnTo>
                  <a:lnTo>
                    <a:pt x="56" y="109"/>
                  </a:lnTo>
                  <a:lnTo>
                    <a:pt x="56" y="108"/>
                  </a:lnTo>
                  <a:lnTo>
                    <a:pt x="58" y="104"/>
                  </a:lnTo>
                  <a:lnTo>
                    <a:pt x="58" y="103"/>
                  </a:lnTo>
                  <a:lnTo>
                    <a:pt x="58" y="102"/>
                  </a:lnTo>
                  <a:lnTo>
                    <a:pt x="58" y="100"/>
                  </a:lnTo>
                  <a:lnTo>
                    <a:pt x="58" y="98"/>
                  </a:lnTo>
                  <a:lnTo>
                    <a:pt x="58" y="97"/>
                  </a:lnTo>
                  <a:lnTo>
                    <a:pt x="44" y="74"/>
                  </a:lnTo>
                  <a:lnTo>
                    <a:pt x="42" y="69"/>
                  </a:lnTo>
                  <a:lnTo>
                    <a:pt x="41" y="68"/>
                  </a:lnTo>
                  <a:lnTo>
                    <a:pt x="41" y="66"/>
                  </a:lnTo>
                  <a:lnTo>
                    <a:pt x="41" y="65"/>
                  </a:lnTo>
                  <a:lnTo>
                    <a:pt x="42" y="64"/>
                  </a:lnTo>
                  <a:lnTo>
                    <a:pt x="43" y="63"/>
                  </a:lnTo>
                  <a:lnTo>
                    <a:pt x="44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4" y="62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9" y="58"/>
                  </a:lnTo>
                  <a:lnTo>
                    <a:pt x="63" y="55"/>
                  </a:lnTo>
                  <a:lnTo>
                    <a:pt x="64" y="55"/>
                  </a:lnTo>
                  <a:lnTo>
                    <a:pt x="65" y="54"/>
                  </a:lnTo>
                  <a:lnTo>
                    <a:pt x="68" y="52"/>
                  </a:lnTo>
                  <a:lnTo>
                    <a:pt x="69" y="52"/>
                  </a:lnTo>
                  <a:lnTo>
                    <a:pt x="69" y="51"/>
                  </a:lnTo>
                  <a:lnTo>
                    <a:pt x="69" y="49"/>
                  </a:lnTo>
                  <a:lnTo>
                    <a:pt x="69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1" y="48"/>
                  </a:lnTo>
                  <a:lnTo>
                    <a:pt x="72" y="48"/>
                  </a:lnTo>
                  <a:lnTo>
                    <a:pt x="74" y="48"/>
                  </a:lnTo>
                  <a:lnTo>
                    <a:pt x="83" y="46"/>
                  </a:lnTo>
                  <a:lnTo>
                    <a:pt x="85" y="46"/>
                  </a:lnTo>
                  <a:lnTo>
                    <a:pt x="90" y="46"/>
                  </a:lnTo>
                  <a:lnTo>
                    <a:pt x="96" y="45"/>
                  </a:lnTo>
                  <a:lnTo>
                    <a:pt x="100" y="43"/>
                  </a:lnTo>
                  <a:lnTo>
                    <a:pt x="102" y="42"/>
                  </a:lnTo>
                  <a:lnTo>
                    <a:pt x="106" y="42"/>
                  </a:lnTo>
                  <a:lnTo>
                    <a:pt x="109" y="41"/>
                  </a:lnTo>
                  <a:lnTo>
                    <a:pt x="114" y="39"/>
                  </a:lnTo>
                  <a:lnTo>
                    <a:pt x="116" y="38"/>
                  </a:lnTo>
                  <a:lnTo>
                    <a:pt x="118" y="37"/>
                  </a:lnTo>
                  <a:lnTo>
                    <a:pt x="125" y="37"/>
                  </a:lnTo>
                  <a:lnTo>
                    <a:pt x="140" y="34"/>
                  </a:lnTo>
                  <a:lnTo>
                    <a:pt x="145" y="31"/>
                  </a:lnTo>
                  <a:lnTo>
                    <a:pt x="154" y="28"/>
                  </a:lnTo>
                  <a:lnTo>
                    <a:pt x="161" y="25"/>
                  </a:lnTo>
                  <a:lnTo>
                    <a:pt x="165" y="20"/>
                  </a:lnTo>
                  <a:lnTo>
                    <a:pt x="166" y="20"/>
                  </a:lnTo>
                  <a:lnTo>
                    <a:pt x="168" y="20"/>
                  </a:lnTo>
                  <a:lnTo>
                    <a:pt x="169" y="20"/>
                  </a:lnTo>
                  <a:lnTo>
                    <a:pt x="176" y="19"/>
                  </a:lnTo>
                  <a:lnTo>
                    <a:pt x="193" y="14"/>
                  </a:lnTo>
                  <a:lnTo>
                    <a:pt x="198" y="13"/>
                  </a:lnTo>
                  <a:lnTo>
                    <a:pt x="199" y="13"/>
                  </a:lnTo>
                  <a:lnTo>
                    <a:pt x="200" y="13"/>
                  </a:lnTo>
                  <a:lnTo>
                    <a:pt x="204" y="14"/>
                  </a:lnTo>
                  <a:lnTo>
                    <a:pt x="205" y="14"/>
                  </a:lnTo>
                  <a:lnTo>
                    <a:pt x="205" y="13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8" y="11"/>
                  </a:lnTo>
                  <a:lnTo>
                    <a:pt x="211" y="10"/>
                  </a:lnTo>
                  <a:lnTo>
                    <a:pt x="211" y="9"/>
                  </a:lnTo>
                  <a:lnTo>
                    <a:pt x="211" y="9"/>
                  </a:lnTo>
                  <a:lnTo>
                    <a:pt x="215" y="10"/>
                  </a:lnTo>
                  <a:lnTo>
                    <a:pt x="218" y="10"/>
                  </a:lnTo>
                  <a:lnTo>
                    <a:pt x="219" y="10"/>
                  </a:lnTo>
                  <a:lnTo>
                    <a:pt x="226" y="8"/>
                  </a:lnTo>
                  <a:lnTo>
                    <a:pt x="227" y="7"/>
                  </a:lnTo>
                  <a:lnTo>
                    <a:pt x="228" y="7"/>
                  </a:lnTo>
                  <a:lnTo>
                    <a:pt x="231" y="5"/>
                  </a:lnTo>
                  <a:lnTo>
                    <a:pt x="232" y="4"/>
                  </a:lnTo>
                  <a:lnTo>
                    <a:pt x="233" y="4"/>
                  </a:lnTo>
                  <a:lnTo>
                    <a:pt x="234" y="4"/>
                  </a:lnTo>
                  <a:lnTo>
                    <a:pt x="239" y="4"/>
                  </a:lnTo>
                  <a:lnTo>
                    <a:pt x="240" y="4"/>
                  </a:lnTo>
                  <a:lnTo>
                    <a:pt x="245" y="1"/>
                  </a:lnTo>
                  <a:lnTo>
                    <a:pt x="246" y="1"/>
                  </a:lnTo>
                  <a:lnTo>
                    <a:pt x="246" y="1"/>
                  </a:lnTo>
                  <a:lnTo>
                    <a:pt x="247" y="2"/>
                  </a:lnTo>
                  <a:lnTo>
                    <a:pt x="249" y="2"/>
                  </a:lnTo>
                  <a:lnTo>
                    <a:pt x="250" y="2"/>
                  </a:lnTo>
                  <a:lnTo>
                    <a:pt x="252" y="2"/>
                  </a:lnTo>
                  <a:lnTo>
                    <a:pt x="253" y="2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5" y="3"/>
                  </a:lnTo>
                  <a:lnTo>
                    <a:pt x="259" y="2"/>
                  </a:lnTo>
                  <a:lnTo>
                    <a:pt x="260" y="1"/>
                  </a:lnTo>
                  <a:lnTo>
                    <a:pt x="263" y="1"/>
                  </a:lnTo>
                  <a:lnTo>
                    <a:pt x="264" y="1"/>
                  </a:lnTo>
                  <a:lnTo>
                    <a:pt x="267" y="0"/>
                  </a:lnTo>
                  <a:lnTo>
                    <a:pt x="269" y="0"/>
                  </a:lnTo>
                  <a:lnTo>
                    <a:pt x="270" y="0"/>
                  </a:lnTo>
                  <a:lnTo>
                    <a:pt x="288" y="0"/>
                  </a:lnTo>
                  <a:lnTo>
                    <a:pt x="290" y="1"/>
                  </a:lnTo>
                  <a:lnTo>
                    <a:pt x="291" y="2"/>
                  </a:lnTo>
                  <a:lnTo>
                    <a:pt x="292" y="2"/>
                  </a:lnTo>
                  <a:lnTo>
                    <a:pt x="296" y="2"/>
                  </a:lnTo>
                  <a:lnTo>
                    <a:pt x="297" y="3"/>
                  </a:lnTo>
                  <a:lnTo>
                    <a:pt x="298" y="3"/>
                  </a:lnTo>
                  <a:lnTo>
                    <a:pt x="299" y="4"/>
                  </a:lnTo>
                  <a:lnTo>
                    <a:pt x="300" y="5"/>
                  </a:lnTo>
                  <a:lnTo>
                    <a:pt x="301" y="6"/>
                  </a:lnTo>
                  <a:lnTo>
                    <a:pt x="302" y="7"/>
                  </a:lnTo>
                  <a:lnTo>
                    <a:pt x="309" y="9"/>
                  </a:lnTo>
                  <a:lnTo>
                    <a:pt x="313" y="9"/>
                  </a:lnTo>
                  <a:lnTo>
                    <a:pt x="314" y="10"/>
                  </a:lnTo>
                  <a:lnTo>
                    <a:pt x="314" y="10"/>
                  </a:lnTo>
                  <a:lnTo>
                    <a:pt x="316" y="11"/>
                  </a:lnTo>
                  <a:lnTo>
                    <a:pt x="316" y="13"/>
                  </a:lnTo>
                  <a:lnTo>
                    <a:pt x="316" y="13"/>
                  </a:lnTo>
                  <a:lnTo>
                    <a:pt x="318" y="13"/>
                  </a:lnTo>
                  <a:lnTo>
                    <a:pt x="321" y="14"/>
                  </a:lnTo>
                  <a:lnTo>
                    <a:pt x="321" y="14"/>
                  </a:lnTo>
                  <a:lnTo>
                    <a:pt x="324" y="13"/>
                  </a:lnTo>
                  <a:lnTo>
                    <a:pt x="325" y="12"/>
                  </a:lnTo>
                  <a:lnTo>
                    <a:pt x="330" y="13"/>
                  </a:lnTo>
                  <a:lnTo>
                    <a:pt x="331" y="13"/>
                  </a:lnTo>
                  <a:lnTo>
                    <a:pt x="332" y="12"/>
                  </a:lnTo>
                  <a:lnTo>
                    <a:pt x="335" y="11"/>
                  </a:lnTo>
                  <a:lnTo>
                    <a:pt x="335" y="11"/>
                  </a:lnTo>
                  <a:lnTo>
                    <a:pt x="336" y="11"/>
                  </a:lnTo>
                  <a:lnTo>
                    <a:pt x="336" y="11"/>
                  </a:lnTo>
                  <a:lnTo>
                    <a:pt x="338" y="14"/>
                  </a:lnTo>
                  <a:lnTo>
                    <a:pt x="343" y="20"/>
                  </a:lnTo>
                  <a:lnTo>
                    <a:pt x="345" y="21"/>
                  </a:lnTo>
                  <a:lnTo>
                    <a:pt x="346" y="21"/>
                  </a:lnTo>
                  <a:lnTo>
                    <a:pt x="350" y="23"/>
                  </a:lnTo>
                  <a:lnTo>
                    <a:pt x="350" y="23"/>
                  </a:lnTo>
                  <a:lnTo>
                    <a:pt x="350" y="24"/>
                  </a:lnTo>
                  <a:lnTo>
                    <a:pt x="351" y="25"/>
                  </a:lnTo>
                  <a:lnTo>
                    <a:pt x="351" y="26"/>
                  </a:lnTo>
                  <a:lnTo>
                    <a:pt x="352" y="27"/>
                  </a:lnTo>
                  <a:lnTo>
                    <a:pt x="355" y="29"/>
                  </a:lnTo>
                  <a:lnTo>
                    <a:pt x="357" y="32"/>
                  </a:lnTo>
                  <a:lnTo>
                    <a:pt x="357" y="33"/>
                  </a:lnTo>
                  <a:lnTo>
                    <a:pt x="359" y="34"/>
                  </a:lnTo>
                  <a:lnTo>
                    <a:pt x="360" y="34"/>
                  </a:lnTo>
                  <a:lnTo>
                    <a:pt x="361" y="34"/>
                  </a:lnTo>
                  <a:lnTo>
                    <a:pt x="362" y="34"/>
                  </a:lnTo>
                  <a:lnTo>
                    <a:pt x="363" y="34"/>
                  </a:lnTo>
                  <a:lnTo>
                    <a:pt x="366" y="38"/>
                  </a:lnTo>
                  <a:lnTo>
                    <a:pt x="368" y="40"/>
                  </a:lnTo>
                  <a:lnTo>
                    <a:pt x="369" y="40"/>
                  </a:lnTo>
                  <a:lnTo>
                    <a:pt x="375" y="42"/>
                  </a:lnTo>
                  <a:lnTo>
                    <a:pt x="376" y="42"/>
                  </a:lnTo>
                  <a:lnTo>
                    <a:pt x="376" y="43"/>
                  </a:lnTo>
                  <a:lnTo>
                    <a:pt x="377" y="44"/>
                  </a:lnTo>
                  <a:lnTo>
                    <a:pt x="377" y="46"/>
                  </a:lnTo>
                  <a:lnTo>
                    <a:pt x="378" y="47"/>
                  </a:lnTo>
                  <a:lnTo>
                    <a:pt x="378" y="48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80" y="48"/>
                  </a:lnTo>
                  <a:lnTo>
                    <a:pt x="381" y="48"/>
                  </a:lnTo>
                  <a:lnTo>
                    <a:pt x="382" y="48"/>
                  </a:lnTo>
                  <a:lnTo>
                    <a:pt x="383" y="48"/>
                  </a:lnTo>
                  <a:lnTo>
                    <a:pt x="385" y="50"/>
                  </a:lnTo>
                  <a:lnTo>
                    <a:pt x="386" y="51"/>
                  </a:lnTo>
                  <a:lnTo>
                    <a:pt x="388" y="51"/>
                  </a:lnTo>
                  <a:lnTo>
                    <a:pt x="391" y="51"/>
                  </a:lnTo>
                  <a:lnTo>
                    <a:pt x="392" y="51"/>
                  </a:lnTo>
                  <a:lnTo>
                    <a:pt x="392" y="51"/>
                  </a:lnTo>
                  <a:lnTo>
                    <a:pt x="398" y="55"/>
                  </a:lnTo>
                  <a:lnTo>
                    <a:pt x="399" y="56"/>
                  </a:lnTo>
                  <a:lnTo>
                    <a:pt x="403" y="57"/>
                  </a:lnTo>
                  <a:lnTo>
                    <a:pt x="404" y="57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2"/>
                  </a:lnTo>
                  <a:lnTo>
                    <a:pt x="404" y="63"/>
                  </a:lnTo>
                  <a:lnTo>
                    <a:pt x="405" y="63"/>
                  </a:lnTo>
                  <a:lnTo>
                    <a:pt x="407" y="65"/>
                  </a:lnTo>
                  <a:lnTo>
                    <a:pt x="413" y="67"/>
                  </a:lnTo>
                  <a:lnTo>
                    <a:pt x="414" y="68"/>
                  </a:lnTo>
                  <a:lnTo>
                    <a:pt x="415" y="69"/>
                  </a:lnTo>
                  <a:lnTo>
                    <a:pt x="416" y="69"/>
                  </a:lnTo>
                  <a:lnTo>
                    <a:pt x="417" y="69"/>
                  </a:lnTo>
                  <a:lnTo>
                    <a:pt x="423" y="71"/>
                  </a:lnTo>
                  <a:lnTo>
                    <a:pt x="427" y="72"/>
                  </a:lnTo>
                  <a:lnTo>
                    <a:pt x="427" y="71"/>
                  </a:lnTo>
                  <a:lnTo>
                    <a:pt x="428" y="71"/>
                  </a:lnTo>
                  <a:lnTo>
                    <a:pt x="428" y="71"/>
                  </a:lnTo>
                  <a:lnTo>
                    <a:pt x="429" y="70"/>
                  </a:lnTo>
                  <a:lnTo>
                    <a:pt x="429" y="70"/>
                  </a:lnTo>
                  <a:lnTo>
                    <a:pt x="429" y="69"/>
                  </a:lnTo>
                  <a:lnTo>
                    <a:pt x="430" y="55"/>
                  </a:lnTo>
                  <a:lnTo>
                    <a:pt x="430" y="55"/>
                  </a:lnTo>
                  <a:lnTo>
                    <a:pt x="430" y="54"/>
                  </a:lnTo>
                  <a:lnTo>
                    <a:pt x="429" y="53"/>
                  </a:lnTo>
                  <a:lnTo>
                    <a:pt x="429" y="52"/>
                  </a:lnTo>
                  <a:lnTo>
                    <a:pt x="428" y="50"/>
                  </a:lnTo>
                  <a:lnTo>
                    <a:pt x="428" y="49"/>
                  </a:lnTo>
                  <a:lnTo>
                    <a:pt x="428" y="49"/>
                  </a:lnTo>
                  <a:lnTo>
                    <a:pt x="429" y="48"/>
                  </a:lnTo>
                  <a:lnTo>
                    <a:pt x="430" y="48"/>
                  </a:lnTo>
                  <a:lnTo>
                    <a:pt x="430" y="47"/>
                  </a:lnTo>
                  <a:lnTo>
                    <a:pt x="430" y="46"/>
                  </a:lnTo>
                  <a:lnTo>
                    <a:pt x="430" y="45"/>
                  </a:lnTo>
                  <a:lnTo>
                    <a:pt x="431" y="43"/>
                  </a:lnTo>
                  <a:lnTo>
                    <a:pt x="431" y="42"/>
                  </a:lnTo>
                  <a:lnTo>
                    <a:pt x="431" y="42"/>
                  </a:lnTo>
                  <a:lnTo>
                    <a:pt x="430" y="41"/>
                  </a:lnTo>
                  <a:lnTo>
                    <a:pt x="430" y="39"/>
                  </a:lnTo>
                  <a:lnTo>
                    <a:pt x="431" y="36"/>
                  </a:lnTo>
                  <a:lnTo>
                    <a:pt x="431" y="35"/>
                  </a:lnTo>
                  <a:lnTo>
                    <a:pt x="430" y="35"/>
                  </a:lnTo>
                  <a:lnTo>
                    <a:pt x="430" y="34"/>
                  </a:lnTo>
                  <a:lnTo>
                    <a:pt x="430" y="34"/>
                  </a:lnTo>
                  <a:lnTo>
                    <a:pt x="431" y="32"/>
                  </a:lnTo>
                  <a:lnTo>
                    <a:pt x="431" y="30"/>
                  </a:lnTo>
                  <a:lnTo>
                    <a:pt x="431" y="30"/>
                  </a:lnTo>
                  <a:lnTo>
                    <a:pt x="431" y="28"/>
                  </a:lnTo>
                  <a:lnTo>
                    <a:pt x="431" y="24"/>
                  </a:lnTo>
                  <a:lnTo>
                    <a:pt x="431" y="23"/>
                  </a:lnTo>
                  <a:lnTo>
                    <a:pt x="431" y="21"/>
                  </a:lnTo>
                  <a:lnTo>
                    <a:pt x="429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30" y="15"/>
                  </a:lnTo>
                  <a:lnTo>
                    <a:pt x="431" y="14"/>
                  </a:lnTo>
                  <a:lnTo>
                    <a:pt x="431" y="14"/>
                  </a:lnTo>
                  <a:lnTo>
                    <a:pt x="431" y="13"/>
                  </a:lnTo>
                  <a:lnTo>
                    <a:pt x="431" y="12"/>
                  </a:lnTo>
                  <a:lnTo>
                    <a:pt x="432" y="11"/>
                  </a:lnTo>
                  <a:lnTo>
                    <a:pt x="432" y="10"/>
                  </a:lnTo>
                  <a:lnTo>
                    <a:pt x="433" y="10"/>
                  </a:lnTo>
                  <a:lnTo>
                    <a:pt x="434" y="10"/>
                  </a:lnTo>
                  <a:lnTo>
                    <a:pt x="436" y="9"/>
                  </a:lnTo>
                  <a:lnTo>
                    <a:pt x="440" y="9"/>
                  </a:lnTo>
                  <a:lnTo>
                    <a:pt x="453" y="13"/>
                  </a:lnTo>
                  <a:lnTo>
                    <a:pt x="454" y="14"/>
                  </a:lnTo>
                  <a:lnTo>
                    <a:pt x="470" y="24"/>
                  </a:lnTo>
                  <a:lnTo>
                    <a:pt x="470" y="24"/>
                  </a:lnTo>
                  <a:lnTo>
                    <a:pt x="471" y="26"/>
                  </a:lnTo>
                  <a:lnTo>
                    <a:pt x="490" y="36"/>
                  </a:lnTo>
                  <a:lnTo>
                    <a:pt x="493" y="39"/>
                  </a:lnTo>
                  <a:lnTo>
                    <a:pt x="495" y="38"/>
                  </a:lnTo>
                  <a:lnTo>
                    <a:pt x="500" y="34"/>
                  </a:lnTo>
                  <a:lnTo>
                    <a:pt x="504" y="29"/>
                  </a:lnTo>
                  <a:lnTo>
                    <a:pt x="504" y="28"/>
                  </a:lnTo>
                  <a:lnTo>
                    <a:pt x="504" y="27"/>
                  </a:lnTo>
                  <a:lnTo>
                    <a:pt x="505" y="25"/>
                  </a:lnTo>
                  <a:lnTo>
                    <a:pt x="506" y="23"/>
                  </a:lnTo>
                  <a:lnTo>
                    <a:pt x="506" y="23"/>
                  </a:lnTo>
                  <a:lnTo>
                    <a:pt x="507" y="22"/>
                  </a:lnTo>
                  <a:lnTo>
                    <a:pt x="508" y="22"/>
                  </a:lnTo>
                  <a:lnTo>
                    <a:pt x="509" y="22"/>
                  </a:lnTo>
                  <a:lnTo>
                    <a:pt x="510" y="23"/>
                  </a:lnTo>
                  <a:lnTo>
                    <a:pt x="511" y="23"/>
                  </a:lnTo>
                  <a:lnTo>
                    <a:pt x="511" y="24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4" y="27"/>
                  </a:lnTo>
                  <a:lnTo>
                    <a:pt x="515" y="27"/>
                  </a:lnTo>
                  <a:lnTo>
                    <a:pt x="519" y="27"/>
                  </a:lnTo>
                  <a:lnTo>
                    <a:pt x="520" y="27"/>
                  </a:lnTo>
                  <a:lnTo>
                    <a:pt x="520" y="27"/>
                  </a:lnTo>
                  <a:lnTo>
                    <a:pt x="522" y="28"/>
                  </a:lnTo>
                  <a:lnTo>
                    <a:pt x="524" y="28"/>
                  </a:lnTo>
                  <a:lnTo>
                    <a:pt x="525" y="27"/>
                  </a:lnTo>
                  <a:lnTo>
                    <a:pt x="526" y="27"/>
                  </a:lnTo>
                  <a:lnTo>
                    <a:pt x="529" y="24"/>
                  </a:lnTo>
                  <a:lnTo>
                    <a:pt x="529" y="23"/>
                  </a:lnTo>
                  <a:lnTo>
                    <a:pt x="530" y="23"/>
                  </a:lnTo>
                  <a:lnTo>
                    <a:pt x="530" y="22"/>
                  </a:lnTo>
                  <a:lnTo>
                    <a:pt x="531" y="21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2" y="19"/>
                  </a:lnTo>
                  <a:lnTo>
                    <a:pt x="533" y="20"/>
                  </a:lnTo>
                  <a:lnTo>
                    <a:pt x="535" y="20"/>
                  </a:lnTo>
                  <a:lnTo>
                    <a:pt x="536" y="20"/>
                  </a:lnTo>
                  <a:lnTo>
                    <a:pt x="538" y="21"/>
                  </a:lnTo>
                  <a:lnTo>
                    <a:pt x="539" y="21"/>
                  </a:lnTo>
                  <a:lnTo>
                    <a:pt x="540" y="21"/>
                  </a:lnTo>
                  <a:lnTo>
                    <a:pt x="541" y="22"/>
                  </a:lnTo>
                  <a:lnTo>
                    <a:pt x="542" y="23"/>
                  </a:lnTo>
                  <a:lnTo>
                    <a:pt x="544" y="26"/>
                  </a:lnTo>
                  <a:lnTo>
                    <a:pt x="545" y="26"/>
                  </a:lnTo>
                  <a:lnTo>
                    <a:pt x="546" y="26"/>
                  </a:lnTo>
                  <a:lnTo>
                    <a:pt x="548" y="26"/>
                  </a:lnTo>
                  <a:lnTo>
                    <a:pt x="550" y="26"/>
                  </a:lnTo>
                  <a:lnTo>
                    <a:pt x="551" y="27"/>
                  </a:lnTo>
                  <a:lnTo>
                    <a:pt x="552" y="27"/>
                  </a:lnTo>
                  <a:lnTo>
                    <a:pt x="552" y="28"/>
                  </a:lnTo>
                  <a:lnTo>
                    <a:pt x="552" y="28"/>
                  </a:lnTo>
                  <a:lnTo>
                    <a:pt x="551" y="30"/>
                  </a:lnTo>
                  <a:lnTo>
                    <a:pt x="551" y="30"/>
                  </a:lnTo>
                  <a:lnTo>
                    <a:pt x="551" y="31"/>
                  </a:lnTo>
                  <a:lnTo>
                    <a:pt x="552" y="32"/>
                  </a:lnTo>
                  <a:lnTo>
                    <a:pt x="566" y="46"/>
                  </a:lnTo>
                  <a:lnTo>
                    <a:pt x="570" y="50"/>
                  </a:lnTo>
                  <a:lnTo>
                    <a:pt x="571" y="51"/>
                  </a:lnTo>
                  <a:lnTo>
                    <a:pt x="574" y="53"/>
                  </a:lnTo>
                  <a:lnTo>
                    <a:pt x="574" y="54"/>
                  </a:lnTo>
                  <a:lnTo>
                    <a:pt x="575" y="55"/>
                  </a:lnTo>
                  <a:lnTo>
                    <a:pt x="575" y="55"/>
                  </a:lnTo>
                  <a:lnTo>
                    <a:pt x="575" y="56"/>
                  </a:lnTo>
                  <a:lnTo>
                    <a:pt x="576" y="56"/>
                  </a:lnTo>
                  <a:lnTo>
                    <a:pt x="576" y="58"/>
                  </a:lnTo>
                  <a:lnTo>
                    <a:pt x="578" y="60"/>
                  </a:lnTo>
                  <a:lnTo>
                    <a:pt x="592" y="70"/>
                  </a:lnTo>
                  <a:lnTo>
                    <a:pt x="594" y="71"/>
                  </a:lnTo>
                  <a:lnTo>
                    <a:pt x="598" y="72"/>
                  </a:lnTo>
                  <a:lnTo>
                    <a:pt x="603" y="74"/>
                  </a:lnTo>
                  <a:lnTo>
                    <a:pt x="608" y="77"/>
                  </a:lnTo>
                  <a:lnTo>
                    <a:pt x="609" y="79"/>
                  </a:lnTo>
                  <a:lnTo>
                    <a:pt x="611" y="82"/>
                  </a:lnTo>
                  <a:lnTo>
                    <a:pt x="612" y="82"/>
                  </a:lnTo>
                  <a:lnTo>
                    <a:pt x="612" y="82"/>
                  </a:lnTo>
                  <a:lnTo>
                    <a:pt x="613" y="82"/>
                  </a:lnTo>
                  <a:lnTo>
                    <a:pt x="613" y="81"/>
                  </a:lnTo>
                  <a:lnTo>
                    <a:pt x="613" y="80"/>
                  </a:lnTo>
                  <a:lnTo>
                    <a:pt x="613" y="79"/>
                  </a:lnTo>
                  <a:lnTo>
                    <a:pt x="612" y="77"/>
                  </a:lnTo>
                  <a:lnTo>
                    <a:pt x="612" y="76"/>
                  </a:lnTo>
                  <a:lnTo>
                    <a:pt x="612" y="76"/>
                  </a:lnTo>
                  <a:lnTo>
                    <a:pt x="612" y="76"/>
                  </a:lnTo>
                  <a:lnTo>
                    <a:pt x="611" y="75"/>
                  </a:lnTo>
                  <a:lnTo>
                    <a:pt x="610" y="74"/>
                  </a:lnTo>
                  <a:lnTo>
                    <a:pt x="609" y="73"/>
                  </a:lnTo>
                  <a:lnTo>
                    <a:pt x="609" y="71"/>
                  </a:lnTo>
                  <a:lnTo>
                    <a:pt x="608" y="69"/>
                  </a:lnTo>
                  <a:lnTo>
                    <a:pt x="608" y="69"/>
                  </a:lnTo>
                  <a:lnTo>
                    <a:pt x="608" y="67"/>
                  </a:lnTo>
                  <a:lnTo>
                    <a:pt x="608" y="64"/>
                  </a:lnTo>
                  <a:lnTo>
                    <a:pt x="608" y="62"/>
                  </a:lnTo>
                  <a:lnTo>
                    <a:pt x="609" y="62"/>
                  </a:lnTo>
                  <a:lnTo>
                    <a:pt x="609" y="62"/>
                  </a:lnTo>
                  <a:lnTo>
                    <a:pt x="610" y="62"/>
                  </a:lnTo>
                  <a:lnTo>
                    <a:pt x="611" y="62"/>
                  </a:lnTo>
                  <a:lnTo>
                    <a:pt x="615" y="65"/>
                  </a:lnTo>
                  <a:lnTo>
                    <a:pt x="615" y="66"/>
                  </a:lnTo>
                  <a:lnTo>
                    <a:pt x="616" y="69"/>
                  </a:lnTo>
                  <a:lnTo>
                    <a:pt x="617" y="69"/>
                  </a:lnTo>
                  <a:lnTo>
                    <a:pt x="618" y="69"/>
                  </a:lnTo>
                  <a:lnTo>
                    <a:pt x="619" y="70"/>
                  </a:lnTo>
                  <a:lnTo>
                    <a:pt x="620" y="71"/>
                  </a:lnTo>
                  <a:lnTo>
                    <a:pt x="621" y="72"/>
                  </a:lnTo>
                  <a:lnTo>
                    <a:pt x="622" y="74"/>
                  </a:lnTo>
                  <a:lnTo>
                    <a:pt x="623" y="75"/>
                  </a:lnTo>
                  <a:lnTo>
                    <a:pt x="627" y="76"/>
                  </a:lnTo>
                  <a:lnTo>
                    <a:pt x="629" y="76"/>
                  </a:lnTo>
                  <a:lnTo>
                    <a:pt x="630" y="76"/>
                  </a:lnTo>
                  <a:lnTo>
                    <a:pt x="631" y="76"/>
                  </a:lnTo>
                  <a:lnTo>
                    <a:pt x="632" y="76"/>
                  </a:lnTo>
                  <a:lnTo>
                    <a:pt x="633" y="77"/>
                  </a:lnTo>
                  <a:lnTo>
                    <a:pt x="635" y="79"/>
                  </a:lnTo>
                  <a:lnTo>
                    <a:pt x="636" y="81"/>
                  </a:lnTo>
                  <a:lnTo>
                    <a:pt x="636" y="82"/>
                  </a:lnTo>
                  <a:lnTo>
                    <a:pt x="637" y="88"/>
                  </a:lnTo>
                  <a:lnTo>
                    <a:pt x="639" y="90"/>
                  </a:lnTo>
                  <a:lnTo>
                    <a:pt x="657" y="96"/>
                  </a:lnTo>
                  <a:lnTo>
                    <a:pt x="660" y="98"/>
                  </a:lnTo>
                  <a:lnTo>
                    <a:pt x="663" y="100"/>
                  </a:lnTo>
                  <a:lnTo>
                    <a:pt x="677" y="111"/>
                  </a:lnTo>
                  <a:lnTo>
                    <a:pt x="697" y="125"/>
                  </a:lnTo>
                  <a:lnTo>
                    <a:pt x="699" y="126"/>
                  </a:lnTo>
                  <a:lnTo>
                    <a:pt x="700" y="127"/>
                  </a:lnTo>
                  <a:lnTo>
                    <a:pt x="702" y="130"/>
                  </a:lnTo>
                  <a:lnTo>
                    <a:pt x="703" y="131"/>
                  </a:lnTo>
                  <a:lnTo>
                    <a:pt x="704" y="131"/>
                  </a:lnTo>
                  <a:lnTo>
                    <a:pt x="705" y="131"/>
                  </a:lnTo>
                  <a:lnTo>
                    <a:pt x="706" y="131"/>
                  </a:lnTo>
                  <a:lnTo>
                    <a:pt x="706" y="130"/>
                  </a:lnTo>
                  <a:lnTo>
                    <a:pt x="707" y="125"/>
                  </a:lnTo>
                  <a:lnTo>
                    <a:pt x="707" y="124"/>
                  </a:lnTo>
                  <a:lnTo>
                    <a:pt x="707" y="124"/>
                  </a:lnTo>
                  <a:lnTo>
                    <a:pt x="709" y="123"/>
                  </a:lnTo>
                  <a:lnTo>
                    <a:pt x="713" y="117"/>
                  </a:lnTo>
                  <a:lnTo>
                    <a:pt x="714" y="116"/>
                  </a:lnTo>
                  <a:lnTo>
                    <a:pt x="714" y="116"/>
                  </a:lnTo>
                  <a:lnTo>
                    <a:pt x="715" y="116"/>
                  </a:lnTo>
                  <a:lnTo>
                    <a:pt x="716" y="117"/>
                  </a:lnTo>
                  <a:lnTo>
                    <a:pt x="716" y="121"/>
                  </a:lnTo>
                  <a:lnTo>
                    <a:pt x="717" y="124"/>
                  </a:lnTo>
                  <a:lnTo>
                    <a:pt x="720" y="127"/>
                  </a:lnTo>
                  <a:lnTo>
                    <a:pt x="720" y="128"/>
                  </a:lnTo>
                  <a:lnTo>
                    <a:pt x="721" y="130"/>
                  </a:lnTo>
                  <a:lnTo>
                    <a:pt x="720" y="131"/>
                  </a:lnTo>
                  <a:lnTo>
                    <a:pt x="720" y="133"/>
                  </a:lnTo>
                  <a:lnTo>
                    <a:pt x="720" y="133"/>
                  </a:lnTo>
                  <a:lnTo>
                    <a:pt x="719" y="135"/>
                  </a:lnTo>
                  <a:lnTo>
                    <a:pt x="720" y="136"/>
                  </a:lnTo>
                  <a:lnTo>
                    <a:pt x="720" y="137"/>
                  </a:lnTo>
                  <a:lnTo>
                    <a:pt x="725" y="140"/>
                  </a:lnTo>
                  <a:lnTo>
                    <a:pt x="726" y="140"/>
                  </a:lnTo>
                  <a:lnTo>
                    <a:pt x="727" y="139"/>
                  </a:lnTo>
                  <a:lnTo>
                    <a:pt x="728" y="140"/>
                  </a:lnTo>
                  <a:lnTo>
                    <a:pt x="729" y="140"/>
                  </a:lnTo>
                  <a:lnTo>
                    <a:pt x="731" y="142"/>
                  </a:lnTo>
                  <a:lnTo>
                    <a:pt x="737" y="147"/>
                  </a:lnTo>
                  <a:lnTo>
                    <a:pt x="739" y="148"/>
                  </a:lnTo>
                  <a:lnTo>
                    <a:pt x="741" y="148"/>
                  </a:lnTo>
                  <a:lnTo>
                    <a:pt x="741" y="149"/>
                  </a:lnTo>
                  <a:lnTo>
                    <a:pt x="742" y="151"/>
                  </a:lnTo>
                  <a:lnTo>
                    <a:pt x="743" y="152"/>
                  </a:lnTo>
                  <a:lnTo>
                    <a:pt x="747" y="154"/>
                  </a:lnTo>
                  <a:lnTo>
                    <a:pt x="748" y="158"/>
                  </a:lnTo>
                  <a:lnTo>
                    <a:pt x="749" y="159"/>
                  </a:lnTo>
                  <a:lnTo>
                    <a:pt x="749" y="159"/>
                  </a:lnTo>
                  <a:lnTo>
                    <a:pt x="748" y="160"/>
                  </a:lnTo>
                  <a:lnTo>
                    <a:pt x="748" y="161"/>
                  </a:lnTo>
                  <a:lnTo>
                    <a:pt x="747" y="162"/>
                  </a:lnTo>
                  <a:lnTo>
                    <a:pt x="746" y="163"/>
                  </a:lnTo>
                  <a:lnTo>
                    <a:pt x="746" y="165"/>
                  </a:lnTo>
                  <a:lnTo>
                    <a:pt x="744" y="169"/>
                  </a:lnTo>
                  <a:lnTo>
                    <a:pt x="743" y="172"/>
                  </a:lnTo>
                  <a:lnTo>
                    <a:pt x="743" y="172"/>
                  </a:lnTo>
                  <a:lnTo>
                    <a:pt x="744" y="172"/>
                  </a:lnTo>
                  <a:lnTo>
                    <a:pt x="744" y="173"/>
                  </a:lnTo>
                  <a:lnTo>
                    <a:pt x="748" y="175"/>
                  </a:lnTo>
                  <a:lnTo>
                    <a:pt x="748" y="175"/>
                  </a:lnTo>
                  <a:lnTo>
                    <a:pt x="749" y="176"/>
                  </a:lnTo>
                  <a:lnTo>
                    <a:pt x="751" y="179"/>
                  </a:lnTo>
                  <a:lnTo>
                    <a:pt x="751" y="179"/>
                  </a:lnTo>
                  <a:lnTo>
                    <a:pt x="753" y="180"/>
                  </a:lnTo>
                  <a:lnTo>
                    <a:pt x="755" y="182"/>
                  </a:lnTo>
                  <a:lnTo>
                    <a:pt x="755" y="183"/>
                  </a:lnTo>
                  <a:lnTo>
                    <a:pt x="756" y="184"/>
                  </a:lnTo>
                  <a:lnTo>
                    <a:pt x="756" y="184"/>
                  </a:lnTo>
                  <a:lnTo>
                    <a:pt x="756" y="186"/>
                  </a:lnTo>
                  <a:lnTo>
                    <a:pt x="755" y="186"/>
                  </a:lnTo>
                  <a:lnTo>
                    <a:pt x="755" y="187"/>
                  </a:lnTo>
                  <a:lnTo>
                    <a:pt x="755" y="187"/>
                  </a:lnTo>
                  <a:lnTo>
                    <a:pt x="754" y="187"/>
                  </a:lnTo>
                  <a:lnTo>
                    <a:pt x="752" y="188"/>
                  </a:lnTo>
                  <a:lnTo>
                    <a:pt x="752" y="189"/>
                  </a:lnTo>
                  <a:lnTo>
                    <a:pt x="751" y="189"/>
                  </a:lnTo>
                  <a:lnTo>
                    <a:pt x="751" y="190"/>
                  </a:lnTo>
                  <a:lnTo>
                    <a:pt x="751" y="191"/>
                  </a:lnTo>
                  <a:lnTo>
                    <a:pt x="751" y="193"/>
                  </a:lnTo>
                  <a:lnTo>
                    <a:pt x="752" y="193"/>
                  </a:lnTo>
                  <a:lnTo>
                    <a:pt x="753" y="194"/>
                  </a:lnTo>
                  <a:lnTo>
                    <a:pt x="755" y="195"/>
                  </a:lnTo>
                  <a:lnTo>
                    <a:pt x="756" y="196"/>
                  </a:lnTo>
                  <a:lnTo>
                    <a:pt x="757" y="197"/>
                  </a:lnTo>
                  <a:lnTo>
                    <a:pt x="758" y="198"/>
                  </a:lnTo>
                  <a:lnTo>
                    <a:pt x="758" y="200"/>
                  </a:lnTo>
                  <a:lnTo>
                    <a:pt x="759" y="202"/>
                  </a:lnTo>
                  <a:lnTo>
                    <a:pt x="761" y="205"/>
                  </a:lnTo>
                  <a:lnTo>
                    <a:pt x="762" y="210"/>
                  </a:lnTo>
                  <a:lnTo>
                    <a:pt x="763" y="213"/>
                  </a:lnTo>
                  <a:lnTo>
                    <a:pt x="763" y="215"/>
                  </a:lnTo>
                  <a:lnTo>
                    <a:pt x="763" y="216"/>
                  </a:lnTo>
                  <a:lnTo>
                    <a:pt x="764" y="217"/>
                  </a:lnTo>
                  <a:lnTo>
                    <a:pt x="764" y="217"/>
                  </a:lnTo>
                  <a:lnTo>
                    <a:pt x="766" y="217"/>
                  </a:lnTo>
                  <a:lnTo>
                    <a:pt x="768" y="218"/>
                  </a:lnTo>
                  <a:lnTo>
                    <a:pt x="770" y="221"/>
                  </a:lnTo>
                  <a:lnTo>
                    <a:pt x="770" y="221"/>
                  </a:lnTo>
                  <a:lnTo>
                    <a:pt x="771" y="221"/>
                  </a:lnTo>
                  <a:lnTo>
                    <a:pt x="771" y="221"/>
                  </a:lnTo>
                  <a:lnTo>
                    <a:pt x="772" y="221"/>
                  </a:lnTo>
                  <a:lnTo>
                    <a:pt x="773" y="221"/>
                  </a:lnTo>
                  <a:lnTo>
                    <a:pt x="774" y="222"/>
                  </a:lnTo>
                  <a:lnTo>
                    <a:pt x="774" y="222"/>
                  </a:lnTo>
                  <a:lnTo>
                    <a:pt x="775" y="223"/>
                  </a:lnTo>
                  <a:lnTo>
                    <a:pt x="776" y="225"/>
                  </a:lnTo>
                  <a:lnTo>
                    <a:pt x="775" y="225"/>
                  </a:lnTo>
                  <a:lnTo>
                    <a:pt x="775" y="226"/>
                  </a:lnTo>
                  <a:lnTo>
                    <a:pt x="770" y="234"/>
                  </a:lnTo>
                  <a:lnTo>
                    <a:pt x="770" y="235"/>
                  </a:lnTo>
                  <a:lnTo>
                    <a:pt x="770" y="235"/>
                  </a:lnTo>
                  <a:lnTo>
                    <a:pt x="770" y="235"/>
                  </a:lnTo>
                  <a:lnTo>
                    <a:pt x="770" y="236"/>
                  </a:lnTo>
                  <a:lnTo>
                    <a:pt x="770" y="236"/>
                  </a:lnTo>
                  <a:lnTo>
                    <a:pt x="771" y="237"/>
                  </a:lnTo>
                  <a:lnTo>
                    <a:pt x="773" y="238"/>
                  </a:lnTo>
                  <a:lnTo>
                    <a:pt x="774" y="239"/>
                  </a:lnTo>
                  <a:lnTo>
                    <a:pt x="774" y="240"/>
                  </a:lnTo>
                  <a:lnTo>
                    <a:pt x="774" y="241"/>
                  </a:lnTo>
                  <a:lnTo>
                    <a:pt x="774" y="241"/>
                  </a:lnTo>
                  <a:lnTo>
                    <a:pt x="773" y="243"/>
                  </a:lnTo>
                  <a:lnTo>
                    <a:pt x="772" y="244"/>
                  </a:lnTo>
                  <a:lnTo>
                    <a:pt x="772" y="245"/>
                  </a:lnTo>
                  <a:lnTo>
                    <a:pt x="772" y="246"/>
                  </a:lnTo>
                  <a:lnTo>
                    <a:pt x="773" y="248"/>
                  </a:lnTo>
                  <a:lnTo>
                    <a:pt x="773" y="250"/>
                  </a:lnTo>
                  <a:lnTo>
                    <a:pt x="773" y="250"/>
                  </a:lnTo>
                  <a:lnTo>
                    <a:pt x="773" y="251"/>
                  </a:lnTo>
                  <a:lnTo>
                    <a:pt x="773" y="252"/>
                  </a:lnTo>
                  <a:lnTo>
                    <a:pt x="768" y="250"/>
                  </a:lnTo>
                  <a:lnTo>
                    <a:pt x="767" y="250"/>
                  </a:lnTo>
                  <a:lnTo>
                    <a:pt x="766" y="250"/>
                  </a:lnTo>
                  <a:lnTo>
                    <a:pt x="765" y="250"/>
                  </a:lnTo>
                  <a:lnTo>
                    <a:pt x="762" y="250"/>
                  </a:lnTo>
                  <a:lnTo>
                    <a:pt x="761" y="251"/>
                  </a:lnTo>
                  <a:lnTo>
                    <a:pt x="760" y="252"/>
                  </a:lnTo>
                  <a:lnTo>
                    <a:pt x="759" y="252"/>
                  </a:lnTo>
                  <a:lnTo>
                    <a:pt x="759" y="252"/>
                  </a:lnTo>
                  <a:lnTo>
                    <a:pt x="758" y="251"/>
                  </a:lnTo>
                  <a:lnTo>
                    <a:pt x="757" y="251"/>
                  </a:lnTo>
                  <a:lnTo>
                    <a:pt x="757" y="252"/>
                  </a:lnTo>
                  <a:lnTo>
                    <a:pt x="756" y="257"/>
                  </a:lnTo>
                  <a:lnTo>
                    <a:pt x="756" y="259"/>
                  </a:lnTo>
                  <a:lnTo>
                    <a:pt x="756" y="261"/>
                  </a:lnTo>
                  <a:lnTo>
                    <a:pt x="758" y="264"/>
                  </a:lnTo>
                  <a:lnTo>
                    <a:pt x="758" y="267"/>
                  </a:lnTo>
                  <a:lnTo>
                    <a:pt x="758" y="269"/>
                  </a:lnTo>
                  <a:lnTo>
                    <a:pt x="758" y="270"/>
                  </a:lnTo>
                  <a:lnTo>
                    <a:pt x="757" y="273"/>
                  </a:lnTo>
                  <a:lnTo>
                    <a:pt x="756" y="274"/>
                  </a:lnTo>
                  <a:lnTo>
                    <a:pt x="754" y="274"/>
                  </a:lnTo>
                  <a:lnTo>
                    <a:pt x="750" y="273"/>
                  </a:lnTo>
                  <a:lnTo>
                    <a:pt x="749" y="273"/>
                  </a:lnTo>
                  <a:lnTo>
                    <a:pt x="748" y="273"/>
                  </a:lnTo>
                  <a:lnTo>
                    <a:pt x="747" y="273"/>
                  </a:lnTo>
                  <a:lnTo>
                    <a:pt x="746" y="273"/>
                  </a:lnTo>
                  <a:lnTo>
                    <a:pt x="745" y="275"/>
                  </a:lnTo>
                  <a:lnTo>
                    <a:pt x="745" y="275"/>
                  </a:lnTo>
                  <a:lnTo>
                    <a:pt x="743" y="278"/>
                  </a:lnTo>
                  <a:lnTo>
                    <a:pt x="741" y="280"/>
                  </a:lnTo>
                  <a:lnTo>
                    <a:pt x="741" y="280"/>
                  </a:lnTo>
                  <a:lnTo>
                    <a:pt x="739" y="280"/>
                  </a:lnTo>
                  <a:lnTo>
                    <a:pt x="736" y="280"/>
                  </a:lnTo>
                  <a:lnTo>
                    <a:pt x="735" y="280"/>
                  </a:lnTo>
                  <a:lnTo>
                    <a:pt x="734" y="281"/>
                  </a:lnTo>
                  <a:lnTo>
                    <a:pt x="734" y="282"/>
                  </a:lnTo>
                  <a:lnTo>
                    <a:pt x="734" y="283"/>
                  </a:lnTo>
                  <a:lnTo>
                    <a:pt x="734" y="284"/>
                  </a:lnTo>
                  <a:lnTo>
                    <a:pt x="734" y="285"/>
                  </a:lnTo>
                  <a:lnTo>
                    <a:pt x="734" y="287"/>
                  </a:lnTo>
                  <a:lnTo>
                    <a:pt x="732" y="289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4" y="290"/>
                  </a:lnTo>
                  <a:lnTo>
                    <a:pt x="734" y="290"/>
                  </a:lnTo>
                  <a:lnTo>
                    <a:pt x="735" y="290"/>
                  </a:lnTo>
                  <a:lnTo>
                    <a:pt x="735" y="290"/>
                  </a:lnTo>
                  <a:lnTo>
                    <a:pt x="735" y="291"/>
                  </a:lnTo>
                  <a:lnTo>
                    <a:pt x="736" y="292"/>
                  </a:lnTo>
                  <a:lnTo>
                    <a:pt x="736" y="293"/>
                  </a:lnTo>
                  <a:lnTo>
                    <a:pt x="738" y="295"/>
                  </a:lnTo>
                  <a:lnTo>
                    <a:pt x="739" y="296"/>
                  </a:lnTo>
                  <a:lnTo>
                    <a:pt x="739" y="297"/>
                  </a:lnTo>
                  <a:lnTo>
                    <a:pt x="739" y="297"/>
                  </a:lnTo>
                  <a:lnTo>
                    <a:pt x="736" y="299"/>
                  </a:lnTo>
                  <a:lnTo>
                    <a:pt x="735" y="301"/>
                  </a:lnTo>
                  <a:lnTo>
                    <a:pt x="734" y="303"/>
                  </a:lnTo>
                  <a:lnTo>
                    <a:pt x="734" y="305"/>
                  </a:lnTo>
                  <a:lnTo>
                    <a:pt x="733" y="306"/>
                  </a:lnTo>
                  <a:lnTo>
                    <a:pt x="731" y="306"/>
                  </a:lnTo>
                  <a:lnTo>
                    <a:pt x="729" y="307"/>
                  </a:lnTo>
                  <a:lnTo>
                    <a:pt x="728" y="308"/>
                  </a:lnTo>
                  <a:lnTo>
                    <a:pt x="725" y="310"/>
                  </a:lnTo>
                  <a:lnTo>
                    <a:pt x="724" y="311"/>
                  </a:lnTo>
                  <a:lnTo>
                    <a:pt x="723" y="312"/>
                  </a:lnTo>
                  <a:lnTo>
                    <a:pt x="722" y="313"/>
                  </a:lnTo>
                  <a:lnTo>
                    <a:pt x="720" y="313"/>
                  </a:lnTo>
                  <a:lnTo>
                    <a:pt x="720" y="314"/>
                  </a:lnTo>
                  <a:lnTo>
                    <a:pt x="718" y="314"/>
                  </a:lnTo>
                  <a:lnTo>
                    <a:pt x="718" y="314"/>
                  </a:lnTo>
                  <a:lnTo>
                    <a:pt x="718" y="315"/>
                  </a:lnTo>
                  <a:lnTo>
                    <a:pt x="717" y="315"/>
                  </a:lnTo>
                  <a:lnTo>
                    <a:pt x="716" y="316"/>
                  </a:lnTo>
                  <a:lnTo>
                    <a:pt x="713" y="318"/>
                  </a:lnTo>
                  <a:lnTo>
                    <a:pt x="713" y="320"/>
                  </a:lnTo>
                  <a:lnTo>
                    <a:pt x="713" y="321"/>
                  </a:lnTo>
                  <a:lnTo>
                    <a:pt x="713" y="322"/>
                  </a:lnTo>
                  <a:lnTo>
                    <a:pt x="713" y="323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13" y="325"/>
                  </a:lnTo>
                  <a:lnTo>
                    <a:pt x="713" y="326"/>
                  </a:lnTo>
                  <a:lnTo>
                    <a:pt x="712" y="327"/>
                  </a:lnTo>
                  <a:lnTo>
                    <a:pt x="711" y="327"/>
                  </a:lnTo>
                  <a:lnTo>
                    <a:pt x="710" y="327"/>
                  </a:lnTo>
                  <a:lnTo>
                    <a:pt x="709" y="326"/>
                  </a:lnTo>
                  <a:lnTo>
                    <a:pt x="708" y="327"/>
                  </a:lnTo>
                  <a:lnTo>
                    <a:pt x="707" y="328"/>
                  </a:lnTo>
                  <a:lnTo>
                    <a:pt x="707" y="329"/>
                  </a:lnTo>
                  <a:lnTo>
                    <a:pt x="706" y="329"/>
                  </a:lnTo>
                  <a:lnTo>
                    <a:pt x="705" y="330"/>
                  </a:lnTo>
                  <a:lnTo>
                    <a:pt x="704" y="330"/>
                  </a:lnTo>
                  <a:lnTo>
                    <a:pt x="703" y="331"/>
                  </a:lnTo>
                  <a:lnTo>
                    <a:pt x="703" y="331"/>
                  </a:lnTo>
                  <a:lnTo>
                    <a:pt x="703" y="332"/>
                  </a:lnTo>
                  <a:lnTo>
                    <a:pt x="704" y="333"/>
                  </a:lnTo>
                  <a:lnTo>
                    <a:pt x="704" y="334"/>
                  </a:lnTo>
                  <a:lnTo>
                    <a:pt x="704" y="334"/>
                  </a:lnTo>
                  <a:lnTo>
                    <a:pt x="705" y="335"/>
                  </a:lnTo>
                  <a:lnTo>
                    <a:pt x="706" y="336"/>
                  </a:lnTo>
                  <a:lnTo>
                    <a:pt x="706" y="336"/>
                  </a:lnTo>
                  <a:lnTo>
                    <a:pt x="706" y="336"/>
                  </a:lnTo>
                  <a:lnTo>
                    <a:pt x="707" y="336"/>
                  </a:lnTo>
                  <a:lnTo>
                    <a:pt x="708" y="336"/>
                  </a:lnTo>
                  <a:lnTo>
                    <a:pt x="709" y="336"/>
                  </a:lnTo>
                  <a:lnTo>
                    <a:pt x="711" y="334"/>
                  </a:lnTo>
                  <a:lnTo>
                    <a:pt x="711" y="333"/>
                  </a:lnTo>
                  <a:lnTo>
                    <a:pt x="712" y="333"/>
                  </a:lnTo>
                  <a:lnTo>
                    <a:pt x="713" y="333"/>
                  </a:lnTo>
                  <a:lnTo>
                    <a:pt x="713" y="334"/>
                  </a:lnTo>
                  <a:lnTo>
                    <a:pt x="713" y="335"/>
                  </a:lnTo>
                  <a:lnTo>
                    <a:pt x="713" y="337"/>
                  </a:lnTo>
                  <a:lnTo>
                    <a:pt x="713" y="338"/>
                  </a:lnTo>
                  <a:lnTo>
                    <a:pt x="713" y="338"/>
                  </a:lnTo>
                  <a:lnTo>
                    <a:pt x="713" y="339"/>
                  </a:lnTo>
                  <a:lnTo>
                    <a:pt x="714" y="340"/>
                  </a:lnTo>
                  <a:lnTo>
                    <a:pt x="714" y="341"/>
                  </a:lnTo>
                  <a:lnTo>
                    <a:pt x="716" y="341"/>
                  </a:lnTo>
                  <a:lnTo>
                    <a:pt x="716" y="342"/>
                  </a:lnTo>
                  <a:lnTo>
                    <a:pt x="718" y="342"/>
                  </a:lnTo>
                  <a:lnTo>
                    <a:pt x="718" y="342"/>
                  </a:lnTo>
                  <a:lnTo>
                    <a:pt x="720" y="342"/>
                  </a:lnTo>
                  <a:lnTo>
                    <a:pt x="720" y="342"/>
                  </a:lnTo>
                  <a:lnTo>
                    <a:pt x="721" y="342"/>
                  </a:lnTo>
                  <a:lnTo>
                    <a:pt x="723" y="343"/>
                  </a:lnTo>
                  <a:lnTo>
                    <a:pt x="726" y="345"/>
                  </a:lnTo>
                  <a:lnTo>
                    <a:pt x="726" y="345"/>
                  </a:lnTo>
                  <a:lnTo>
                    <a:pt x="726" y="346"/>
                  </a:lnTo>
                  <a:lnTo>
                    <a:pt x="727" y="347"/>
                  </a:lnTo>
                  <a:lnTo>
                    <a:pt x="727" y="350"/>
                  </a:lnTo>
                  <a:lnTo>
                    <a:pt x="729" y="352"/>
                  </a:lnTo>
                  <a:lnTo>
                    <a:pt x="729" y="353"/>
                  </a:lnTo>
                  <a:lnTo>
                    <a:pt x="729" y="354"/>
                  </a:lnTo>
                  <a:lnTo>
                    <a:pt x="729" y="355"/>
                  </a:lnTo>
                  <a:lnTo>
                    <a:pt x="729" y="355"/>
                  </a:lnTo>
                  <a:lnTo>
                    <a:pt x="729" y="355"/>
                  </a:lnTo>
                  <a:lnTo>
                    <a:pt x="727" y="356"/>
                  </a:lnTo>
                  <a:lnTo>
                    <a:pt x="727" y="356"/>
                  </a:lnTo>
                  <a:lnTo>
                    <a:pt x="727" y="357"/>
                  </a:lnTo>
                  <a:lnTo>
                    <a:pt x="727" y="359"/>
                  </a:lnTo>
                  <a:lnTo>
                    <a:pt x="726" y="359"/>
                  </a:lnTo>
                  <a:lnTo>
                    <a:pt x="725" y="360"/>
                  </a:lnTo>
                  <a:lnTo>
                    <a:pt x="723" y="360"/>
                  </a:lnTo>
                  <a:lnTo>
                    <a:pt x="722" y="360"/>
                  </a:lnTo>
                  <a:lnTo>
                    <a:pt x="721" y="361"/>
                  </a:lnTo>
                  <a:lnTo>
                    <a:pt x="721" y="362"/>
                  </a:lnTo>
                  <a:lnTo>
                    <a:pt x="720" y="363"/>
                  </a:lnTo>
                  <a:lnTo>
                    <a:pt x="720" y="363"/>
                  </a:lnTo>
                  <a:lnTo>
                    <a:pt x="719" y="364"/>
                  </a:lnTo>
                  <a:lnTo>
                    <a:pt x="718" y="364"/>
                  </a:lnTo>
                  <a:lnTo>
                    <a:pt x="718" y="365"/>
                  </a:lnTo>
                  <a:lnTo>
                    <a:pt x="719" y="366"/>
                  </a:lnTo>
                  <a:lnTo>
                    <a:pt x="718" y="366"/>
                  </a:lnTo>
                  <a:lnTo>
                    <a:pt x="718" y="367"/>
                  </a:lnTo>
                  <a:lnTo>
                    <a:pt x="717" y="367"/>
                  </a:lnTo>
                  <a:lnTo>
                    <a:pt x="716" y="367"/>
                  </a:lnTo>
                  <a:lnTo>
                    <a:pt x="716" y="367"/>
                  </a:lnTo>
                  <a:lnTo>
                    <a:pt x="715" y="368"/>
                  </a:lnTo>
                  <a:lnTo>
                    <a:pt x="715" y="369"/>
                  </a:lnTo>
                  <a:lnTo>
                    <a:pt x="715" y="370"/>
                  </a:lnTo>
                  <a:lnTo>
                    <a:pt x="714" y="370"/>
                  </a:lnTo>
                  <a:lnTo>
                    <a:pt x="713" y="370"/>
                  </a:lnTo>
                  <a:lnTo>
                    <a:pt x="711" y="369"/>
                  </a:lnTo>
                  <a:lnTo>
                    <a:pt x="710" y="369"/>
                  </a:lnTo>
                  <a:lnTo>
                    <a:pt x="709" y="369"/>
                  </a:lnTo>
                  <a:lnTo>
                    <a:pt x="709" y="370"/>
                  </a:lnTo>
                  <a:lnTo>
                    <a:pt x="708" y="371"/>
                  </a:lnTo>
                  <a:lnTo>
                    <a:pt x="707" y="372"/>
                  </a:lnTo>
                  <a:lnTo>
                    <a:pt x="707" y="373"/>
                  </a:lnTo>
                  <a:lnTo>
                    <a:pt x="706" y="373"/>
                  </a:lnTo>
                  <a:lnTo>
                    <a:pt x="705" y="374"/>
                  </a:lnTo>
                  <a:lnTo>
                    <a:pt x="704" y="374"/>
                  </a:lnTo>
                  <a:lnTo>
                    <a:pt x="702" y="373"/>
                  </a:lnTo>
                  <a:lnTo>
                    <a:pt x="702" y="372"/>
                  </a:lnTo>
                  <a:lnTo>
                    <a:pt x="701" y="373"/>
                  </a:lnTo>
                  <a:lnTo>
                    <a:pt x="701" y="372"/>
                  </a:lnTo>
                  <a:lnTo>
                    <a:pt x="700" y="372"/>
                  </a:lnTo>
                  <a:lnTo>
                    <a:pt x="700" y="371"/>
                  </a:lnTo>
                  <a:lnTo>
                    <a:pt x="699" y="371"/>
                  </a:lnTo>
                  <a:lnTo>
                    <a:pt x="697" y="370"/>
                  </a:lnTo>
                  <a:lnTo>
                    <a:pt x="697" y="369"/>
                  </a:lnTo>
                  <a:lnTo>
                    <a:pt x="697" y="368"/>
                  </a:lnTo>
                  <a:lnTo>
                    <a:pt x="696" y="367"/>
                  </a:lnTo>
                  <a:lnTo>
                    <a:pt x="695" y="367"/>
                  </a:lnTo>
                  <a:lnTo>
                    <a:pt x="695" y="367"/>
                  </a:lnTo>
                  <a:lnTo>
                    <a:pt x="695" y="366"/>
                  </a:lnTo>
                  <a:lnTo>
                    <a:pt x="692" y="365"/>
                  </a:lnTo>
                  <a:lnTo>
                    <a:pt x="690" y="364"/>
                  </a:lnTo>
                  <a:lnTo>
                    <a:pt x="690" y="364"/>
                  </a:lnTo>
                  <a:lnTo>
                    <a:pt x="688" y="364"/>
                  </a:lnTo>
                  <a:lnTo>
                    <a:pt x="688" y="364"/>
                  </a:lnTo>
                  <a:lnTo>
                    <a:pt x="687" y="364"/>
                  </a:lnTo>
                  <a:lnTo>
                    <a:pt x="686" y="364"/>
                  </a:lnTo>
                  <a:lnTo>
                    <a:pt x="685" y="363"/>
                  </a:lnTo>
                  <a:lnTo>
                    <a:pt x="681" y="362"/>
                  </a:lnTo>
                  <a:lnTo>
                    <a:pt x="679" y="362"/>
                  </a:lnTo>
                  <a:lnTo>
                    <a:pt x="678" y="361"/>
                  </a:lnTo>
                  <a:lnTo>
                    <a:pt x="678" y="361"/>
                  </a:lnTo>
                  <a:lnTo>
                    <a:pt x="678" y="360"/>
                  </a:lnTo>
                  <a:lnTo>
                    <a:pt x="678" y="360"/>
                  </a:lnTo>
                  <a:lnTo>
                    <a:pt x="677" y="360"/>
                  </a:lnTo>
                  <a:lnTo>
                    <a:pt x="676" y="359"/>
                  </a:lnTo>
                  <a:lnTo>
                    <a:pt x="675" y="359"/>
                  </a:lnTo>
                  <a:lnTo>
                    <a:pt x="675" y="359"/>
                  </a:lnTo>
                  <a:lnTo>
                    <a:pt x="674" y="359"/>
                  </a:lnTo>
                  <a:lnTo>
                    <a:pt x="673" y="359"/>
                  </a:lnTo>
                  <a:lnTo>
                    <a:pt x="673" y="359"/>
                  </a:lnTo>
                  <a:lnTo>
                    <a:pt x="672" y="359"/>
                  </a:lnTo>
                  <a:lnTo>
                    <a:pt x="671" y="359"/>
                  </a:lnTo>
                  <a:lnTo>
                    <a:pt x="671" y="358"/>
                  </a:lnTo>
                  <a:lnTo>
                    <a:pt x="669" y="357"/>
                  </a:lnTo>
                  <a:lnTo>
                    <a:pt x="665" y="357"/>
                  </a:lnTo>
                  <a:lnTo>
                    <a:pt x="664" y="357"/>
                  </a:lnTo>
                  <a:lnTo>
                    <a:pt x="662" y="356"/>
                  </a:lnTo>
                  <a:lnTo>
                    <a:pt x="658" y="353"/>
                  </a:lnTo>
                  <a:lnTo>
                    <a:pt x="657" y="352"/>
                  </a:lnTo>
                  <a:lnTo>
                    <a:pt x="655" y="353"/>
                  </a:lnTo>
                  <a:lnTo>
                    <a:pt x="653" y="356"/>
                  </a:lnTo>
                  <a:lnTo>
                    <a:pt x="650" y="358"/>
                  </a:lnTo>
                  <a:lnTo>
                    <a:pt x="650" y="359"/>
                  </a:lnTo>
                  <a:lnTo>
                    <a:pt x="649" y="360"/>
                  </a:lnTo>
                  <a:lnTo>
                    <a:pt x="649" y="361"/>
                  </a:lnTo>
                  <a:lnTo>
                    <a:pt x="648" y="366"/>
                  </a:lnTo>
                  <a:lnTo>
                    <a:pt x="648" y="366"/>
                  </a:lnTo>
                  <a:lnTo>
                    <a:pt x="648" y="367"/>
                  </a:lnTo>
                  <a:lnTo>
                    <a:pt x="648" y="369"/>
                  </a:lnTo>
                  <a:lnTo>
                    <a:pt x="651" y="373"/>
                  </a:lnTo>
                  <a:lnTo>
                    <a:pt x="654" y="377"/>
                  </a:lnTo>
                  <a:lnTo>
                    <a:pt x="656" y="381"/>
                  </a:lnTo>
                  <a:lnTo>
                    <a:pt x="657" y="384"/>
                  </a:lnTo>
                  <a:lnTo>
                    <a:pt x="658" y="386"/>
                  </a:lnTo>
                  <a:lnTo>
                    <a:pt x="660" y="387"/>
                  </a:lnTo>
                  <a:lnTo>
                    <a:pt x="661" y="387"/>
                  </a:lnTo>
                  <a:lnTo>
                    <a:pt x="662" y="387"/>
                  </a:lnTo>
                  <a:lnTo>
                    <a:pt x="663" y="388"/>
                  </a:lnTo>
                  <a:lnTo>
                    <a:pt x="664" y="388"/>
                  </a:lnTo>
                  <a:lnTo>
                    <a:pt x="664" y="388"/>
                  </a:lnTo>
                  <a:lnTo>
                    <a:pt x="666" y="388"/>
                  </a:lnTo>
                  <a:lnTo>
                    <a:pt x="666" y="388"/>
                  </a:lnTo>
                  <a:lnTo>
                    <a:pt x="667" y="390"/>
                  </a:lnTo>
                  <a:lnTo>
                    <a:pt x="668" y="390"/>
                  </a:lnTo>
                  <a:lnTo>
                    <a:pt x="669" y="393"/>
                  </a:lnTo>
                  <a:lnTo>
                    <a:pt x="669" y="394"/>
                  </a:lnTo>
                  <a:lnTo>
                    <a:pt x="670" y="396"/>
                  </a:lnTo>
                  <a:lnTo>
                    <a:pt x="670" y="397"/>
                  </a:lnTo>
                  <a:lnTo>
                    <a:pt x="669" y="400"/>
                  </a:lnTo>
                  <a:lnTo>
                    <a:pt x="669" y="402"/>
                  </a:lnTo>
                  <a:lnTo>
                    <a:pt x="670" y="403"/>
                  </a:lnTo>
                  <a:lnTo>
                    <a:pt x="671" y="403"/>
                  </a:lnTo>
                  <a:lnTo>
                    <a:pt x="671" y="402"/>
                  </a:lnTo>
                  <a:lnTo>
                    <a:pt x="672" y="401"/>
                  </a:lnTo>
                  <a:lnTo>
                    <a:pt x="673" y="401"/>
                  </a:lnTo>
                  <a:lnTo>
                    <a:pt x="674" y="402"/>
                  </a:lnTo>
                  <a:lnTo>
                    <a:pt x="677" y="404"/>
                  </a:lnTo>
                  <a:lnTo>
                    <a:pt x="678" y="404"/>
                  </a:lnTo>
                  <a:lnTo>
                    <a:pt x="680" y="404"/>
                  </a:lnTo>
                  <a:lnTo>
                    <a:pt x="681" y="404"/>
                  </a:lnTo>
                  <a:lnTo>
                    <a:pt x="683" y="404"/>
                  </a:lnTo>
                  <a:lnTo>
                    <a:pt x="684" y="403"/>
                  </a:lnTo>
                  <a:lnTo>
                    <a:pt x="684" y="403"/>
                  </a:lnTo>
                  <a:lnTo>
                    <a:pt x="685" y="401"/>
                  </a:lnTo>
                  <a:lnTo>
                    <a:pt x="686" y="400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0"/>
                  </a:lnTo>
                  <a:lnTo>
                    <a:pt x="689" y="400"/>
                  </a:lnTo>
                  <a:lnTo>
                    <a:pt x="690" y="400"/>
                  </a:lnTo>
                  <a:lnTo>
                    <a:pt x="690" y="400"/>
                  </a:lnTo>
                  <a:lnTo>
                    <a:pt x="692" y="401"/>
                  </a:lnTo>
                  <a:lnTo>
                    <a:pt x="692" y="403"/>
                  </a:lnTo>
                  <a:lnTo>
                    <a:pt x="693" y="405"/>
                  </a:lnTo>
                  <a:lnTo>
                    <a:pt x="694" y="408"/>
                  </a:lnTo>
                  <a:lnTo>
                    <a:pt x="695" y="413"/>
                  </a:lnTo>
                  <a:lnTo>
                    <a:pt x="696" y="413"/>
                  </a:lnTo>
                  <a:lnTo>
                    <a:pt x="697" y="414"/>
                  </a:lnTo>
                  <a:lnTo>
                    <a:pt x="700" y="414"/>
                  </a:lnTo>
                  <a:lnTo>
                    <a:pt x="701" y="413"/>
                  </a:lnTo>
                  <a:lnTo>
                    <a:pt x="701" y="413"/>
                  </a:lnTo>
                  <a:lnTo>
                    <a:pt x="702" y="413"/>
                  </a:lnTo>
                  <a:lnTo>
                    <a:pt x="702" y="412"/>
                  </a:lnTo>
                  <a:lnTo>
                    <a:pt x="703" y="412"/>
                  </a:lnTo>
                  <a:lnTo>
                    <a:pt x="705" y="412"/>
                  </a:lnTo>
                  <a:lnTo>
                    <a:pt x="705" y="412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7">
              <a:extLst>
                <a:ext uri="{FF2B5EF4-FFF2-40B4-BE49-F238E27FC236}">
                  <a16:creationId xmlns:a16="http://schemas.microsoft.com/office/drawing/2014/main" id="{B7ECFA6F-9464-6C87-4A9E-242EF565D1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8588" y="4240213"/>
              <a:ext cx="685800" cy="530225"/>
            </a:xfrm>
            <a:custGeom>
              <a:avLst/>
              <a:gdLst>
                <a:gd name="T0" fmla="*/ 427 w 432"/>
                <a:gd name="T1" fmla="*/ 104 h 334"/>
                <a:gd name="T2" fmla="*/ 431 w 432"/>
                <a:gd name="T3" fmla="*/ 129 h 334"/>
                <a:gd name="T4" fmla="*/ 417 w 432"/>
                <a:gd name="T5" fmla="*/ 160 h 334"/>
                <a:gd name="T6" fmla="*/ 398 w 432"/>
                <a:gd name="T7" fmla="*/ 178 h 334"/>
                <a:gd name="T8" fmla="*/ 396 w 432"/>
                <a:gd name="T9" fmla="*/ 208 h 334"/>
                <a:gd name="T10" fmla="*/ 376 w 432"/>
                <a:gd name="T11" fmla="*/ 231 h 334"/>
                <a:gd name="T12" fmla="*/ 357 w 432"/>
                <a:gd name="T13" fmla="*/ 241 h 334"/>
                <a:gd name="T14" fmla="*/ 356 w 432"/>
                <a:gd name="T15" fmla="*/ 257 h 334"/>
                <a:gd name="T16" fmla="*/ 334 w 432"/>
                <a:gd name="T17" fmla="*/ 263 h 334"/>
                <a:gd name="T18" fmla="*/ 315 w 432"/>
                <a:gd name="T19" fmla="*/ 282 h 334"/>
                <a:gd name="T20" fmla="*/ 295 w 432"/>
                <a:gd name="T21" fmla="*/ 303 h 334"/>
                <a:gd name="T22" fmla="*/ 290 w 432"/>
                <a:gd name="T23" fmla="*/ 292 h 334"/>
                <a:gd name="T24" fmla="*/ 288 w 432"/>
                <a:gd name="T25" fmla="*/ 305 h 334"/>
                <a:gd name="T26" fmla="*/ 266 w 432"/>
                <a:gd name="T27" fmla="*/ 309 h 334"/>
                <a:gd name="T28" fmla="*/ 261 w 432"/>
                <a:gd name="T29" fmla="*/ 297 h 334"/>
                <a:gd name="T30" fmla="*/ 251 w 432"/>
                <a:gd name="T31" fmla="*/ 288 h 334"/>
                <a:gd name="T32" fmla="*/ 247 w 432"/>
                <a:gd name="T33" fmla="*/ 289 h 334"/>
                <a:gd name="T34" fmla="*/ 241 w 432"/>
                <a:gd name="T35" fmla="*/ 296 h 334"/>
                <a:gd name="T36" fmla="*/ 238 w 432"/>
                <a:gd name="T37" fmla="*/ 287 h 334"/>
                <a:gd name="T38" fmla="*/ 237 w 432"/>
                <a:gd name="T39" fmla="*/ 280 h 334"/>
                <a:gd name="T40" fmla="*/ 227 w 432"/>
                <a:gd name="T41" fmla="*/ 281 h 334"/>
                <a:gd name="T42" fmla="*/ 229 w 432"/>
                <a:gd name="T43" fmla="*/ 292 h 334"/>
                <a:gd name="T44" fmla="*/ 230 w 432"/>
                <a:gd name="T45" fmla="*/ 297 h 334"/>
                <a:gd name="T46" fmla="*/ 224 w 432"/>
                <a:gd name="T47" fmla="*/ 298 h 334"/>
                <a:gd name="T48" fmla="*/ 220 w 432"/>
                <a:gd name="T49" fmla="*/ 291 h 334"/>
                <a:gd name="T50" fmla="*/ 214 w 432"/>
                <a:gd name="T51" fmla="*/ 296 h 334"/>
                <a:gd name="T52" fmla="*/ 202 w 432"/>
                <a:gd name="T53" fmla="*/ 304 h 334"/>
                <a:gd name="T54" fmla="*/ 182 w 432"/>
                <a:gd name="T55" fmla="*/ 297 h 334"/>
                <a:gd name="T56" fmla="*/ 143 w 432"/>
                <a:gd name="T57" fmla="*/ 283 h 334"/>
                <a:gd name="T58" fmla="*/ 125 w 432"/>
                <a:gd name="T59" fmla="*/ 269 h 334"/>
                <a:gd name="T60" fmla="*/ 122 w 432"/>
                <a:gd name="T61" fmla="*/ 237 h 334"/>
                <a:gd name="T62" fmla="*/ 116 w 432"/>
                <a:gd name="T63" fmla="*/ 217 h 334"/>
                <a:gd name="T64" fmla="*/ 73 w 432"/>
                <a:gd name="T65" fmla="*/ 213 h 334"/>
                <a:gd name="T66" fmla="*/ 69 w 432"/>
                <a:gd name="T67" fmla="*/ 191 h 334"/>
                <a:gd name="T68" fmla="*/ 87 w 432"/>
                <a:gd name="T69" fmla="*/ 183 h 334"/>
                <a:gd name="T70" fmla="*/ 95 w 432"/>
                <a:gd name="T71" fmla="*/ 153 h 334"/>
                <a:gd name="T72" fmla="*/ 74 w 432"/>
                <a:gd name="T73" fmla="*/ 148 h 334"/>
                <a:gd name="T74" fmla="*/ 52 w 432"/>
                <a:gd name="T75" fmla="*/ 146 h 334"/>
                <a:gd name="T76" fmla="*/ 36 w 432"/>
                <a:gd name="T77" fmla="*/ 127 h 334"/>
                <a:gd name="T78" fmla="*/ 14 w 432"/>
                <a:gd name="T79" fmla="*/ 127 h 334"/>
                <a:gd name="T80" fmla="*/ 14 w 432"/>
                <a:gd name="T81" fmla="*/ 110 h 334"/>
                <a:gd name="T82" fmla="*/ 43 w 432"/>
                <a:gd name="T83" fmla="*/ 89 h 334"/>
                <a:gd name="T84" fmla="*/ 86 w 432"/>
                <a:gd name="T85" fmla="*/ 110 h 334"/>
                <a:gd name="T86" fmla="*/ 138 w 432"/>
                <a:gd name="T87" fmla="*/ 74 h 334"/>
                <a:gd name="T88" fmla="*/ 148 w 432"/>
                <a:gd name="T89" fmla="*/ 54 h 334"/>
                <a:gd name="T90" fmla="*/ 171 w 432"/>
                <a:gd name="T91" fmla="*/ 70 h 334"/>
                <a:gd name="T92" fmla="*/ 182 w 432"/>
                <a:gd name="T93" fmla="*/ 73 h 334"/>
                <a:gd name="T94" fmla="*/ 207 w 432"/>
                <a:gd name="T95" fmla="*/ 72 h 334"/>
                <a:gd name="T96" fmla="*/ 226 w 432"/>
                <a:gd name="T97" fmla="*/ 57 h 334"/>
                <a:gd name="T98" fmla="*/ 239 w 432"/>
                <a:gd name="T99" fmla="*/ 50 h 334"/>
                <a:gd name="T100" fmla="*/ 260 w 432"/>
                <a:gd name="T101" fmla="*/ 42 h 334"/>
                <a:gd name="T102" fmla="*/ 267 w 432"/>
                <a:gd name="T103" fmla="*/ 38 h 334"/>
                <a:gd name="T104" fmla="*/ 286 w 432"/>
                <a:gd name="T105" fmla="*/ 21 h 334"/>
                <a:gd name="T106" fmla="*/ 301 w 432"/>
                <a:gd name="T107" fmla="*/ 24 h 334"/>
                <a:gd name="T108" fmla="*/ 326 w 432"/>
                <a:gd name="T109" fmla="*/ 22 h 334"/>
                <a:gd name="T110" fmla="*/ 346 w 432"/>
                <a:gd name="T111" fmla="*/ 3 h 334"/>
                <a:gd name="T112" fmla="*/ 383 w 432"/>
                <a:gd name="T113" fmla="*/ 6 h 334"/>
                <a:gd name="T114" fmla="*/ 390 w 432"/>
                <a:gd name="T115" fmla="*/ 30 h 334"/>
                <a:gd name="T116" fmla="*/ 390 w 432"/>
                <a:gd name="T117" fmla="*/ 45 h 334"/>
                <a:gd name="T118" fmla="*/ 380 w 432"/>
                <a:gd name="T119" fmla="*/ 69 h 334"/>
                <a:gd name="T120" fmla="*/ 378 w 432"/>
                <a:gd name="T121" fmla="*/ 85 h 334"/>
                <a:gd name="T122" fmla="*/ 396 w 432"/>
                <a:gd name="T123" fmla="*/ 91 h 334"/>
                <a:gd name="T124" fmla="*/ 407 w 432"/>
                <a:gd name="T125" fmla="*/ 1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334">
                  <a:moveTo>
                    <a:pt x="264" y="333"/>
                  </a:moveTo>
                  <a:lnTo>
                    <a:pt x="264" y="334"/>
                  </a:lnTo>
                  <a:lnTo>
                    <a:pt x="263" y="334"/>
                  </a:lnTo>
                  <a:lnTo>
                    <a:pt x="263" y="332"/>
                  </a:lnTo>
                  <a:lnTo>
                    <a:pt x="263" y="332"/>
                  </a:lnTo>
                  <a:lnTo>
                    <a:pt x="265" y="332"/>
                  </a:lnTo>
                  <a:lnTo>
                    <a:pt x="265" y="332"/>
                  </a:lnTo>
                  <a:lnTo>
                    <a:pt x="265" y="333"/>
                  </a:lnTo>
                  <a:lnTo>
                    <a:pt x="264" y="333"/>
                  </a:lnTo>
                  <a:lnTo>
                    <a:pt x="264" y="333"/>
                  </a:lnTo>
                  <a:close/>
                  <a:moveTo>
                    <a:pt x="210" y="303"/>
                  </a:moveTo>
                  <a:lnTo>
                    <a:pt x="208" y="304"/>
                  </a:lnTo>
                  <a:lnTo>
                    <a:pt x="208" y="304"/>
                  </a:lnTo>
                  <a:lnTo>
                    <a:pt x="209" y="303"/>
                  </a:lnTo>
                  <a:lnTo>
                    <a:pt x="209" y="302"/>
                  </a:lnTo>
                  <a:lnTo>
                    <a:pt x="210" y="302"/>
                  </a:lnTo>
                  <a:lnTo>
                    <a:pt x="211" y="302"/>
                  </a:lnTo>
                  <a:lnTo>
                    <a:pt x="211" y="303"/>
                  </a:lnTo>
                  <a:lnTo>
                    <a:pt x="210" y="303"/>
                  </a:lnTo>
                  <a:lnTo>
                    <a:pt x="210" y="303"/>
                  </a:lnTo>
                  <a:close/>
                  <a:moveTo>
                    <a:pt x="233" y="289"/>
                  </a:moveTo>
                  <a:lnTo>
                    <a:pt x="233" y="289"/>
                  </a:lnTo>
                  <a:lnTo>
                    <a:pt x="233" y="288"/>
                  </a:lnTo>
                  <a:lnTo>
                    <a:pt x="233" y="288"/>
                  </a:lnTo>
                  <a:lnTo>
                    <a:pt x="233" y="288"/>
                  </a:lnTo>
                  <a:lnTo>
                    <a:pt x="233" y="288"/>
                  </a:lnTo>
                  <a:lnTo>
                    <a:pt x="233" y="289"/>
                  </a:lnTo>
                  <a:lnTo>
                    <a:pt x="233" y="289"/>
                  </a:lnTo>
                  <a:close/>
                  <a:moveTo>
                    <a:pt x="429" y="104"/>
                  </a:moveTo>
                  <a:lnTo>
                    <a:pt x="428" y="104"/>
                  </a:lnTo>
                  <a:lnTo>
                    <a:pt x="427" y="104"/>
                  </a:lnTo>
                  <a:lnTo>
                    <a:pt x="426" y="104"/>
                  </a:lnTo>
                  <a:lnTo>
                    <a:pt x="425" y="106"/>
                  </a:lnTo>
                  <a:lnTo>
                    <a:pt x="425" y="106"/>
                  </a:lnTo>
                  <a:lnTo>
                    <a:pt x="425" y="107"/>
                  </a:lnTo>
                  <a:lnTo>
                    <a:pt x="425" y="108"/>
                  </a:lnTo>
                  <a:lnTo>
                    <a:pt x="425" y="109"/>
                  </a:lnTo>
                  <a:lnTo>
                    <a:pt x="425" y="109"/>
                  </a:lnTo>
                  <a:lnTo>
                    <a:pt x="425" y="110"/>
                  </a:lnTo>
                  <a:lnTo>
                    <a:pt x="425" y="110"/>
                  </a:lnTo>
                  <a:lnTo>
                    <a:pt x="425" y="111"/>
                  </a:lnTo>
                  <a:lnTo>
                    <a:pt x="425" y="111"/>
                  </a:lnTo>
                  <a:lnTo>
                    <a:pt x="425" y="112"/>
                  </a:lnTo>
                  <a:lnTo>
                    <a:pt x="425" y="113"/>
                  </a:lnTo>
                  <a:lnTo>
                    <a:pt x="426" y="113"/>
                  </a:lnTo>
                  <a:lnTo>
                    <a:pt x="427" y="115"/>
                  </a:lnTo>
                  <a:lnTo>
                    <a:pt x="427" y="115"/>
                  </a:lnTo>
                  <a:lnTo>
                    <a:pt x="429" y="115"/>
                  </a:lnTo>
                  <a:lnTo>
                    <a:pt x="429" y="115"/>
                  </a:lnTo>
                  <a:lnTo>
                    <a:pt x="429" y="116"/>
                  </a:lnTo>
                  <a:lnTo>
                    <a:pt x="429" y="117"/>
                  </a:lnTo>
                  <a:lnTo>
                    <a:pt x="428" y="118"/>
                  </a:lnTo>
                  <a:lnTo>
                    <a:pt x="428" y="119"/>
                  </a:lnTo>
                  <a:lnTo>
                    <a:pt x="428" y="120"/>
                  </a:lnTo>
                  <a:lnTo>
                    <a:pt x="428" y="121"/>
                  </a:lnTo>
                  <a:lnTo>
                    <a:pt x="429" y="122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7"/>
                  </a:lnTo>
                  <a:lnTo>
                    <a:pt x="432" y="128"/>
                  </a:lnTo>
                  <a:lnTo>
                    <a:pt x="432" y="129"/>
                  </a:lnTo>
                  <a:lnTo>
                    <a:pt x="431" y="129"/>
                  </a:lnTo>
                  <a:lnTo>
                    <a:pt x="428" y="132"/>
                  </a:lnTo>
                  <a:lnTo>
                    <a:pt x="427" y="132"/>
                  </a:lnTo>
                  <a:lnTo>
                    <a:pt x="427" y="132"/>
                  </a:lnTo>
                  <a:lnTo>
                    <a:pt x="426" y="132"/>
                  </a:lnTo>
                  <a:lnTo>
                    <a:pt x="425" y="132"/>
                  </a:lnTo>
                  <a:lnTo>
                    <a:pt x="425" y="132"/>
                  </a:lnTo>
                  <a:lnTo>
                    <a:pt x="424" y="134"/>
                  </a:lnTo>
                  <a:lnTo>
                    <a:pt x="422" y="135"/>
                  </a:lnTo>
                  <a:lnTo>
                    <a:pt x="421" y="136"/>
                  </a:lnTo>
                  <a:lnTo>
                    <a:pt x="421" y="136"/>
                  </a:lnTo>
                  <a:lnTo>
                    <a:pt x="421" y="137"/>
                  </a:lnTo>
                  <a:lnTo>
                    <a:pt x="421" y="138"/>
                  </a:lnTo>
                  <a:lnTo>
                    <a:pt x="421" y="139"/>
                  </a:lnTo>
                  <a:lnTo>
                    <a:pt x="422" y="139"/>
                  </a:lnTo>
                  <a:lnTo>
                    <a:pt x="422" y="139"/>
                  </a:lnTo>
                  <a:lnTo>
                    <a:pt x="422" y="140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3" y="147"/>
                  </a:lnTo>
                  <a:lnTo>
                    <a:pt x="423" y="149"/>
                  </a:lnTo>
                  <a:lnTo>
                    <a:pt x="424" y="150"/>
                  </a:lnTo>
                  <a:lnTo>
                    <a:pt x="423" y="151"/>
                  </a:lnTo>
                  <a:lnTo>
                    <a:pt x="422" y="153"/>
                  </a:lnTo>
                  <a:lnTo>
                    <a:pt x="422" y="153"/>
                  </a:lnTo>
                  <a:lnTo>
                    <a:pt x="421" y="153"/>
                  </a:lnTo>
                  <a:lnTo>
                    <a:pt x="420" y="153"/>
                  </a:lnTo>
                  <a:lnTo>
                    <a:pt x="418" y="154"/>
                  </a:lnTo>
                  <a:lnTo>
                    <a:pt x="418" y="155"/>
                  </a:lnTo>
                  <a:lnTo>
                    <a:pt x="418" y="155"/>
                  </a:lnTo>
                  <a:lnTo>
                    <a:pt x="417" y="160"/>
                  </a:lnTo>
                  <a:lnTo>
                    <a:pt x="417" y="160"/>
                  </a:lnTo>
                  <a:lnTo>
                    <a:pt x="417" y="160"/>
                  </a:lnTo>
                  <a:lnTo>
                    <a:pt x="416" y="160"/>
                  </a:lnTo>
                  <a:lnTo>
                    <a:pt x="415" y="160"/>
                  </a:lnTo>
                  <a:lnTo>
                    <a:pt x="415" y="160"/>
                  </a:lnTo>
                  <a:lnTo>
                    <a:pt x="414" y="160"/>
                  </a:lnTo>
                  <a:lnTo>
                    <a:pt x="412" y="160"/>
                  </a:lnTo>
                  <a:lnTo>
                    <a:pt x="411" y="160"/>
                  </a:lnTo>
                  <a:lnTo>
                    <a:pt x="410" y="160"/>
                  </a:lnTo>
                  <a:lnTo>
                    <a:pt x="410" y="160"/>
                  </a:lnTo>
                  <a:lnTo>
                    <a:pt x="408" y="161"/>
                  </a:lnTo>
                  <a:lnTo>
                    <a:pt x="408" y="162"/>
                  </a:lnTo>
                  <a:lnTo>
                    <a:pt x="407" y="165"/>
                  </a:lnTo>
                  <a:lnTo>
                    <a:pt x="406" y="166"/>
                  </a:lnTo>
                  <a:lnTo>
                    <a:pt x="407" y="167"/>
                  </a:lnTo>
                  <a:lnTo>
                    <a:pt x="407" y="167"/>
                  </a:lnTo>
                  <a:lnTo>
                    <a:pt x="408" y="167"/>
                  </a:lnTo>
                  <a:lnTo>
                    <a:pt x="408" y="168"/>
                  </a:lnTo>
                  <a:lnTo>
                    <a:pt x="408" y="169"/>
                  </a:lnTo>
                  <a:lnTo>
                    <a:pt x="408" y="170"/>
                  </a:lnTo>
                  <a:lnTo>
                    <a:pt x="407" y="170"/>
                  </a:lnTo>
                  <a:lnTo>
                    <a:pt x="406" y="171"/>
                  </a:lnTo>
                  <a:lnTo>
                    <a:pt x="406" y="171"/>
                  </a:lnTo>
                  <a:lnTo>
                    <a:pt x="403" y="172"/>
                  </a:lnTo>
                  <a:lnTo>
                    <a:pt x="403" y="172"/>
                  </a:lnTo>
                  <a:lnTo>
                    <a:pt x="399" y="173"/>
                  </a:lnTo>
                  <a:lnTo>
                    <a:pt x="399" y="173"/>
                  </a:lnTo>
                  <a:lnTo>
                    <a:pt x="398" y="174"/>
                  </a:lnTo>
                  <a:lnTo>
                    <a:pt x="398" y="174"/>
                  </a:lnTo>
                  <a:lnTo>
                    <a:pt x="398" y="176"/>
                  </a:lnTo>
                  <a:lnTo>
                    <a:pt x="398" y="177"/>
                  </a:lnTo>
                  <a:lnTo>
                    <a:pt x="398" y="178"/>
                  </a:lnTo>
                  <a:lnTo>
                    <a:pt x="398" y="178"/>
                  </a:lnTo>
                  <a:lnTo>
                    <a:pt x="397" y="180"/>
                  </a:lnTo>
                  <a:lnTo>
                    <a:pt x="394" y="186"/>
                  </a:lnTo>
                  <a:lnTo>
                    <a:pt x="394" y="187"/>
                  </a:lnTo>
                  <a:lnTo>
                    <a:pt x="394" y="187"/>
                  </a:lnTo>
                  <a:lnTo>
                    <a:pt x="393" y="188"/>
                  </a:lnTo>
                  <a:lnTo>
                    <a:pt x="393" y="190"/>
                  </a:lnTo>
                  <a:lnTo>
                    <a:pt x="392" y="190"/>
                  </a:lnTo>
                  <a:lnTo>
                    <a:pt x="392" y="191"/>
                  </a:lnTo>
                  <a:lnTo>
                    <a:pt x="393" y="192"/>
                  </a:lnTo>
                  <a:lnTo>
                    <a:pt x="393" y="193"/>
                  </a:lnTo>
                  <a:lnTo>
                    <a:pt x="392" y="194"/>
                  </a:lnTo>
                  <a:lnTo>
                    <a:pt x="392" y="195"/>
                  </a:lnTo>
                  <a:lnTo>
                    <a:pt x="393" y="196"/>
                  </a:lnTo>
                  <a:lnTo>
                    <a:pt x="393" y="197"/>
                  </a:lnTo>
                  <a:lnTo>
                    <a:pt x="393" y="199"/>
                  </a:lnTo>
                  <a:lnTo>
                    <a:pt x="393" y="199"/>
                  </a:lnTo>
                  <a:lnTo>
                    <a:pt x="394" y="200"/>
                  </a:lnTo>
                  <a:lnTo>
                    <a:pt x="394" y="201"/>
                  </a:lnTo>
                  <a:lnTo>
                    <a:pt x="394" y="201"/>
                  </a:lnTo>
                  <a:lnTo>
                    <a:pt x="394" y="201"/>
                  </a:lnTo>
                  <a:lnTo>
                    <a:pt x="393" y="202"/>
                  </a:lnTo>
                  <a:lnTo>
                    <a:pt x="393" y="204"/>
                  </a:lnTo>
                  <a:lnTo>
                    <a:pt x="393" y="204"/>
                  </a:lnTo>
                  <a:lnTo>
                    <a:pt x="393" y="205"/>
                  </a:lnTo>
                  <a:lnTo>
                    <a:pt x="393" y="206"/>
                  </a:lnTo>
                  <a:lnTo>
                    <a:pt x="394" y="206"/>
                  </a:lnTo>
                  <a:lnTo>
                    <a:pt x="394" y="207"/>
                  </a:lnTo>
                  <a:lnTo>
                    <a:pt x="395" y="207"/>
                  </a:lnTo>
                  <a:lnTo>
                    <a:pt x="395" y="208"/>
                  </a:lnTo>
                  <a:lnTo>
                    <a:pt x="396" y="208"/>
                  </a:lnTo>
                  <a:lnTo>
                    <a:pt x="396" y="208"/>
                  </a:lnTo>
                  <a:lnTo>
                    <a:pt x="396" y="209"/>
                  </a:lnTo>
                  <a:lnTo>
                    <a:pt x="395" y="209"/>
                  </a:lnTo>
                  <a:lnTo>
                    <a:pt x="395" y="210"/>
                  </a:lnTo>
                  <a:lnTo>
                    <a:pt x="394" y="211"/>
                  </a:lnTo>
                  <a:lnTo>
                    <a:pt x="394" y="212"/>
                  </a:lnTo>
                  <a:lnTo>
                    <a:pt x="394" y="213"/>
                  </a:lnTo>
                  <a:lnTo>
                    <a:pt x="394" y="213"/>
                  </a:lnTo>
                  <a:lnTo>
                    <a:pt x="393" y="213"/>
                  </a:lnTo>
                  <a:lnTo>
                    <a:pt x="393" y="214"/>
                  </a:lnTo>
                  <a:lnTo>
                    <a:pt x="392" y="214"/>
                  </a:lnTo>
                  <a:lnTo>
                    <a:pt x="392" y="217"/>
                  </a:lnTo>
                  <a:lnTo>
                    <a:pt x="392" y="218"/>
                  </a:lnTo>
                  <a:lnTo>
                    <a:pt x="391" y="218"/>
                  </a:lnTo>
                  <a:lnTo>
                    <a:pt x="390" y="220"/>
                  </a:lnTo>
                  <a:lnTo>
                    <a:pt x="388" y="223"/>
                  </a:lnTo>
                  <a:lnTo>
                    <a:pt x="387" y="224"/>
                  </a:lnTo>
                  <a:lnTo>
                    <a:pt x="386" y="224"/>
                  </a:lnTo>
                  <a:lnTo>
                    <a:pt x="385" y="225"/>
                  </a:lnTo>
                  <a:lnTo>
                    <a:pt x="383" y="227"/>
                  </a:lnTo>
                  <a:lnTo>
                    <a:pt x="383" y="227"/>
                  </a:lnTo>
                  <a:lnTo>
                    <a:pt x="383" y="228"/>
                  </a:lnTo>
                  <a:lnTo>
                    <a:pt x="382" y="228"/>
                  </a:lnTo>
                  <a:lnTo>
                    <a:pt x="376" y="229"/>
                  </a:lnTo>
                  <a:lnTo>
                    <a:pt x="375" y="229"/>
                  </a:lnTo>
                  <a:lnTo>
                    <a:pt x="375" y="229"/>
                  </a:lnTo>
                  <a:lnTo>
                    <a:pt x="375" y="229"/>
                  </a:lnTo>
                  <a:lnTo>
                    <a:pt x="376" y="229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31"/>
                  </a:lnTo>
                  <a:lnTo>
                    <a:pt x="375" y="233"/>
                  </a:lnTo>
                  <a:lnTo>
                    <a:pt x="374" y="235"/>
                  </a:lnTo>
                  <a:lnTo>
                    <a:pt x="373" y="235"/>
                  </a:lnTo>
                  <a:lnTo>
                    <a:pt x="372" y="235"/>
                  </a:lnTo>
                  <a:lnTo>
                    <a:pt x="371" y="235"/>
                  </a:lnTo>
                  <a:lnTo>
                    <a:pt x="370" y="234"/>
                  </a:lnTo>
                  <a:lnTo>
                    <a:pt x="369" y="234"/>
                  </a:lnTo>
                  <a:lnTo>
                    <a:pt x="369" y="234"/>
                  </a:lnTo>
                  <a:lnTo>
                    <a:pt x="369" y="234"/>
                  </a:lnTo>
                  <a:lnTo>
                    <a:pt x="369" y="234"/>
                  </a:lnTo>
                  <a:lnTo>
                    <a:pt x="369" y="234"/>
                  </a:lnTo>
                  <a:lnTo>
                    <a:pt x="368" y="236"/>
                  </a:lnTo>
                  <a:lnTo>
                    <a:pt x="368" y="236"/>
                  </a:lnTo>
                  <a:lnTo>
                    <a:pt x="368" y="236"/>
                  </a:lnTo>
                  <a:lnTo>
                    <a:pt x="367" y="236"/>
                  </a:lnTo>
                  <a:lnTo>
                    <a:pt x="365" y="236"/>
                  </a:lnTo>
                  <a:lnTo>
                    <a:pt x="364" y="237"/>
                  </a:lnTo>
                  <a:lnTo>
                    <a:pt x="363" y="237"/>
                  </a:lnTo>
                  <a:lnTo>
                    <a:pt x="362" y="237"/>
                  </a:lnTo>
                  <a:lnTo>
                    <a:pt x="362" y="237"/>
                  </a:lnTo>
                  <a:lnTo>
                    <a:pt x="361" y="238"/>
                  </a:lnTo>
                  <a:lnTo>
                    <a:pt x="361" y="239"/>
                  </a:lnTo>
                  <a:lnTo>
                    <a:pt x="360" y="239"/>
                  </a:lnTo>
                  <a:lnTo>
                    <a:pt x="360" y="239"/>
                  </a:lnTo>
                  <a:lnTo>
                    <a:pt x="359" y="239"/>
                  </a:lnTo>
                  <a:lnTo>
                    <a:pt x="358" y="238"/>
                  </a:lnTo>
                  <a:lnTo>
                    <a:pt x="357" y="238"/>
                  </a:lnTo>
                  <a:lnTo>
                    <a:pt x="357" y="239"/>
                  </a:lnTo>
                  <a:lnTo>
                    <a:pt x="357" y="240"/>
                  </a:lnTo>
                  <a:lnTo>
                    <a:pt x="357" y="240"/>
                  </a:lnTo>
                  <a:lnTo>
                    <a:pt x="357" y="241"/>
                  </a:lnTo>
                  <a:lnTo>
                    <a:pt x="357" y="242"/>
                  </a:lnTo>
                  <a:lnTo>
                    <a:pt x="356" y="243"/>
                  </a:lnTo>
                  <a:lnTo>
                    <a:pt x="356" y="243"/>
                  </a:lnTo>
                  <a:lnTo>
                    <a:pt x="356" y="244"/>
                  </a:lnTo>
                  <a:lnTo>
                    <a:pt x="355" y="244"/>
                  </a:lnTo>
                  <a:lnTo>
                    <a:pt x="355" y="244"/>
                  </a:lnTo>
                  <a:lnTo>
                    <a:pt x="355" y="244"/>
                  </a:lnTo>
                  <a:lnTo>
                    <a:pt x="355" y="244"/>
                  </a:lnTo>
                  <a:lnTo>
                    <a:pt x="354" y="244"/>
                  </a:lnTo>
                  <a:lnTo>
                    <a:pt x="354" y="244"/>
                  </a:lnTo>
                  <a:lnTo>
                    <a:pt x="354" y="244"/>
                  </a:lnTo>
                  <a:lnTo>
                    <a:pt x="354" y="245"/>
                  </a:lnTo>
                  <a:lnTo>
                    <a:pt x="355" y="246"/>
                  </a:lnTo>
                  <a:lnTo>
                    <a:pt x="355" y="247"/>
                  </a:lnTo>
                  <a:lnTo>
                    <a:pt x="355" y="248"/>
                  </a:lnTo>
                  <a:lnTo>
                    <a:pt x="355" y="249"/>
                  </a:lnTo>
                  <a:lnTo>
                    <a:pt x="355" y="250"/>
                  </a:lnTo>
                  <a:lnTo>
                    <a:pt x="355" y="251"/>
                  </a:lnTo>
                  <a:lnTo>
                    <a:pt x="355" y="251"/>
                  </a:lnTo>
                  <a:lnTo>
                    <a:pt x="355" y="251"/>
                  </a:lnTo>
                  <a:lnTo>
                    <a:pt x="355" y="252"/>
                  </a:lnTo>
                  <a:lnTo>
                    <a:pt x="357" y="254"/>
                  </a:lnTo>
                  <a:lnTo>
                    <a:pt x="358" y="255"/>
                  </a:lnTo>
                  <a:lnTo>
                    <a:pt x="359" y="255"/>
                  </a:lnTo>
                  <a:lnTo>
                    <a:pt x="359" y="256"/>
                  </a:lnTo>
                  <a:lnTo>
                    <a:pt x="359" y="256"/>
                  </a:lnTo>
                  <a:lnTo>
                    <a:pt x="359" y="256"/>
                  </a:lnTo>
                  <a:lnTo>
                    <a:pt x="358" y="257"/>
                  </a:lnTo>
                  <a:lnTo>
                    <a:pt x="358" y="257"/>
                  </a:lnTo>
                  <a:lnTo>
                    <a:pt x="357" y="257"/>
                  </a:lnTo>
                  <a:lnTo>
                    <a:pt x="356" y="257"/>
                  </a:lnTo>
                  <a:lnTo>
                    <a:pt x="355" y="256"/>
                  </a:lnTo>
                  <a:lnTo>
                    <a:pt x="354" y="256"/>
                  </a:lnTo>
                  <a:lnTo>
                    <a:pt x="354" y="257"/>
                  </a:lnTo>
                  <a:lnTo>
                    <a:pt x="353" y="257"/>
                  </a:lnTo>
                  <a:lnTo>
                    <a:pt x="352" y="259"/>
                  </a:lnTo>
                  <a:lnTo>
                    <a:pt x="352" y="260"/>
                  </a:lnTo>
                  <a:lnTo>
                    <a:pt x="351" y="260"/>
                  </a:lnTo>
                  <a:lnTo>
                    <a:pt x="351" y="262"/>
                  </a:lnTo>
                  <a:lnTo>
                    <a:pt x="351" y="263"/>
                  </a:lnTo>
                  <a:lnTo>
                    <a:pt x="350" y="263"/>
                  </a:lnTo>
                  <a:lnTo>
                    <a:pt x="349" y="263"/>
                  </a:lnTo>
                  <a:lnTo>
                    <a:pt x="348" y="264"/>
                  </a:lnTo>
                  <a:lnTo>
                    <a:pt x="348" y="264"/>
                  </a:lnTo>
                  <a:lnTo>
                    <a:pt x="348" y="263"/>
                  </a:lnTo>
                  <a:lnTo>
                    <a:pt x="347" y="263"/>
                  </a:lnTo>
                  <a:lnTo>
                    <a:pt x="346" y="263"/>
                  </a:lnTo>
                  <a:lnTo>
                    <a:pt x="345" y="263"/>
                  </a:lnTo>
                  <a:lnTo>
                    <a:pt x="345" y="263"/>
                  </a:lnTo>
                  <a:lnTo>
                    <a:pt x="345" y="263"/>
                  </a:lnTo>
                  <a:lnTo>
                    <a:pt x="343" y="265"/>
                  </a:lnTo>
                  <a:lnTo>
                    <a:pt x="342" y="265"/>
                  </a:lnTo>
                  <a:lnTo>
                    <a:pt x="341" y="265"/>
                  </a:lnTo>
                  <a:lnTo>
                    <a:pt x="341" y="264"/>
                  </a:lnTo>
                  <a:lnTo>
                    <a:pt x="338" y="262"/>
                  </a:lnTo>
                  <a:lnTo>
                    <a:pt x="338" y="262"/>
                  </a:lnTo>
                  <a:lnTo>
                    <a:pt x="337" y="262"/>
                  </a:lnTo>
                  <a:lnTo>
                    <a:pt x="336" y="262"/>
                  </a:lnTo>
                  <a:lnTo>
                    <a:pt x="335" y="263"/>
                  </a:lnTo>
                  <a:lnTo>
                    <a:pt x="334" y="262"/>
                  </a:lnTo>
                  <a:lnTo>
                    <a:pt x="334" y="262"/>
                  </a:lnTo>
                  <a:lnTo>
                    <a:pt x="334" y="263"/>
                  </a:lnTo>
                  <a:lnTo>
                    <a:pt x="334" y="263"/>
                  </a:lnTo>
                  <a:lnTo>
                    <a:pt x="334" y="264"/>
                  </a:lnTo>
                  <a:lnTo>
                    <a:pt x="334" y="265"/>
                  </a:lnTo>
                  <a:lnTo>
                    <a:pt x="334" y="266"/>
                  </a:lnTo>
                  <a:lnTo>
                    <a:pt x="334" y="267"/>
                  </a:lnTo>
                  <a:lnTo>
                    <a:pt x="334" y="268"/>
                  </a:lnTo>
                  <a:lnTo>
                    <a:pt x="334" y="272"/>
                  </a:lnTo>
                  <a:lnTo>
                    <a:pt x="334" y="274"/>
                  </a:lnTo>
                  <a:lnTo>
                    <a:pt x="334" y="276"/>
                  </a:lnTo>
                  <a:lnTo>
                    <a:pt x="336" y="277"/>
                  </a:lnTo>
                  <a:lnTo>
                    <a:pt x="336" y="278"/>
                  </a:lnTo>
                  <a:lnTo>
                    <a:pt x="336" y="280"/>
                  </a:lnTo>
                  <a:lnTo>
                    <a:pt x="336" y="280"/>
                  </a:lnTo>
                  <a:lnTo>
                    <a:pt x="336" y="281"/>
                  </a:lnTo>
                  <a:lnTo>
                    <a:pt x="334" y="281"/>
                  </a:lnTo>
                  <a:lnTo>
                    <a:pt x="334" y="281"/>
                  </a:lnTo>
                  <a:lnTo>
                    <a:pt x="333" y="280"/>
                  </a:lnTo>
                  <a:lnTo>
                    <a:pt x="332" y="280"/>
                  </a:lnTo>
                  <a:lnTo>
                    <a:pt x="330" y="281"/>
                  </a:lnTo>
                  <a:lnTo>
                    <a:pt x="328" y="281"/>
                  </a:lnTo>
                  <a:lnTo>
                    <a:pt x="327" y="282"/>
                  </a:lnTo>
                  <a:lnTo>
                    <a:pt x="327" y="282"/>
                  </a:lnTo>
                  <a:lnTo>
                    <a:pt x="327" y="282"/>
                  </a:lnTo>
                  <a:lnTo>
                    <a:pt x="325" y="281"/>
                  </a:lnTo>
                  <a:lnTo>
                    <a:pt x="323" y="280"/>
                  </a:lnTo>
                  <a:lnTo>
                    <a:pt x="321" y="280"/>
                  </a:lnTo>
                  <a:lnTo>
                    <a:pt x="320" y="280"/>
                  </a:lnTo>
                  <a:lnTo>
                    <a:pt x="320" y="280"/>
                  </a:lnTo>
                  <a:lnTo>
                    <a:pt x="318" y="282"/>
                  </a:lnTo>
                  <a:lnTo>
                    <a:pt x="317" y="282"/>
                  </a:lnTo>
                  <a:lnTo>
                    <a:pt x="315" y="282"/>
                  </a:lnTo>
                  <a:lnTo>
                    <a:pt x="313" y="282"/>
                  </a:lnTo>
                  <a:lnTo>
                    <a:pt x="313" y="282"/>
                  </a:lnTo>
                  <a:lnTo>
                    <a:pt x="312" y="283"/>
                  </a:lnTo>
                  <a:lnTo>
                    <a:pt x="312" y="284"/>
                  </a:lnTo>
                  <a:lnTo>
                    <a:pt x="310" y="293"/>
                  </a:lnTo>
                  <a:lnTo>
                    <a:pt x="310" y="294"/>
                  </a:lnTo>
                  <a:lnTo>
                    <a:pt x="308" y="295"/>
                  </a:lnTo>
                  <a:lnTo>
                    <a:pt x="308" y="295"/>
                  </a:lnTo>
                  <a:lnTo>
                    <a:pt x="307" y="295"/>
                  </a:lnTo>
                  <a:lnTo>
                    <a:pt x="305" y="297"/>
                  </a:lnTo>
                  <a:lnTo>
                    <a:pt x="304" y="297"/>
                  </a:lnTo>
                  <a:lnTo>
                    <a:pt x="303" y="297"/>
                  </a:lnTo>
                  <a:lnTo>
                    <a:pt x="303" y="296"/>
                  </a:lnTo>
                  <a:lnTo>
                    <a:pt x="302" y="295"/>
                  </a:lnTo>
                  <a:lnTo>
                    <a:pt x="301" y="295"/>
                  </a:lnTo>
                  <a:lnTo>
                    <a:pt x="301" y="295"/>
                  </a:lnTo>
                  <a:lnTo>
                    <a:pt x="300" y="295"/>
                  </a:lnTo>
                  <a:lnTo>
                    <a:pt x="300" y="296"/>
                  </a:lnTo>
                  <a:lnTo>
                    <a:pt x="300" y="300"/>
                  </a:lnTo>
                  <a:lnTo>
                    <a:pt x="300" y="300"/>
                  </a:lnTo>
                  <a:lnTo>
                    <a:pt x="300" y="302"/>
                  </a:lnTo>
                  <a:lnTo>
                    <a:pt x="301" y="304"/>
                  </a:lnTo>
                  <a:lnTo>
                    <a:pt x="301" y="305"/>
                  </a:lnTo>
                  <a:lnTo>
                    <a:pt x="301" y="305"/>
                  </a:lnTo>
                  <a:lnTo>
                    <a:pt x="301" y="305"/>
                  </a:lnTo>
                  <a:lnTo>
                    <a:pt x="301" y="305"/>
                  </a:lnTo>
                  <a:lnTo>
                    <a:pt x="301" y="305"/>
                  </a:lnTo>
                  <a:lnTo>
                    <a:pt x="300" y="306"/>
                  </a:lnTo>
                  <a:lnTo>
                    <a:pt x="298" y="305"/>
                  </a:lnTo>
                  <a:lnTo>
                    <a:pt x="294" y="304"/>
                  </a:lnTo>
                  <a:lnTo>
                    <a:pt x="295" y="303"/>
                  </a:lnTo>
                  <a:lnTo>
                    <a:pt x="296" y="301"/>
                  </a:lnTo>
                  <a:lnTo>
                    <a:pt x="296" y="300"/>
                  </a:lnTo>
                  <a:lnTo>
                    <a:pt x="296" y="300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6" y="297"/>
                  </a:lnTo>
                  <a:lnTo>
                    <a:pt x="295" y="298"/>
                  </a:lnTo>
                  <a:lnTo>
                    <a:pt x="294" y="298"/>
                  </a:lnTo>
                  <a:lnTo>
                    <a:pt x="293" y="299"/>
                  </a:lnTo>
                  <a:lnTo>
                    <a:pt x="294" y="300"/>
                  </a:lnTo>
                  <a:lnTo>
                    <a:pt x="293" y="300"/>
                  </a:lnTo>
                  <a:lnTo>
                    <a:pt x="293" y="300"/>
                  </a:lnTo>
                  <a:lnTo>
                    <a:pt x="293" y="300"/>
                  </a:lnTo>
                  <a:lnTo>
                    <a:pt x="293" y="300"/>
                  </a:lnTo>
                  <a:lnTo>
                    <a:pt x="293" y="299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293" y="296"/>
                  </a:lnTo>
                  <a:lnTo>
                    <a:pt x="292" y="297"/>
                  </a:lnTo>
                  <a:lnTo>
                    <a:pt x="291" y="297"/>
                  </a:lnTo>
                  <a:lnTo>
                    <a:pt x="291" y="296"/>
                  </a:lnTo>
                  <a:lnTo>
                    <a:pt x="291" y="295"/>
                  </a:lnTo>
                  <a:lnTo>
                    <a:pt x="291" y="295"/>
                  </a:lnTo>
                  <a:lnTo>
                    <a:pt x="290" y="295"/>
                  </a:lnTo>
                  <a:lnTo>
                    <a:pt x="290" y="294"/>
                  </a:lnTo>
                  <a:lnTo>
                    <a:pt x="290" y="293"/>
                  </a:lnTo>
                  <a:lnTo>
                    <a:pt x="290" y="292"/>
                  </a:lnTo>
                  <a:lnTo>
                    <a:pt x="290" y="292"/>
                  </a:lnTo>
                  <a:lnTo>
                    <a:pt x="290" y="291"/>
                  </a:lnTo>
                  <a:lnTo>
                    <a:pt x="291" y="291"/>
                  </a:lnTo>
                  <a:lnTo>
                    <a:pt x="292" y="290"/>
                  </a:lnTo>
                  <a:lnTo>
                    <a:pt x="292" y="290"/>
                  </a:lnTo>
                  <a:lnTo>
                    <a:pt x="291" y="290"/>
                  </a:lnTo>
                  <a:lnTo>
                    <a:pt x="291" y="290"/>
                  </a:lnTo>
                  <a:lnTo>
                    <a:pt x="290" y="290"/>
                  </a:lnTo>
                  <a:lnTo>
                    <a:pt x="290" y="289"/>
                  </a:lnTo>
                  <a:lnTo>
                    <a:pt x="286" y="292"/>
                  </a:lnTo>
                  <a:lnTo>
                    <a:pt x="286" y="293"/>
                  </a:lnTo>
                  <a:lnTo>
                    <a:pt x="286" y="293"/>
                  </a:lnTo>
                  <a:lnTo>
                    <a:pt x="286" y="293"/>
                  </a:lnTo>
                  <a:lnTo>
                    <a:pt x="286" y="294"/>
                  </a:lnTo>
                  <a:lnTo>
                    <a:pt x="287" y="293"/>
                  </a:lnTo>
                  <a:lnTo>
                    <a:pt x="287" y="293"/>
                  </a:lnTo>
                  <a:lnTo>
                    <a:pt x="287" y="295"/>
                  </a:lnTo>
                  <a:lnTo>
                    <a:pt x="286" y="295"/>
                  </a:lnTo>
                  <a:lnTo>
                    <a:pt x="286" y="295"/>
                  </a:lnTo>
                  <a:lnTo>
                    <a:pt x="284" y="295"/>
                  </a:lnTo>
                  <a:lnTo>
                    <a:pt x="284" y="295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9" y="298"/>
                  </a:lnTo>
                  <a:lnTo>
                    <a:pt x="291" y="300"/>
                  </a:lnTo>
                  <a:lnTo>
                    <a:pt x="290" y="300"/>
                  </a:lnTo>
                  <a:lnTo>
                    <a:pt x="290" y="300"/>
                  </a:lnTo>
                  <a:lnTo>
                    <a:pt x="290" y="302"/>
                  </a:lnTo>
                  <a:lnTo>
                    <a:pt x="290" y="303"/>
                  </a:lnTo>
                  <a:lnTo>
                    <a:pt x="289" y="304"/>
                  </a:lnTo>
                  <a:lnTo>
                    <a:pt x="289" y="304"/>
                  </a:lnTo>
                  <a:lnTo>
                    <a:pt x="288" y="305"/>
                  </a:lnTo>
                  <a:lnTo>
                    <a:pt x="288" y="305"/>
                  </a:lnTo>
                  <a:lnTo>
                    <a:pt x="286" y="306"/>
                  </a:lnTo>
                  <a:lnTo>
                    <a:pt x="285" y="307"/>
                  </a:lnTo>
                  <a:lnTo>
                    <a:pt x="284" y="306"/>
                  </a:lnTo>
                  <a:lnTo>
                    <a:pt x="284" y="305"/>
                  </a:lnTo>
                  <a:lnTo>
                    <a:pt x="285" y="305"/>
                  </a:lnTo>
                  <a:lnTo>
                    <a:pt x="284" y="305"/>
                  </a:lnTo>
                  <a:lnTo>
                    <a:pt x="284" y="305"/>
                  </a:lnTo>
                  <a:lnTo>
                    <a:pt x="283" y="306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2" y="307"/>
                  </a:lnTo>
                  <a:lnTo>
                    <a:pt x="277" y="307"/>
                  </a:lnTo>
                  <a:lnTo>
                    <a:pt x="277" y="307"/>
                  </a:lnTo>
                  <a:lnTo>
                    <a:pt x="276" y="305"/>
                  </a:lnTo>
                  <a:lnTo>
                    <a:pt x="276" y="307"/>
                  </a:lnTo>
                  <a:lnTo>
                    <a:pt x="275" y="308"/>
                  </a:lnTo>
                  <a:lnTo>
                    <a:pt x="273" y="309"/>
                  </a:lnTo>
                  <a:lnTo>
                    <a:pt x="272" y="308"/>
                  </a:lnTo>
                  <a:lnTo>
                    <a:pt x="272" y="309"/>
                  </a:lnTo>
                  <a:lnTo>
                    <a:pt x="272" y="309"/>
                  </a:lnTo>
                  <a:lnTo>
                    <a:pt x="272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1" y="306"/>
                  </a:lnTo>
                  <a:lnTo>
                    <a:pt x="270" y="308"/>
                  </a:lnTo>
                  <a:lnTo>
                    <a:pt x="270" y="310"/>
                  </a:lnTo>
                  <a:lnTo>
                    <a:pt x="267" y="310"/>
                  </a:lnTo>
                  <a:lnTo>
                    <a:pt x="266" y="309"/>
                  </a:lnTo>
                  <a:lnTo>
                    <a:pt x="266" y="309"/>
                  </a:lnTo>
                  <a:lnTo>
                    <a:pt x="266" y="309"/>
                  </a:lnTo>
                  <a:lnTo>
                    <a:pt x="266" y="310"/>
                  </a:lnTo>
                  <a:lnTo>
                    <a:pt x="266" y="311"/>
                  </a:lnTo>
                  <a:lnTo>
                    <a:pt x="266" y="311"/>
                  </a:lnTo>
                  <a:lnTo>
                    <a:pt x="265" y="311"/>
                  </a:lnTo>
                  <a:lnTo>
                    <a:pt x="263" y="309"/>
                  </a:lnTo>
                  <a:lnTo>
                    <a:pt x="262" y="309"/>
                  </a:lnTo>
                  <a:lnTo>
                    <a:pt x="260" y="309"/>
                  </a:lnTo>
                  <a:lnTo>
                    <a:pt x="260" y="308"/>
                  </a:lnTo>
                  <a:lnTo>
                    <a:pt x="260" y="307"/>
                  </a:lnTo>
                  <a:lnTo>
                    <a:pt x="261" y="305"/>
                  </a:lnTo>
                  <a:lnTo>
                    <a:pt x="263" y="305"/>
                  </a:lnTo>
                  <a:lnTo>
                    <a:pt x="264" y="305"/>
                  </a:lnTo>
                  <a:lnTo>
                    <a:pt x="265" y="305"/>
                  </a:lnTo>
                  <a:lnTo>
                    <a:pt x="265" y="304"/>
                  </a:lnTo>
                  <a:lnTo>
                    <a:pt x="265" y="302"/>
                  </a:lnTo>
                  <a:lnTo>
                    <a:pt x="265" y="298"/>
                  </a:lnTo>
                  <a:lnTo>
                    <a:pt x="265" y="298"/>
                  </a:lnTo>
                  <a:lnTo>
                    <a:pt x="265" y="299"/>
                  </a:lnTo>
                  <a:lnTo>
                    <a:pt x="265" y="299"/>
                  </a:lnTo>
                  <a:lnTo>
                    <a:pt x="264" y="298"/>
                  </a:lnTo>
                  <a:lnTo>
                    <a:pt x="264" y="298"/>
                  </a:lnTo>
                  <a:lnTo>
                    <a:pt x="263" y="298"/>
                  </a:lnTo>
                  <a:lnTo>
                    <a:pt x="263" y="298"/>
                  </a:lnTo>
                  <a:lnTo>
                    <a:pt x="262" y="298"/>
                  </a:lnTo>
                  <a:lnTo>
                    <a:pt x="262" y="298"/>
                  </a:lnTo>
                  <a:lnTo>
                    <a:pt x="261" y="298"/>
                  </a:lnTo>
                  <a:lnTo>
                    <a:pt x="261" y="298"/>
                  </a:lnTo>
                  <a:lnTo>
                    <a:pt x="261" y="298"/>
                  </a:lnTo>
                  <a:lnTo>
                    <a:pt x="260" y="298"/>
                  </a:lnTo>
                  <a:lnTo>
                    <a:pt x="260" y="298"/>
                  </a:lnTo>
                  <a:lnTo>
                    <a:pt x="261" y="297"/>
                  </a:lnTo>
                  <a:lnTo>
                    <a:pt x="261" y="297"/>
                  </a:lnTo>
                  <a:lnTo>
                    <a:pt x="261" y="296"/>
                  </a:lnTo>
                  <a:lnTo>
                    <a:pt x="260" y="297"/>
                  </a:lnTo>
                  <a:lnTo>
                    <a:pt x="258" y="298"/>
                  </a:lnTo>
                  <a:lnTo>
                    <a:pt x="258" y="298"/>
                  </a:lnTo>
                  <a:lnTo>
                    <a:pt x="256" y="298"/>
                  </a:lnTo>
                  <a:lnTo>
                    <a:pt x="255" y="298"/>
                  </a:lnTo>
                  <a:lnTo>
                    <a:pt x="254" y="298"/>
                  </a:lnTo>
                  <a:lnTo>
                    <a:pt x="253" y="298"/>
                  </a:lnTo>
                  <a:lnTo>
                    <a:pt x="253" y="297"/>
                  </a:lnTo>
                  <a:lnTo>
                    <a:pt x="252" y="295"/>
                  </a:lnTo>
                  <a:lnTo>
                    <a:pt x="252" y="295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0" y="293"/>
                  </a:lnTo>
                  <a:lnTo>
                    <a:pt x="250" y="293"/>
                  </a:lnTo>
                  <a:lnTo>
                    <a:pt x="250" y="292"/>
                  </a:lnTo>
                  <a:lnTo>
                    <a:pt x="251" y="292"/>
                  </a:lnTo>
                  <a:lnTo>
                    <a:pt x="250" y="291"/>
                  </a:lnTo>
                  <a:lnTo>
                    <a:pt x="250" y="290"/>
                  </a:lnTo>
                  <a:lnTo>
                    <a:pt x="251" y="290"/>
                  </a:lnTo>
                  <a:lnTo>
                    <a:pt x="251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3" y="288"/>
                  </a:lnTo>
                  <a:lnTo>
                    <a:pt x="252" y="289"/>
                  </a:lnTo>
                  <a:lnTo>
                    <a:pt x="251" y="289"/>
                  </a:lnTo>
                  <a:lnTo>
                    <a:pt x="252" y="288"/>
                  </a:lnTo>
                  <a:lnTo>
                    <a:pt x="251" y="288"/>
                  </a:lnTo>
                  <a:lnTo>
                    <a:pt x="251" y="288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50" y="289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1" y="286"/>
                  </a:lnTo>
                  <a:lnTo>
                    <a:pt x="251" y="286"/>
                  </a:lnTo>
                  <a:lnTo>
                    <a:pt x="250" y="287"/>
                  </a:lnTo>
                  <a:lnTo>
                    <a:pt x="250" y="288"/>
                  </a:lnTo>
                  <a:lnTo>
                    <a:pt x="249" y="287"/>
                  </a:lnTo>
                  <a:lnTo>
                    <a:pt x="249" y="286"/>
                  </a:lnTo>
                  <a:lnTo>
                    <a:pt x="250" y="286"/>
                  </a:lnTo>
                  <a:lnTo>
                    <a:pt x="250" y="285"/>
                  </a:lnTo>
                  <a:lnTo>
                    <a:pt x="249" y="285"/>
                  </a:lnTo>
                  <a:lnTo>
                    <a:pt x="246" y="285"/>
                  </a:lnTo>
                  <a:lnTo>
                    <a:pt x="245" y="285"/>
                  </a:lnTo>
                  <a:lnTo>
                    <a:pt x="245" y="285"/>
                  </a:lnTo>
                  <a:lnTo>
                    <a:pt x="247" y="286"/>
                  </a:lnTo>
                  <a:lnTo>
                    <a:pt x="247" y="286"/>
                  </a:lnTo>
                  <a:lnTo>
                    <a:pt x="247" y="288"/>
                  </a:lnTo>
                  <a:lnTo>
                    <a:pt x="248" y="287"/>
                  </a:lnTo>
                  <a:lnTo>
                    <a:pt x="249" y="288"/>
                  </a:lnTo>
                  <a:lnTo>
                    <a:pt x="249" y="290"/>
                  </a:lnTo>
                  <a:lnTo>
                    <a:pt x="248" y="291"/>
                  </a:lnTo>
                  <a:lnTo>
                    <a:pt x="247" y="291"/>
                  </a:lnTo>
                  <a:lnTo>
                    <a:pt x="247" y="291"/>
                  </a:lnTo>
                  <a:lnTo>
                    <a:pt x="247" y="291"/>
                  </a:lnTo>
                  <a:lnTo>
                    <a:pt x="247" y="290"/>
                  </a:lnTo>
                  <a:lnTo>
                    <a:pt x="247" y="290"/>
                  </a:lnTo>
                  <a:lnTo>
                    <a:pt x="247" y="289"/>
                  </a:lnTo>
                  <a:lnTo>
                    <a:pt x="245" y="289"/>
                  </a:lnTo>
                  <a:lnTo>
                    <a:pt x="246" y="290"/>
                  </a:lnTo>
                  <a:lnTo>
                    <a:pt x="246" y="291"/>
                  </a:lnTo>
                  <a:lnTo>
                    <a:pt x="246" y="290"/>
                  </a:lnTo>
                  <a:lnTo>
                    <a:pt x="245" y="291"/>
                  </a:lnTo>
                  <a:lnTo>
                    <a:pt x="246" y="291"/>
                  </a:lnTo>
                  <a:lnTo>
                    <a:pt x="246" y="291"/>
                  </a:lnTo>
                  <a:lnTo>
                    <a:pt x="245" y="291"/>
                  </a:lnTo>
                  <a:lnTo>
                    <a:pt x="245" y="291"/>
                  </a:lnTo>
                  <a:lnTo>
                    <a:pt x="247" y="292"/>
                  </a:lnTo>
                  <a:lnTo>
                    <a:pt x="248" y="293"/>
                  </a:lnTo>
                  <a:lnTo>
                    <a:pt x="249" y="294"/>
                  </a:lnTo>
                  <a:lnTo>
                    <a:pt x="247" y="296"/>
                  </a:lnTo>
                  <a:lnTo>
                    <a:pt x="249" y="296"/>
                  </a:lnTo>
                  <a:lnTo>
                    <a:pt x="249" y="296"/>
                  </a:lnTo>
                  <a:lnTo>
                    <a:pt x="250" y="296"/>
                  </a:lnTo>
                  <a:lnTo>
                    <a:pt x="249" y="297"/>
                  </a:lnTo>
                  <a:lnTo>
                    <a:pt x="248" y="297"/>
                  </a:lnTo>
                  <a:lnTo>
                    <a:pt x="247" y="297"/>
                  </a:lnTo>
                  <a:lnTo>
                    <a:pt x="246" y="296"/>
                  </a:lnTo>
                  <a:lnTo>
                    <a:pt x="245" y="296"/>
                  </a:lnTo>
                  <a:lnTo>
                    <a:pt x="245" y="297"/>
                  </a:lnTo>
                  <a:lnTo>
                    <a:pt x="244" y="297"/>
                  </a:lnTo>
                  <a:lnTo>
                    <a:pt x="244" y="298"/>
                  </a:lnTo>
                  <a:lnTo>
                    <a:pt x="244" y="298"/>
                  </a:lnTo>
                  <a:lnTo>
                    <a:pt x="243" y="298"/>
                  </a:lnTo>
                  <a:lnTo>
                    <a:pt x="244" y="298"/>
                  </a:lnTo>
                  <a:lnTo>
                    <a:pt x="243" y="298"/>
                  </a:lnTo>
                  <a:lnTo>
                    <a:pt x="242" y="297"/>
                  </a:lnTo>
                  <a:lnTo>
                    <a:pt x="242" y="296"/>
                  </a:lnTo>
                  <a:lnTo>
                    <a:pt x="241" y="296"/>
                  </a:lnTo>
                  <a:lnTo>
                    <a:pt x="241" y="295"/>
                  </a:lnTo>
                  <a:lnTo>
                    <a:pt x="243" y="295"/>
                  </a:lnTo>
                  <a:lnTo>
                    <a:pt x="243" y="295"/>
                  </a:lnTo>
                  <a:lnTo>
                    <a:pt x="244" y="296"/>
                  </a:lnTo>
                  <a:lnTo>
                    <a:pt x="244" y="296"/>
                  </a:lnTo>
                  <a:lnTo>
                    <a:pt x="244" y="293"/>
                  </a:lnTo>
                  <a:lnTo>
                    <a:pt x="243" y="293"/>
                  </a:lnTo>
                  <a:lnTo>
                    <a:pt x="243" y="294"/>
                  </a:lnTo>
                  <a:lnTo>
                    <a:pt x="242" y="294"/>
                  </a:lnTo>
                  <a:lnTo>
                    <a:pt x="241" y="293"/>
                  </a:lnTo>
                  <a:lnTo>
                    <a:pt x="242" y="291"/>
                  </a:lnTo>
                  <a:lnTo>
                    <a:pt x="242" y="291"/>
                  </a:lnTo>
                  <a:lnTo>
                    <a:pt x="242" y="290"/>
                  </a:lnTo>
                  <a:lnTo>
                    <a:pt x="242" y="290"/>
                  </a:lnTo>
                  <a:lnTo>
                    <a:pt x="241" y="290"/>
                  </a:lnTo>
                  <a:lnTo>
                    <a:pt x="240" y="291"/>
                  </a:lnTo>
                  <a:lnTo>
                    <a:pt x="240" y="291"/>
                  </a:lnTo>
                  <a:lnTo>
                    <a:pt x="239" y="292"/>
                  </a:lnTo>
                  <a:lnTo>
                    <a:pt x="239" y="291"/>
                  </a:lnTo>
                  <a:lnTo>
                    <a:pt x="238" y="291"/>
                  </a:lnTo>
                  <a:lnTo>
                    <a:pt x="237" y="291"/>
                  </a:lnTo>
                  <a:lnTo>
                    <a:pt x="238" y="291"/>
                  </a:lnTo>
                  <a:lnTo>
                    <a:pt x="238" y="291"/>
                  </a:lnTo>
                  <a:lnTo>
                    <a:pt x="239" y="290"/>
                  </a:lnTo>
                  <a:lnTo>
                    <a:pt x="239" y="290"/>
                  </a:lnTo>
                  <a:lnTo>
                    <a:pt x="238" y="290"/>
                  </a:lnTo>
                  <a:lnTo>
                    <a:pt x="237" y="290"/>
                  </a:lnTo>
                  <a:lnTo>
                    <a:pt x="237" y="290"/>
                  </a:lnTo>
                  <a:lnTo>
                    <a:pt x="237" y="288"/>
                  </a:lnTo>
                  <a:lnTo>
                    <a:pt x="238" y="288"/>
                  </a:lnTo>
                  <a:lnTo>
                    <a:pt x="238" y="287"/>
                  </a:lnTo>
                  <a:lnTo>
                    <a:pt x="239" y="286"/>
                  </a:lnTo>
                  <a:lnTo>
                    <a:pt x="239" y="285"/>
                  </a:lnTo>
                  <a:lnTo>
                    <a:pt x="238" y="285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37" y="285"/>
                  </a:lnTo>
                  <a:lnTo>
                    <a:pt x="237" y="284"/>
                  </a:lnTo>
                  <a:lnTo>
                    <a:pt x="237" y="284"/>
                  </a:lnTo>
                  <a:lnTo>
                    <a:pt x="237" y="286"/>
                  </a:lnTo>
                  <a:lnTo>
                    <a:pt x="237" y="286"/>
                  </a:lnTo>
                  <a:lnTo>
                    <a:pt x="237" y="287"/>
                  </a:lnTo>
                  <a:lnTo>
                    <a:pt x="237" y="288"/>
                  </a:lnTo>
                  <a:lnTo>
                    <a:pt x="237" y="288"/>
                  </a:lnTo>
                  <a:lnTo>
                    <a:pt x="236" y="287"/>
                  </a:lnTo>
                  <a:lnTo>
                    <a:pt x="236" y="287"/>
                  </a:lnTo>
                  <a:lnTo>
                    <a:pt x="237" y="288"/>
                  </a:lnTo>
                  <a:lnTo>
                    <a:pt x="237" y="289"/>
                  </a:lnTo>
                  <a:lnTo>
                    <a:pt x="237" y="290"/>
                  </a:lnTo>
                  <a:lnTo>
                    <a:pt x="235" y="290"/>
                  </a:lnTo>
                  <a:lnTo>
                    <a:pt x="235" y="289"/>
                  </a:lnTo>
                  <a:lnTo>
                    <a:pt x="235" y="288"/>
                  </a:lnTo>
                  <a:lnTo>
                    <a:pt x="235" y="287"/>
                  </a:lnTo>
                  <a:lnTo>
                    <a:pt x="234" y="287"/>
                  </a:lnTo>
                  <a:lnTo>
                    <a:pt x="233" y="286"/>
                  </a:lnTo>
                  <a:lnTo>
                    <a:pt x="233" y="285"/>
                  </a:lnTo>
                  <a:lnTo>
                    <a:pt x="234" y="284"/>
                  </a:lnTo>
                  <a:lnTo>
                    <a:pt x="235" y="284"/>
                  </a:lnTo>
                  <a:lnTo>
                    <a:pt x="237" y="282"/>
                  </a:lnTo>
                  <a:lnTo>
                    <a:pt x="237" y="281"/>
                  </a:lnTo>
                  <a:lnTo>
                    <a:pt x="237" y="281"/>
                  </a:lnTo>
                  <a:lnTo>
                    <a:pt x="237" y="280"/>
                  </a:lnTo>
                  <a:lnTo>
                    <a:pt x="235" y="279"/>
                  </a:lnTo>
                  <a:lnTo>
                    <a:pt x="235" y="279"/>
                  </a:lnTo>
                  <a:lnTo>
                    <a:pt x="234" y="280"/>
                  </a:lnTo>
                  <a:lnTo>
                    <a:pt x="234" y="280"/>
                  </a:lnTo>
                  <a:lnTo>
                    <a:pt x="233" y="281"/>
                  </a:lnTo>
                  <a:lnTo>
                    <a:pt x="232" y="280"/>
                  </a:lnTo>
                  <a:lnTo>
                    <a:pt x="232" y="280"/>
                  </a:lnTo>
                  <a:lnTo>
                    <a:pt x="232" y="279"/>
                  </a:lnTo>
                  <a:lnTo>
                    <a:pt x="232" y="278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7"/>
                  </a:lnTo>
                  <a:lnTo>
                    <a:pt x="233" y="277"/>
                  </a:lnTo>
                  <a:lnTo>
                    <a:pt x="233" y="277"/>
                  </a:lnTo>
                  <a:lnTo>
                    <a:pt x="232" y="277"/>
                  </a:lnTo>
                  <a:lnTo>
                    <a:pt x="232" y="277"/>
                  </a:lnTo>
                  <a:lnTo>
                    <a:pt x="232" y="277"/>
                  </a:lnTo>
                  <a:lnTo>
                    <a:pt x="231" y="278"/>
                  </a:lnTo>
                  <a:lnTo>
                    <a:pt x="231" y="279"/>
                  </a:lnTo>
                  <a:lnTo>
                    <a:pt x="230" y="280"/>
                  </a:lnTo>
                  <a:lnTo>
                    <a:pt x="230" y="279"/>
                  </a:lnTo>
                  <a:lnTo>
                    <a:pt x="230" y="279"/>
                  </a:lnTo>
                  <a:lnTo>
                    <a:pt x="230" y="280"/>
                  </a:lnTo>
                  <a:lnTo>
                    <a:pt x="230" y="280"/>
                  </a:lnTo>
                  <a:lnTo>
                    <a:pt x="230" y="281"/>
                  </a:lnTo>
                  <a:lnTo>
                    <a:pt x="230" y="281"/>
                  </a:lnTo>
                  <a:lnTo>
                    <a:pt x="228" y="282"/>
                  </a:lnTo>
                  <a:lnTo>
                    <a:pt x="228" y="283"/>
                  </a:lnTo>
                  <a:lnTo>
                    <a:pt x="229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8" y="277"/>
                  </a:lnTo>
                  <a:lnTo>
                    <a:pt x="228" y="277"/>
                  </a:lnTo>
                  <a:lnTo>
                    <a:pt x="227" y="278"/>
                  </a:lnTo>
                  <a:lnTo>
                    <a:pt x="227" y="278"/>
                  </a:lnTo>
                  <a:lnTo>
                    <a:pt x="227" y="279"/>
                  </a:lnTo>
                  <a:lnTo>
                    <a:pt x="227" y="281"/>
                  </a:lnTo>
                  <a:lnTo>
                    <a:pt x="226" y="283"/>
                  </a:lnTo>
                  <a:lnTo>
                    <a:pt x="226" y="284"/>
                  </a:lnTo>
                  <a:lnTo>
                    <a:pt x="228" y="284"/>
                  </a:lnTo>
                  <a:lnTo>
                    <a:pt x="228" y="284"/>
                  </a:lnTo>
                  <a:lnTo>
                    <a:pt x="228" y="284"/>
                  </a:lnTo>
                  <a:lnTo>
                    <a:pt x="228" y="285"/>
                  </a:lnTo>
                  <a:lnTo>
                    <a:pt x="228" y="286"/>
                  </a:lnTo>
                  <a:lnTo>
                    <a:pt x="229" y="285"/>
                  </a:lnTo>
                  <a:lnTo>
                    <a:pt x="229" y="286"/>
                  </a:lnTo>
                  <a:lnTo>
                    <a:pt x="230" y="286"/>
                  </a:lnTo>
                  <a:lnTo>
                    <a:pt x="230" y="287"/>
                  </a:lnTo>
                  <a:lnTo>
                    <a:pt x="230" y="288"/>
                  </a:lnTo>
                  <a:lnTo>
                    <a:pt x="229" y="288"/>
                  </a:lnTo>
                  <a:lnTo>
                    <a:pt x="229" y="289"/>
                  </a:lnTo>
                  <a:lnTo>
                    <a:pt x="229" y="290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27" y="290"/>
                  </a:lnTo>
                  <a:lnTo>
                    <a:pt x="228" y="290"/>
                  </a:lnTo>
                  <a:lnTo>
                    <a:pt x="228" y="291"/>
                  </a:lnTo>
                  <a:lnTo>
                    <a:pt x="229" y="291"/>
                  </a:lnTo>
                  <a:lnTo>
                    <a:pt x="230" y="291"/>
                  </a:lnTo>
                  <a:lnTo>
                    <a:pt x="230" y="291"/>
                  </a:lnTo>
                  <a:lnTo>
                    <a:pt x="229" y="291"/>
                  </a:lnTo>
                  <a:lnTo>
                    <a:pt x="229" y="292"/>
                  </a:lnTo>
                  <a:lnTo>
                    <a:pt x="228" y="292"/>
                  </a:lnTo>
                  <a:lnTo>
                    <a:pt x="228" y="292"/>
                  </a:lnTo>
                  <a:lnTo>
                    <a:pt x="228" y="292"/>
                  </a:lnTo>
                  <a:lnTo>
                    <a:pt x="229" y="293"/>
                  </a:lnTo>
                  <a:lnTo>
                    <a:pt x="230" y="293"/>
                  </a:lnTo>
                  <a:lnTo>
                    <a:pt x="230" y="293"/>
                  </a:lnTo>
                  <a:lnTo>
                    <a:pt x="230" y="293"/>
                  </a:lnTo>
                  <a:lnTo>
                    <a:pt x="230" y="294"/>
                  </a:lnTo>
                  <a:lnTo>
                    <a:pt x="230" y="292"/>
                  </a:lnTo>
                  <a:lnTo>
                    <a:pt x="230" y="291"/>
                  </a:lnTo>
                  <a:lnTo>
                    <a:pt x="231" y="291"/>
                  </a:lnTo>
                  <a:lnTo>
                    <a:pt x="231" y="291"/>
                  </a:lnTo>
                  <a:lnTo>
                    <a:pt x="230" y="292"/>
                  </a:lnTo>
                  <a:lnTo>
                    <a:pt x="230" y="293"/>
                  </a:lnTo>
                  <a:lnTo>
                    <a:pt x="230" y="293"/>
                  </a:lnTo>
                  <a:lnTo>
                    <a:pt x="230" y="294"/>
                  </a:lnTo>
                  <a:lnTo>
                    <a:pt x="231" y="293"/>
                  </a:lnTo>
                  <a:lnTo>
                    <a:pt x="231" y="293"/>
                  </a:lnTo>
                  <a:lnTo>
                    <a:pt x="231" y="293"/>
                  </a:lnTo>
                  <a:lnTo>
                    <a:pt x="232" y="292"/>
                  </a:lnTo>
                  <a:lnTo>
                    <a:pt x="232" y="292"/>
                  </a:lnTo>
                  <a:lnTo>
                    <a:pt x="233" y="294"/>
                  </a:lnTo>
                  <a:lnTo>
                    <a:pt x="232" y="294"/>
                  </a:lnTo>
                  <a:lnTo>
                    <a:pt x="231" y="295"/>
                  </a:lnTo>
                  <a:lnTo>
                    <a:pt x="231" y="296"/>
                  </a:lnTo>
                  <a:lnTo>
                    <a:pt x="232" y="295"/>
                  </a:lnTo>
                  <a:lnTo>
                    <a:pt x="231" y="296"/>
                  </a:lnTo>
                  <a:lnTo>
                    <a:pt x="231" y="297"/>
                  </a:lnTo>
                  <a:lnTo>
                    <a:pt x="230" y="296"/>
                  </a:lnTo>
                  <a:lnTo>
                    <a:pt x="230" y="296"/>
                  </a:lnTo>
                  <a:lnTo>
                    <a:pt x="230" y="297"/>
                  </a:lnTo>
                  <a:lnTo>
                    <a:pt x="230" y="297"/>
                  </a:lnTo>
                  <a:lnTo>
                    <a:pt x="231" y="297"/>
                  </a:lnTo>
                  <a:lnTo>
                    <a:pt x="231" y="298"/>
                  </a:lnTo>
                  <a:lnTo>
                    <a:pt x="230" y="298"/>
                  </a:lnTo>
                  <a:lnTo>
                    <a:pt x="230" y="298"/>
                  </a:lnTo>
                  <a:lnTo>
                    <a:pt x="230" y="298"/>
                  </a:lnTo>
                  <a:lnTo>
                    <a:pt x="230" y="298"/>
                  </a:lnTo>
                  <a:lnTo>
                    <a:pt x="229" y="299"/>
                  </a:lnTo>
                  <a:lnTo>
                    <a:pt x="228" y="300"/>
                  </a:lnTo>
                  <a:lnTo>
                    <a:pt x="228" y="299"/>
                  </a:lnTo>
                  <a:lnTo>
                    <a:pt x="228" y="298"/>
                  </a:lnTo>
                  <a:lnTo>
                    <a:pt x="229" y="298"/>
                  </a:lnTo>
                  <a:lnTo>
                    <a:pt x="230" y="298"/>
                  </a:lnTo>
                  <a:lnTo>
                    <a:pt x="230" y="298"/>
                  </a:lnTo>
                  <a:lnTo>
                    <a:pt x="229" y="297"/>
                  </a:lnTo>
                  <a:lnTo>
                    <a:pt x="228" y="298"/>
                  </a:lnTo>
                  <a:lnTo>
                    <a:pt x="228" y="298"/>
                  </a:lnTo>
                  <a:lnTo>
                    <a:pt x="227" y="298"/>
                  </a:lnTo>
                  <a:lnTo>
                    <a:pt x="228" y="299"/>
                  </a:lnTo>
                  <a:lnTo>
                    <a:pt x="228" y="300"/>
                  </a:lnTo>
                  <a:lnTo>
                    <a:pt x="227" y="300"/>
                  </a:lnTo>
                  <a:lnTo>
                    <a:pt x="227" y="300"/>
                  </a:lnTo>
                  <a:lnTo>
                    <a:pt x="227" y="300"/>
                  </a:lnTo>
                  <a:lnTo>
                    <a:pt x="228" y="300"/>
                  </a:lnTo>
                  <a:lnTo>
                    <a:pt x="228" y="301"/>
                  </a:lnTo>
                  <a:lnTo>
                    <a:pt x="224" y="301"/>
                  </a:lnTo>
                  <a:lnTo>
                    <a:pt x="223" y="301"/>
                  </a:lnTo>
                  <a:lnTo>
                    <a:pt x="223" y="300"/>
                  </a:lnTo>
                  <a:lnTo>
                    <a:pt x="223" y="298"/>
                  </a:lnTo>
                  <a:lnTo>
                    <a:pt x="223" y="298"/>
                  </a:lnTo>
                  <a:lnTo>
                    <a:pt x="224" y="298"/>
                  </a:lnTo>
                  <a:lnTo>
                    <a:pt x="224" y="300"/>
                  </a:lnTo>
                  <a:lnTo>
                    <a:pt x="225" y="299"/>
                  </a:lnTo>
                  <a:lnTo>
                    <a:pt x="226" y="298"/>
                  </a:lnTo>
                  <a:lnTo>
                    <a:pt x="226" y="297"/>
                  </a:lnTo>
                  <a:lnTo>
                    <a:pt x="225" y="297"/>
                  </a:lnTo>
                  <a:lnTo>
                    <a:pt x="225" y="298"/>
                  </a:lnTo>
                  <a:lnTo>
                    <a:pt x="225" y="298"/>
                  </a:lnTo>
                  <a:lnTo>
                    <a:pt x="224" y="297"/>
                  </a:lnTo>
                  <a:lnTo>
                    <a:pt x="224" y="297"/>
                  </a:lnTo>
                  <a:lnTo>
                    <a:pt x="225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26" y="295"/>
                  </a:lnTo>
                  <a:lnTo>
                    <a:pt x="226" y="295"/>
                  </a:lnTo>
                  <a:lnTo>
                    <a:pt x="227" y="295"/>
                  </a:lnTo>
                  <a:lnTo>
                    <a:pt x="228" y="295"/>
                  </a:lnTo>
                  <a:lnTo>
                    <a:pt x="228" y="294"/>
                  </a:lnTo>
                  <a:lnTo>
                    <a:pt x="224" y="295"/>
                  </a:lnTo>
                  <a:lnTo>
                    <a:pt x="224" y="295"/>
                  </a:lnTo>
                  <a:lnTo>
                    <a:pt x="224" y="293"/>
                  </a:lnTo>
                  <a:lnTo>
                    <a:pt x="225" y="293"/>
                  </a:lnTo>
                  <a:lnTo>
                    <a:pt x="224" y="292"/>
                  </a:lnTo>
                  <a:lnTo>
                    <a:pt x="224" y="293"/>
                  </a:lnTo>
                  <a:lnTo>
                    <a:pt x="224" y="293"/>
                  </a:lnTo>
                  <a:lnTo>
                    <a:pt x="224" y="293"/>
                  </a:lnTo>
                  <a:lnTo>
                    <a:pt x="223" y="293"/>
                  </a:lnTo>
                  <a:lnTo>
                    <a:pt x="223" y="294"/>
                  </a:lnTo>
                  <a:lnTo>
                    <a:pt x="223" y="294"/>
                  </a:lnTo>
                  <a:lnTo>
                    <a:pt x="220" y="292"/>
                  </a:lnTo>
                  <a:lnTo>
                    <a:pt x="220" y="292"/>
                  </a:lnTo>
                  <a:lnTo>
                    <a:pt x="220" y="291"/>
                  </a:lnTo>
                  <a:lnTo>
                    <a:pt x="219" y="291"/>
                  </a:lnTo>
                  <a:lnTo>
                    <a:pt x="218" y="293"/>
                  </a:lnTo>
                  <a:lnTo>
                    <a:pt x="218" y="295"/>
                  </a:lnTo>
                  <a:lnTo>
                    <a:pt x="219" y="297"/>
                  </a:lnTo>
                  <a:lnTo>
                    <a:pt x="218" y="297"/>
                  </a:lnTo>
                  <a:lnTo>
                    <a:pt x="218" y="298"/>
                  </a:lnTo>
                  <a:lnTo>
                    <a:pt x="218" y="298"/>
                  </a:lnTo>
                  <a:lnTo>
                    <a:pt x="217" y="298"/>
                  </a:lnTo>
                  <a:lnTo>
                    <a:pt x="217" y="298"/>
                  </a:lnTo>
                  <a:lnTo>
                    <a:pt x="217" y="299"/>
                  </a:lnTo>
                  <a:lnTo>
                    <a:pt x="218" y="299"/>
                  </a:lnTo>
                  <a:lnTo>
                    <a:pt x="218" y="300"/>
                  </a:lnTo>
                  <a:lnTo>
                    <a:pt x="218" y="300"/>
                  </a:lnTo>
                  <a:lnTo>
                    <a:pt x="217" y="301"/>
                  </a:lnTo>
                  <a:lnTo>
                    <a:pt x="217" y="301"/>
                  </a:lnTo>
                  <a:lnTo>
                    <a:pt x="216" y="302"/>
                  </a:lnTo>
                  <a:lnTo>
                    <a:pt x="216" y="302"/>
                  </a:lnTo>
                  <a:lnTo>
                    <a:pt x="216" y="302"/>
                  </a:lnTo>
                  <a:lnTo>
                    <a:pt x="216" y="303"/>
                  </a:lnTo>
                  <a:lnTo>
                    <a:pt x="214" y="305"/>
                  </a:lnTo>
                  <a:lnTo>
                    <a:pt x="212" y="305"/>
                  </a:lnTo>
                  <a:lnTo>
                    <a:pt x="212" y="304"/>
                  </a:lnTo>
                  <a:lnTo>
                    <a:pt x="213" y="303"/>
                  </a:lnTo>
                  <a:lnTo>
                    <a:pt x="215" y="301"/>
                  </a:lnTo>
                  <a:lnTo>
                    <a:pt x="215" y="300"/>
                  </a:lnTo>
                  <a:lnTo>
                    <a:pt x="215" y="298"/>
                  </a:lnTo>
                  <a:lnTo>
                    <a:pt x="215" y="298"/>
                  </a:lnTo>
                  <a:lnTo>
                    <a:pt x="214" y="298"/>
                  </a:lnTo>
                  <a:lnTo>
                    <a:pt x="214" y="297"/>
                  </a:lnTo>
                  <a:lnTo>
                    <a:pt x="214" y="297"/>
                  </a:lnTo>
                  <a:lnTo>
                    <a:pt x="214" y="296"/>
                  </a:lnTo>
                  <a:lnTo>
                    <a:pt x="213" y="297"/>
                  </a:lnTo>
                  <a:lnTo>
                    <a:pt x="212" y="297"/>
                  </a:lnTo>
                  <a:lnTo>
                    <a:pt x="212" y="296"/>
                  </a:lnTo>
                  <a:lnTo>
                    <a:pt x="212" y="297"/>
                  </a:lnTo>
                  <a:lnTo>
                    <a:pt x="212" y="297"/>
                  </a:lnTo>
                  <a:lnTo>
                    <a:pt x="212" y="297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0" y="300"/>
                  </a:lnTo>
                  <a:lnTo>
                    <a:pt x="209" y="300"/>
                  </a:lnTo>
                  <a:lnTo>
                    <a:pt x="209" y="300"/>
                  </a:lnTo>
                  <a:lnTo>
                    <a:pt x="208" y="300"/>
                  </a:lnTo>
                  <a:lnTo>
                    <a:pt x="209" y="300"/>
                  </a:lnTo>
                  <a:lnTo>
                    <a:pt x="208" y="301"/>
                  </a:lnTo>
                  <a:lnTo>
                    <a:pt x="208" y="300"/>
                  </a:lnTo>
                  <a:lnTo>
                    <a:pt x="207" y="300"/>
                  </a:lnTo>
                  <a:lnTo>
                    <a:pt x="207" y="301"/>
                  </a:lnTo>
                  <a:lnTo>
                    <a:pt x="206" y="301"/>
                  </a:lnTo>
                  <a:lnTo>
                    <a:pt x="205" y="301"/>
                  </a:lnTo>
                  <a:lnTo>
                    <a:pt x="204" y="301"/>
                  </a:lnTo>
                  <a:lnTo>
                    <a:pt x="205" y="302"/>
                  </a:lnTo>
                  <a:lnTo>
                    <a:pt x="205" y="302"/>
                  </a:lnTo>
                  <a:lnTo>
                    <a:pt x="203" y="303"/>
                  </a:lnTo>
                  <a:lnTo>
                    <a:pt x="202" y="302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200" y="302"/>
                  </a:lnTo>
                  <a:lnTo>
                    <a:pt x="202" y="304"/>
                  </a:lnTo>
                  <a:lnTo>
                    <a:pt x="202" y="304"/>
                  </a:lnTo>
                  <a:lnTo>
                    <a:pt x="202" y="304"/>
                  </a:lnTo>
                  <a:lnTo>
                    <a:pt x="202" y="305"/>
                  </a:lnTo>
                  <a:lnTo>
                    <a:pt x="202" y="305"/>
                  </a:lnTo>
                  <a:lnTo>
                    <a:pt x="202" y="305"/>
                  </a:lnTo>
                  <a:lnTo>
                    <a:pt x="202" y="305"/>
                  </a:lnTo>
                  <a:lnTo>
                    <a:pt x="203" y="305"/>
                  </a:lnTo>
                  <a:lnTo>
                    <a:pt x="204" y="305"/>
                  </a:lnTo>
                  <a:lnTo>
                    <a:pt x="205" y="305"/>
                  </a:lnTo>
                  <a:lnTo>
                    <a:pt x="205" y="305"/>
                  </a:lnTo>
                  <a:lnTo>
                    <a:pt x="203" y="305"/>
                  </a:lnTo>
                  <a:lnTo>
                    <a:pt x="202" y="306"/>
                  </a:lnTo>
                  <a:lnTo>
                    <a:pt x="199" y="309"/>
                  </a:lnTo>
                  <a:lnTo>
                    <a:pt x="198" y="309"/>
                  </a:lnTo>
                  <a:lnTo>
                    <a:pt x="198" y="308"/>
                  </a:lnTo>
                  <a:lnTo>
                    <a:pt x="199" y="307"/>
                  </a:lnTo>
                  <a:lnTo>
                    <a:pt x="200" y="305"/>
                  </a:lnTo>
                  <a:lnTo>
                    <a:pt x="200" y="305"/>
                  </a:lnTo>
                  <a:lnTo>
                    <a:pt x="197" y="303"/>
                  </a:lnTo>
                  <a:lnTo>
                    <a:pt x="196" y="303"/>
                  </a:lnTo>
                  <a:lnTo>
                    <a:pt x="195" y="300"/>
                  </a:lnTo>
                  <a:lnTo>
                    <a:pt x="193" y="299"/>
                  </a:lnTo>
                  <a:lnTo>
                    <a:pt x="192" y="298"/>
                  </a:lnTo>
                  <a:lnTo>
                    <a:pt x="192" y="298"/>
                  </a:lnTo>
                  <a:lnTo>
                    <a:pt x="191" y="297"/>
                  </a:lnTo>
                  <a:lnTo>
                    <a:pt x="191" y="296"/>
                  </a:lnTo>
                  <a:lnTo>
                    <a:pt x="189" y="296"/>
                  </a:lnTo>
                  <a:lnTo>
                    <a:pt x="188" y="295"/>
                  </a:lnTo>
                  <a:lnTo>
                    <a:pt x="187" y="295"/>
                  </a:lnTo>
                  <a:lnTo>
                    <a:pt x="186" y="295"/>
                  </a:lnTo>
                  <a:lnTo>
                    <a:pt x="185" y="295"/>
                  </a:lnTo>
                  <a:lnTo>
                    <a:pt x="182" y="297"/>
                  </a:lnTo>
                  <a:lnTo>
                    <a:pt x="181" y="298"/>
                  </a:lnTo>
                  <a:lnTo>
                    <a:pt x="179" y="298"/>
                  </a:lnTo>
                  <a:lnTo>
                    <a:pt x="177" y="298"/>
                  </a:lnTo>
                  <a:lnTo>
                    <a:pt x="175" y="298"/>
                  </a:lnTo>
                  <a:lnTo>
                    <a:pt x="174" y="298"/>
                  </a:lnTo>
                  <a:lnTo>
                    <a:pt x="174" y="298"/>
                  </a:lnTo>
                  <a:lnTo>
                    <a:pt x="173" y="299"/>
                  </a:lnTo>
                  <a:lnTo>
                    <a:pt x="173" y="300"/>
                  </a:lnTo>
                  <a:lnTo>
                    <a:pt x="172" y="300"/>
                  </a:lnTo>
                  <a:lnTo>
                    <a:pt x="172" y="299"/>
                  </a:lnTo>
                  <a:lnTo>
                    <a:pt x="170" y="299"/>
                  </a:lnTo>
                  <a:lnTo>
                    <a:pt x="170" y="298"/>
                  </a:lnTo>
                  <a:lnTo>
                    <a:pt x="169" y="297"/>
                  </a:lnTo>
                  <a:lnTo>
                    <a:pt x="169" y="296"/>
                  </a:lnTo>
                  <a:lnTo>
                    <a:pt x="167" y="295"/>
                  </a:lnTo>
                  <a:lnTo>
                    <a:pt x="167" y="296"/>
                  </a:lnTo>
                  <a:lnTo>
                    <a:pt x="165" y="298"/>
                  </a:lnTo>
                  <a:lnTo>
                    <a:pt x="163" y="298"/>
                  </a:lnTo>
                  <a:lnTo>
                    <a:pt x="162" y="298"/>
                  </a:lnTo>
                  <a:lnTo>
                    <a:pt x="160" y="293"/>
                  </a:lnTo>
                  <a:lnTo>
                    <a:pt x="159" y="291"/>
                  </a:lnTo>
                  <a:lnTo>
                    <a:pt x="158" y="291"/>
                  </a:lnTo>
                  <a:lnTo>
                    <a:pt x="155" y="292"/>
                  </a:lnTo>
                  <a:lnTo>
                    <a:pt x="153" y="291"/>
                  </a:lnTo>
                  <a:lnTo>
                    <a:pt x="149" y="288"/>
                  </a:lnTo>
                  <a:lnTo>
                    <a:pt x="147" y="286"/>
                  </a:lnTo>
                  <a:lnTo>
                    <a:pt x="145" y="286"/>
                  </a:lnTo>
                  <a:lnTo>
                    <a:pt x="144" y="285"/>
                  </a:lnTo>
                  <a:lnTo>
                    <a:pt x="143" y="284"/>
                  </a:lnTo>
                  <a:lnTo>
                    <a:pt x="143" y="284"/>
                  </a:lnTo>
                  <a:lnTo>
                    <a:pt x="143" y="283"/>
                  </a:lnTo>
                  <a:lnTo>
                    <a:pt x="144" y="282"/>
                  </a:lnTo>
                  <a:lnTo>
                    <a:pt x="145" y="281"/>
                  </a:lnTo>
                  <a:lnTo>
                    <a:pt x="145" y="279"/>
                  </a:lnTo>
                  <a:lnTo>
                    <a:pt x="144" y="278"/>
                  </a:lnTo>
                  <a:lnTo>
                    <a:pt x="143" y="277"/>
                  </a:lnTo>
                  <a:lnTo>
                    <a:pt x="142" y="277"/>
                  </a:lnTo>
                  <a:lnTo>
                    <a:pt x="140" y="278"/>
                  </a:lnTo>
                  <a:lnTo>
                    <a:pt x="140" y="279"/>
                  </a:lnTo>
                  <a:lnTo>
                    <a:pt x="139" y="279"/>
                  </a:lnTo>
                  <a:lnTo>
                    <a:pt x="138" y="278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36" y="276"/>
                  </a:lnTo>
                  <a:lnTo>
                    <a:pt x="134" y="276"/>
                  </a:lnTo>
                  <a:lnTo>
                    <a:pt x="132" y="276"/>
                  </a:lnTo>
                  <a:lnTo>
                    <a:pt x="131" y="276"/>
                  </a:lnTo>
                  <a:lnTo>
                    <a:pt x="130" y="275"/>
                  </a:lnTo>
                  <a:lnTo>
                    <a:pt x="130" y="275"/>
                  </a:lnTo>
                  <a:lnTo>
                    <a:pt x="129" y="274"/>
                  </a:lnTo>
                  <a:lnTo>
                    <a:pt x="129" y="274"/>
                  </a:lnTo>
                  <a:lnTo>
                    <a:pt x="128" y="274"/>
                  </a:lnTo>
                  <a:lnTo>
                    <a:pt x="128" y="274"/>
                  </a:lnTo>
                  <a:lnTo>
                    <a:pt x="125" y="276"/>
                  </a:lnTo>
                  <a:lnTo>
                    <a:pt x="125" y="277"/>
                  </a:lnTo>
                  <a:lnTo>
                    <a:pt x="124" y="277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3" y="274"/>
                  </a:lnTo>
                  <a:lnTo>
                    <a:pt x="125" y="271"/>
                  </a:lnTo>
                  <a:lnTo>
                    <a:pt x="125" y="270"/>
                  </a:lnTo>
                  <a:lnTo>
                    <a:pt x="125" y="269"/>
                  </a:lnTo>
                  <a:lnTo>
                    <a:pt x="125" y="268"/>
                  </a:lnTo>
                  <a:lnTo>
                    <a:pt x="125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4" y="264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3" y="262"/>
                  </a:lnTo>
                  <a:lnTo>
                    <a:pt x="124" y="262"/>
                  </a:lnTo>
                  <a:lnTo>
                    <a:pt x="124" y="261"/>
                  </a:lnTo>
                  <a:lnTo>
                    <a:pt x="125" y="260"/>
                  </a:lnTo>
                  <a:lnTo>
                    <a:pt x="123" y="256"/>
                  </a:lnTo>
                  <a:lnTo>
                    <a:pt x="123" y="255"/>
                  </a:lnTo>
                  <a:lnTo>
                    <a:pt x="121" y="254"/>
                  </a:lnTo>
                  <a:lnTo>
                    <a:pt x="119" y="254"/>
                  </a:lnTo>
                  <a:lnTo>
                    <a:pt x="118" y="253"/>
                  </a:lnTo>
                  <a:lnTo>
                    <a:pt x="118" y="253"/>
                  </a:lnTo>
                  <a:lnTo>
                    <a:pt x="117" y="251"/>
                  </a:lnTo>
                  <a:lnTo>
                    <a:pt x="117" y="249"/>
                  </a:lnTo>
                  <a:lnTo>
                    <a:pt x="117" y="248"/>
                  </a:lnTo>
                  <a:lnTo>
                    <a:pt x="117" y="247"/>
                  </a:lnTo>
                  <a:lnTo>
                    <a:pt x="117" y="246"/>
                  </a:lnTo>
                  <a:lnTo>
                    <a:pt x="118" y="245"/>
                  </a:lnTo>
                  <a:lnTo>
                    <a:pt x="118" y="245"/>
                  </a:lnTo>
                  <a:lnTo>
                    <a:pt x="119" y="239"/>
                  </a:lnTo>
                  <a:lnTo>
                    <a:pt x="119" y="237"/>
                  </a:lnTo>
                  <a:lnTo>
                    <a:pt x="120" y="236"/>
                  </a:lnTo>
                  <a:lnTo>
                    <a:pt x="121" y="236"/>
                  </a:lnTo>
                  <a:lnTo>
                    <a:pt x="122" y="237"/>
                  </a:lnTo>
                  <a:lnTo>
                    <a:pt x="123" y="238"/>
                  </a:lnTo>
                  <a:lnTo>
                    <a:pt x="123" y="239"/>
                  </a:lnTo>
                  <a:lnTo>
                    <a:pt x="125" y="239"/>
                  </a:lnTo>
                  <a:lnTo>
                    <a:pt x="125" y="238"/>
                  </a:lnTo>
                  <a:lnTo>
                    <a:pt x="126" y="236"/>
                  </a:lnTo>
                  <a:lnTo>
                    <a:pt x="126" y="234"/>
                  </a:lnTo>
                  <a:lnTo>
                    <a:pt x="128" y="232"/>
                  </a:lnTo>
                  <a:lnTo>
                    <a:pt x="128" y="231"/>
                  </a:lnTo>
                  <a:lnTo>
                    <a:pt x="128" y="229"/>
                  </a:lnTo>
                  <a:lnTo>
                    <a:pt x="129" y="229"/>
                  </a:lnTo>
                  <a:lnTo>
                    <a:pt x="130" y="228"/>
                  </a:lnTo>
                  <a:lnTo>
                    <a:pt x="132" y="227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0" y="225"/>
                  </a:lnTo>
                  <a:lnTo>
                    <a:pt x="129" y="225"/>
                  </a:lnTo>
                  <a:lnTo>
                    <a:pt x="128" y="225"/>
                  </a:lnTo>
                  <a:lnTo>
                    <a:pt x="127" y="223"/>
                  </a:lnTo>
                  <a:lnTo>
                    <a:pt x="125" y="222"/>
                  </a:lnTo>
                  <a:lnTo>
                    <a:pt x="125" y="221"/>
                  </a:lnTo>
                  <a:lnTo>
                    <a:pt x="125" y="221"/>
                  </a:lnTo>
                  <a:lnTo>
                    <a:pt x="124" y="220"/>
                  </a:lnTo>
                  <a:lnTo>
                    <a:pt x="123" y="221"/>
                  </a:lnTo>
                  <a:lnTo>
                    <a:pt x="123" y="222"/>
                  </a:lnTo>
                  <a:lnTo>
                    <a:pt x="123" y="222"/>
                  </a:lnTo>
                  <a:lnTo>
                    <a:pt x="121" y="222"/>
                  </a:lnTo>
                  <a:lnTo>
                    <a:pt x="120" y="221"/>
                  </a:lnTo>
                  <a:lnTo>
                    <a:pt x="120" y="220"/>
                  </a:lnTo>
                  <a:lnTo>
                    <a:pt x="119" y="219"/>
                  </a:lnTo>
                  <a:lnTo>
                    <a:pt x="118" y="218"/>
                  </a:lnTo>
                  <a:lnTo>
                    <a:pt x="116" y="217"/>
                  </a:lnTo>
                  <a:lnTo>
                    <a:pt x="115" y="217"/>
                  </a:lnTo>
                  <a:lnTo>
                    <a:pt x="114" y="216"/>
                  </a:lnTo>
                  <a:lnTo>
                    <a:pt x="114" y="217"/>
                  </a:lnTo>
                  <a:lnTo>
                    <a:pt x="113" y="218"/>
                  </a:lnTo>
                  <a:lnTo>
                    <a:pt x="112" y="219"/>
                  </a:lnTo>
                  <a:lnTo>
                    <a:pt x="104" y="222"/>
                  </a:lnTo>
                  <a:lnTo>
                    <a:pt x="104" y="222"/>
                  </a:lnTo>
                  <a:lnTo>
                    <a:pt x="102" y="222"/>
                  </a:lnTo>
                  <a:lnTo>
                    <a:pt x="101" y="222"/>
                  </a:lnTo>
                  <a:lnTo>
                    <a:pt x="100" y="221"/>
                  </a:lnTo>
                  <a:lnTo>
                    <a:pt x="99" y="220"/>
                  </a:lnTo>
                  <a:lnTo>
                    <a:pt x="99" y="218"/>
                  </a:lnTo>
                  <a:lnTo>
                    <a:pt x="98" y="215"/>
                  </a:lnTo>
                  <a:lnTo>
                    <a:pt x="96" y="215"/>
                  </a:lnTo>
                  <a:lnTo>
                    <a:pt x="94" y="214"/>
                  </a:lnTo>
                  <a:lnTo>
                    <a:pt x="91" y="214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4" y="216"/>
                  </a:lnTo>
                  <a:lnTo>
                    <a:pt x="84" y="216"/>
                  </a:lnTo>
                  <a:lnTo>
                    <a:pt x="84" y="216"/>
                  </a:lnTo>
                  <a:lnTo>
                    <a:pt x="82" y="217"/>
                  </a:lnTo>
                  <a:lnTo>
                    <a:pt x="81" y="216"/>
                  </a:lnTo>
                  <a:lnTo>
                    <a:pt x="80" y="216"/>
                  </a:lnTo>
                  <a:lnTo>
                    <a:pt x="79" y="216"/>
                  </a:lnTo>
                  <a:lnTo>
                    <a:pt x="79" y="217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7" y="217"/>
                  </a:lnTo>
                  <a:lnTo>
                    <a:pt x="74" y="214"/>
                  </a:lnTo>
                  <a:lnTo>
                    <a:pt x="73" y="213"/>
                  </a:lnTo>
                  <a:lnTo>
                    <a:pt x="72" y="212"/>
                  </a:lnTo>
                  <a:lnTo>
                    <a:pt x="72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0"/>
                  </a:lnTo>
                  <a:lnTo>
                    <a:pt x="69" y="209"/>
                  </a:lnTo>
                  <a:lnTo>
                    <a:pt x="67" y="209"/>
                  </a:lnTo>
                  <a:lnTo>
                    <a:pt x="65" y="209"/>
                  </a:lnTo>
                  <a:lnTo>
                    <a:pt x="62" y="209"/>
                  </a:lnTo>
                  <a:lnTo>
                    <a:pt x="61" y="208"/>
                  </a:lnTo>
                  <a:lnTo>
                    <a:pt x="60" y="208"/>
                  </a:lnTo>
                  <a:lnTo>
                    <a:pt x="60" y="207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59" y="202"/>
                  </a:lnTo>
                  <a:lnTo>
                    <a:pt x="60" y="201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1" y="198"/>
                  </a:lnTo>
                  <a:lnTo>
                    <a:pt x="63" y="197"/>
                  </a:lnTo>
                  <a:lnTo>
                    <a:pt x="65" y="194"/>
                  </a:lnTo>
                  <a:lnTo>
                    <a:pt x="65" y="194"/>
                  </a:lnTo>
                  <a:lnTo>
                    <a:pt x="65" y="194"/>
                  </a:lnTo>
                  <a:lnTo>
                    <a:pt x="65" y="193"/>
                  </a:lnTo>
                  <a:lnTo>
                    <a:pt x="65" y="192"/>
                  </a:lnTo>
                  <a:lnTo>
                    <a:pt x="65" y="191"/>
                  </a:lnTo>
                  <a:lnTo>
                    <a:pt x="65" y="190"/>
                  </a:lnTo>
                  <a:lnTo>
                    <a:pt x="66" y="190"/>
                  </a:lnTo>
                  <a:lnTo>
                    <a:pt x="67" y="190"/>
                  </a:lnTo>
                  <a:lnTo>
                    <a:pt x="68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0" y="190"/>
                  </a:lnTo>
                  <a:lnTo>
                    <a:pt x="70" y="190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69" y="188"/>
                  </a:lnTo>
                  <a:lnTo>
                    <a:pt x="69" y="187"/>
                  </a:lnTo>
                  <a:lnTo>
                    <a:pt x="69" y="187"/>
                  </a:lnTo>
                  <a:lnTo>
                    <a:pt x="70" y="187"/>
                  </a:lnTo>
                  <a:lnTo>
                    <a:pt x="70" y="187"/>
                  </a:lnTo>
                  <a:lnTo>
                    <a:pt x="71" y="187"/>
                  </a:lnTo>
                  <a:lnTo>
                    <a:pt x="72" y="187"/>
                  </a:lnTo>
                  <a:lnTo>
                    <a:pt x="72" y="186"/>
                  </a:lnTo>
                  <a:lnTo>
                    <a:pt x="74" y="184"/>
                  </a:lnTo>
                  <a:lnTo>
                    <a:pt x="74" y="183"/>
                  </a:lnTo>
                  <a:lnTo>
                    <a:pt x="76" y="183"/>
                  </a:lnTo>
                  <a:lnTo>
                    <a:pt x="76" y="182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7" y="180"/>
                  </a:lnTo>
                  <a:lnTo>
                    <a:pt x="77" y="180"/>
                  </a:lnTo>
                  <a:lnTo>
                    <a:pt x="78" y="180"/>
                  </a:lnTo>
                  <a:lnTo>
                    <a:pt x="79" y="180"/>
                  </a:lnTo>
                  <a:lnTo>
                    <a:pt x="80" y="180"/>
                  </a:lnTo>
                  <a:lnTo>
                    <a:pt x="81" y="181"/>
                  </a:lnTo>
                  <a:lnTo>
                    <a:pt x="82" y="181"/>
                  </a:lnTo>
                  <a:lnTo>
                    <a:pt x="84" y="183"/>
                  </a:lnTo>
                  <a:lnTo>
                    <a:pt x="84" y="183"/>
                  </a:lnTo>
                  <a:lnTo>
                    <a:pt x="85" y="183"/>
                  </a:lnTo>
                  <a:lnTo>
                    <a:pt x="87" y="183"/>
                  </a:lnTo>
                  <a:lnTo>
                    <a:pt x="87" y="183"/>
                  </a:lnTo>
                  <a:lnTo>
                    <a:pt x="90" y="182"/>
                  </a:lnTo>
                  <a:lnTo>
                    <a:pt x="90" y="181"/>
                  </a:lnTo>
                  <a:lnTo>
                    <a:pt x="91" y="181"/>
                  </a:lnTo>
                  <a:lnTo>
                    <a:pt x="91" y="180"/>
                  </a:lnTo>
                  <a:lnTo>
                    <a:pt x="91" y="180"/>
                  </a:lnTo>
                  <a:lnTo>
                    <a:pt x="93" y="180"/>
                  </a:lnTo>
                  <a:lnTo>
                    <a:pt x="93" y="180"/>
                  </a:lnTo>
                  <a:lnTo>
                    <a:pt x="93" y="180"/>
                  </a:lnTo>
                  <a:lnTo>
                    <a:pt x="94" y="179"/>
                  </a:lnTo>
                  <a:lnTo>
                    <a:pt x="94" y="173"/>
                  </a:lnTo>
                  <a:lnTo>
                    <a:pt x="94" y="170"/>
                  </a:lnTo>
                  <a:lnTo>
                    <a:pt x="94" y="169"/>
                  </a:lnTo>
                  <a:lnTo>
                    <a:pt x="95" y="169"/>
                  </a:lnTo>
                  <a:lnTo>
                    <a:pt x="95" y="167"/>
                  </a:lnTo>
                  <a:lnTo>
                    <a:pt x="95" y="167"/>
                  </a:lnTo>
                  <a:lnTo>
                    <a:pt x="95" y="167"/>
                  </a:lnTo>
                  <a:lnTo>
                    <a:pt x="95" y="166"/>
                  </a:lnTo>
                  <a:lnTo>
                    <a:pt x="94" y="162"/>
                  </a:lnTo>
                  <a:lnTo>
                    <a:pt x="94" y="162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5" y="160"/>
                  </a:lnTo>
                  <a:lnTo>
                    <a:pt x="97" y="160"/>
                  </a:lnTo>
                  <a:lnTo>
                    <a:pt x="98" y="160"/>
                  </a:lnTo>
                  <a:lnTo>
                    <a:pt x="98" y="160"/>
                  </a:lnTo>
                  <a:lnTo>
                    <a:pt x="98" y="159"/>
                  </a:lnTo>
                  <a:lnTo>
                    <a:pt x="98" y="159"/>
                  </a:lnTo>
                  <a:lnTo>
                    <a:pt x="95" y="154"/>
                  </a:lnTo>
                  <a:lnTo>
                    <a:pt x="95" y="153"/>
                  </a:lnTo>
                  <a:lnTo>
                    <a:pt x="95" y="153"/>
                  </a:lnTo>
                  <a:lnTo>
                    <a:pt x="95" y="153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1"/>
                  </a:lnTo>
                  <a:lnTo>
                    <a:pt x="91" y="149"/>
                  </a:lnTo>
                  <a:lnTo>
                    <a:pt x="90" y="148"/>
                  </a:lnTo>
                  <a:lnTo>
                    <a:pt x="89" y="147"/>
                  </a:lnTo>
                  <a:lnTo>
                    <a:pt x="87" y="146"/>
                  </a:lnTo>
                  <a:lnTo>
                    <a:pt x="87" y="146"/>
                  </a:lnTo>
                  <a:lnTo>
                    <a:pt x="87" y="145"/>
                  </a:lnTo>
                  <a:lnTo>
                    <a:pt x="87" y="145"/>
                  </a:lnTo>
                  <a:lnTo>
                    <a:pt x="88" y="144"/>
                  </a:lnTo>
                  <a:lnTo>
                    <a:pt x="88" y="143"/>
                  </a:lnTo>
                  <a:lnTo>
                    <a:pt x="87" y="143"/>
                  </a:lnTo>
                  <a:lnTo>
                    <a:pt x="86" y="143"/>
                  </a:lnTo>
                  <a:lnTo>
                    <a:pt x="86" y="143"/>
                  </a:lnTo>
                  <a:lnTo>
                    <a:pt x="85" y="144"/>
                  </a:lnTo>
                  <a:lnTo>
                    <a:pt x="84" y="145"/>
                  </a:lnTo>
                  <a:lnTo>
                    <a:pt x="84" y="145"/>
                  </a:lnTo>
                  <a:lnTo>
                    <a:pt x="81" y="145"/>
                  </a:lnTo>
                  <a:lnTo>
                    <a:pt x="81" y="145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79" y="148"/>
                  </a:lnTo>
                  <a:lnTo>
                    <a:pt x="79" y="148"/>
                  </a:lnTo>
                  <a:lnTo>
                    <a:pt x="77" y="148"/>
                  </a:lnTo>
                  <a:lnTo>
                    <a:pt x="76" y="148"/>
                  </a:lnTo>
                  <a:lnTo>
                    <a:pt x="75" y="148"/>
                  </a:lnTo>
                  <a:lnTo>
                    <a:pt x="74" y="148"/>
                  </a:lnTo>
                  <a:lnTo>
                    <a:pt x="73" y="148"/>
                  </a:lnTo>
                  <a:lnTo>
                    <a:pt x="71" y="147"/>
                  </a:lnTo>
                  <a:lnTo>
                    <a:pt x="70" y="146"/>
                  </a:lnTo>
                  <a:lnTo>
                    <a:pt x="69" y="146"/>
                  </a:lnTo>
                  <a:lnTo>
                    <a:pt x="67" y="146"/>
                  </a:lnTo>
                  <a:lnTo>
                    <a:pt x="67" y="146"/>
                  </a:lnTo>
                  <a:lnTo>
                    <a:pt x="66" y="146"/>
                  </a:lnTo>
                  <a:lnTo>
                    <a:pt x="66" y="145"/>
                  </a:lnTo>
                  <a:lnTo>
                    <a:pt x="66" y="144"/>
                  </a:lnTo>
                  <a:lnTo>
                    <a:pt x="65" y="143"/>
                  </a:lnTo>
                  <a:lnTo>
                    <a:pt x="65" y="142"/>
                  </a:lnTo>
                  <a:lnTo>
                    <a:pt x="64" y="141"/>
                  </a:lnTo>
                  <a:lnTo>
                    <a:pt x="64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63" y="141"/>
                  </a:lnTo>
                  <a:lnTo>
                    <a:pt x="62" y="142"/>
                  </a:lnTo>
                  <a:lnTo>
                    <a:pt x="60" y="142"/>
                  </a:lnTo>
                  <a:lnTo>
                    <a:pt x="59" y="143"/>
                  </a:lnTo>
                  <a:lnTo>
                    <a:pt x="59" y="143"/>
                  </a:lnTo>
                  <a:lnTo>
                    <a:pt x="59" y="144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7" y="146"/>
                  </a:lnTo>
                  <a:lnTo>
                    <a:pt x="56" y="147"/>
                  </a:lnTo>
                  <a:lnTo>
                    <a:pt x="55" y="147"/>
                  </a:lnTo>
                  <a:lnTo>
                    <a:pt x="55" y="147"/>
                  </a:lnTo>
                  <a:lnTo>
                    <a:pt x="54" y="147"/>
                  </a:lnTo>
                  <a:lnTo>
                    <a:pt x="53" y="146"/>
                  </a:lnTo>
                  <a:lnTo>
                    <a:pt x="53" y="146"/>
                  </a:lnTo>
                  <a:lnTo>
                    <a:pt x="52" y="146"/>
                  </a:lnTo>
                  <a:lnTo>
                    <a:pt x="51" y="146"/>
                  </a:lnTo>
                  <a:lnTo>
                    <a:pt x="49" y="145"/>
                  </a:lnTo>
                  <a:lnTo>
                    <a:pt x="48" y="143"/>
                  </a:lnTo>
                  <a:lnTo>
                    <a:pt x="47" y="142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6" y="143"/>
                  </a:lnTo>
                  <a:lnTo>
                    <a:pt x="46" y="144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46" y="146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1" y="142"/>
                  </a:lnTo>
                  <a:lnTo>
                    <a:pt x="40" y="141"/>
                  </a:lnTo>
                  <a:lnTo>
                    <a:pt x="39" y="140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38"/>
                  </a:lnTo>
                  <a:lnTo>
                    <a:pt x="40" y="138"/>
                  </a:lnTo>
                  <a:lnTo>
                    <a:pt x="40" y="137"/>
                  </a:lnTo>
                  <a:lnTo>
                    <a:pt x="39" y="136"/>
                  </a:lnTo>
                  <a:lnTo>
                    <a:pt x="39" y="134"/>
                  </a:lnTo>
                  <a:lnTo>
                    <a:pt x="39" y="133"/>
                  </a:lnTo>
                  <a:lnTo>
                    <a:pt x="39" y="131"/>
                  </a:lnTo>
                  <a:lnTo>
                    <a:pt x="39" y="130"/>
                  </a:lnTo>
                  <a:lnTo>
                    <a:pt x="39" y="129"/>
                  </a:lnTo>
                  <a:lnTo>
                    <a:pt x="37" y="128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5" y="125"/>
                  </a:lnTo>
                  <a:lnTo>
                    <a:pt x="35" y="124"/>
                  </a:lnTo>
                  <a:lnTo>
                    <a:pt x="35" y="124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0" y="123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5" y="124"/>
                  </a:lnTo>
                  <a:lnTo>
                    <a:pt x="24" y="123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1" y="122"/>
                  </a:lnTo>
                  <a:lnTo>
                    <a:pt x="16" y="121"/>
                  </a:lnTo>
                  <a:lnTo>
                    <a:pt x="15" y="120"/>
                  </a:lnTo>
                  <a:lnTo>
                    <a:pt x="14" y="121"/>
                  </a:lnTo>
                  <a:lnTo>
                    <a:pt x="13" y="121"/>
                  </a:lnTo>
                  <a:lnTo>
                    <a:pt x="13" y="122"/>
                  </a:lnTo>
                  <a:lnTo>
                    <a:pt x="13" y="122"/>
                  </a:lnTo>
                  <a:lnTo>
                    <a:pt x="12" y="123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5"/>
                  </a:lnTo>
                  <a:lnTo>
                    <a:pt x="13" y="125"/>
                  </a:lnTo>
                  <a:lnTo>
                    <a:pt x="13" y="125"/>
                  </a:lnTo>
                  <a:lnTo>
                    <a:pt x="14" y="126"/>
                  </a:lnTo>
                  <a:lnTo>
                    <a:pt x="14" y="127"/>
                  </a:lnTo>
                  <a:lnTo>
                    <a:pt x="14" y="127"/>
                  </a:lnTo>
                  <a:lnTo>
                    <a:pt x="14" y="128"/>
                  </a:lnTo>
                  <a:lnTo>
                    <a:pt x="14" y="129"/>
                  </a:lnTo>
                  <a:lnTo>
                    <a:pt x="13" y="129"/>
                  </a:lnTo>
                  <a:lnTo>
                    <a:pt x="13" y="129"/>
                  </a:lnTo>
                  <a:lnTo>
                    <a:pt x="12" y="129"/>
                  </a:lnTo>
                  <a:lnTo>
                    <a:pt x="11" y="129"/>
                  </a:lnTo>
                  <a:lnTo>
                    <a:pt x="10" y="129"/>
                  </a:lnTo>
                  <a:lnTo>
                    <a:pt x="7" y="125"/>
                  </a:lnTo>
                  <a:lnTo>
                    <a:pt x="5" y="122"/>
                  </a:lnTo>
                  <a:lnTo>
                    <a:pt x="4" y="120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7"/>
                  </a:lnTo>
                  <a:lnTo>
                    <a:pt x="9" y="108"/>
                  </a:lnTo>
                  <a:lnTo>
                    <a:pt x="9" y="108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12" y="109"/>
                  </a:lnTo>
                  <a:lnTo>
                    <a:pt x="14" y="110"/>
                  </a:lnTo>
                  <a:lnTo>
                    <a:pt x="14" y="111"/>
                  </a:lnTo>
                  <a:lnTo>
                    <a:pt x="14" y="110"/>
                  </a:lnTo>
                  <a:lnTo>
                    <a:pt x="16" y="108"/>
                  </a:lnTo>
                  <a:lnTo>
                    <a:pt x="17" y="107"/>
                  </a:lnTo>
                  <a:lnTo>
                    <a:pt x="18" y="107"/>
                  </a:lnTo>
                  <a:lnTo>
                    <a:pt x="20" y="107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2" y="103"/>
                  </a:lnTo>
                  <a:lnTo>
                    <a:pt x="23" y="102"/>
                  </a:lnTo>
                  <a:lnTo>
                    <a:pt x="26" y="102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30" y="100"/>
                  </a:lnTo>
                  <a:lnTo>
                    <a:pt x="30" y="99"/>
                  </a:lnTo>
                  <a:lnTo>
                    <a:pt x="31" y="99"/>
                  </a:lnTo>
                  <a:lnTo>
                    <a:pt x="31" y="98"/>
                  </a:lnTo>
                  <a:lnTo>
                    <a:pt x="32" y="97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4" y="92"/>
                  </a:lnTo>
                  <a:lnTo>
                    <a:pt x="35" y="91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8" y="89"/>
                  </a:lnTo>
                  <a:lnTo>
                    <a:pt x="39" y="89"/>
                  </a:lnTo>
                  <a:lnTo>
                    <a:pt x="39" y="87"/>
                  </a:lnTo>
                  <a:lnTo>
                    <a:pt x="40" y="87"/>
                  </a:lnTo>
                  <a:lnTo>
                    <a:pt x="41" y="87"/>
                  </a:lnTo>
                  <a:lnTo>
                    <a:pt x="42" y="88"/>
                  </a:lnTo>
                  <a:lnTo>
                    <a:pt x="43" y="89"/>
                  </a:lnTo>
                  <a:lnTo>
                    <a:pt x="44" y="91"/>
                  </a:lnTo>
                  <a:lnTo>
                    <a:pt x="46" y="91"/>
                  </a:lnTo>
                  <a:lnTo>
                    <a:pt x="48" y="91"/>
                  </a:lnTo>
                  <a:lnTo>
                    <a:pt x="49" y="91"/>
                  </a:lnTo>
                  <a:lnTo>
                    <a:pt x="49" y="91"/>
                  </a:lnTo>
                  <a:lnTo>
                    <a:pt x="51" y="90"/>
                  </a:lnTo>
                  <a:lnTo>
                    <a:pt x="52" y="91"/>
                  </a:lnTo>
                  <a:lnTo>
                    <a:pt x="53" y="91"/>
                  </a:lnTo>
                  <a:lnTo>
                    <a:pt x="54" y="91"/>
                  </a:lnTo>
                  <a:lnTo>
                    <a:pt x="55" y="92"/>
                  </a:lnTo>
                  <a:lnTo>
                    <a:pt x="56" y="96"/>
                  </a:lnTo>
                  <a:lnTo>
                    <a:pt x="56" y="98"/>
                  </a:lnTo>
                  <a:lnTo>
                    <a:pt x="58" y="99"/>
                  </a:lnTo>
                  <a:lnTo>
                    <a:pt x="60" y="99"/>
                  </a:lnTo>
                  <a:lnTo>
                    <a:pt x="63" y="99"/>
                  </a:lnTo>
                  <a:lnTo>
                    <a:pt x="63" y="99"/>
                  </a:lnTo>
                  <a:lnTo>
                    <a:pt x="64" y="99"/>
                  </a:lnTo>
                  <a:lnTo>
                    <a:pt x="65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70" y="103"/>
                  </a:lnTo>
                  <a:lnTo>
                    <a:pt x="73" y="104"/>
                  </a:lnTo>
                  <a:lnTo>
                    <a:pt x="74" y="105"/>
                  </a:lnTo>
                  <a:lnTo>
                    <a:pt x="76" y="105"/>
                  </a:lnTo>
                  <a:lnTo>
                    <a:pt x="77" y="105"/>
                  </a:lnTo>
                  <a:lnTo>
                    <a:pt x="78" y="104"/>
                  </a:lnTo>
                  <a:lnTo>
                    <a:pt x="79" y="104"/>
                  </a:lnTo>
                  <a:lnTo>
                    <a:pt x="81" y="104"/>
                  </a:lnTo>
                  <a:lnTo>
                    <a:pt x="82" y="104"/>
                  </a:lnTo>
                  <a:lnTo>
                    <a:pt x="83" y="104"/>
                  </a:lnTo>
                  <a:lnTo>
                    <a:pt x="86" y="110"/>
                  </a:lnTo>
                  <a:lnTo>
                    <a:pt x="88" y="110"/>
                  </a:lnTo>
                  <a:lnTo>
                    <a:pt x="89" y="109"/>
                  </a:lnTo>
                  <a:lnTo>
                    <a:pt x="90" y="106"/>
                  </a:lnTo>
                  <a:lnTo>
                    <a:pt x="91" y="105"/>
                  </a:lnTo>
                  <a:lnTo>
                    <a:pt x="95" y="103"/>
                  </a:lnTo>
                  <a:lnTo>
                    <a:pt x="97" y="101"/>
                  </a:lnTo>
                  <a:lnTo>
                    <a:pt x="98" y="98"/>
                  </a:lnTo>
                  <a:lnTo>
                    <a:pt x="98" y="95"/>
                  </a:lnTo>
                  <a:lnTo>
                    <a:pt x="97" y="92"/>
                  </a:lnTo>
                  <a:lnTo>
                    <a:pt x="95" y="90"/>
                  </a:lnTo>
                  <a:lnTo>
                    <a:pt x="96" y="90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89"/>
                  </a:lnTo>
                  <a:lnTo>
                    <a:pt x="98" y="89"/>
                  </a:lnTo>
                  <a:lnTo>
                    <a:pt x="99" y="89"/>
                  </a:lnTo>
                  <a:lnTo>
                    <a:pt x="104" y="89"/>
                  </a:lnTo>
                  <a:lnTo>
                    <a:pt x="107" y="87"/>
                  </a:lnTo>
                  <a:lnTo>
                    <a:pt x="108" y="87"/>
                  </a:lnTo>
                  <a:lnTo>
                    <a:pt x="112" y="85"/>
                  </a:lnTo>
                  <a:lnTo>
                    <a:pt x="115" y="83"/>
                  </a:lnTo>
                  <a:lnTo>
                    <a:pt x="116" y="83"/>
                  </a:lnTo>
                  <a:lnTo>
                    <a:pt x="120" y="81"/>
                  </a:lnTo>
                  <a:lnTo>
                    <a:pt x="121" y="79"/>
                  </a:lnTo>
                  <a:lnTo>
                    <a:pt x="123" y="77"/>
                  </a:lnTo>
                  <a:lnTo>
                    <a:pt x="125" y="77"/>
                  </a:lnTo>
                  <a:lnTo>
                    <a:pt x="126" y="76"/>
                  </a:lnTo>
                  <a:lnTo>
                    <a:pt x="132" y="76"/>
                  </a:lnTo>
                  <a:lnTo>
                    <a:pt x="137" y="75"/>
                  </a:lnTo>
                  <a:lnTo>
                    <a:pt x="138" y="74"/>
                  </a:lnTo>
                  <a:lnTo>
                    <a:pt x="138" y="74"/>
                  </a:lnTo>
                  <a:lnTo>
                    <a:pt x="138" y="72"/>
                  </a:lnTo>
                  <a:lnTo>
                    <a:pt x="139" y="71"/>
                  </a:lnTo>
                  <a:lnTo>
                    <a:pt x="139" y="71"/>
                  </a:lnTo>
                  <a:lnTo>
                    <a:pt x="140" y="71"/>
                  </a:lnTo>
                  <a:lnTo>
                    <a:pt x="141" y="71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43" y="72"/>
                  </a:lnTo>
                  <a:lnTo>
                    <a:pt x="143" y="71"/>
                  </a:lnTo>
                  <a:lnTo>
                    <a:pt x="144" y="70"/>
                  </a:lnTo>
                  <a:lnTo>
                    <a:pt x="144" y="68"/>
                  </a:lnTo>
                  <a:lnTo>
                    <a:pt x="144" y="66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3"/>
                  </a:lnTo>
                  <a:lnTo>
                    <a:pt x="142" y="63"/>
                  </a:lnTo>
                  <a:lnTo>
                    <a:pt x="142" y="62"/>
                  </a:lnTo>
                  <a:lnTo>
                    <a:pt x="142" y="61"/>
                  </a:lnTo>
                  <a:lnTo>
                    <a:pt x="142" y="59"/>
                  </a:lnTo>
                  <a:lnTo>
                    <a:pt x="142" y="59"/>
                  </a:lnTo>
                  <a:lnTo>
                    <a:pt x="143" y="59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57"/>
                  </a:lnTo>
                  <a:lnTo>
                    <a:pt x="144" y="56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5"/>
                  </a:lnTo>
                  <a:lnTo>
                    <a:pt x="147" y="55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51" y="54"/>
                  </a:lnTo>
                  <a:lnTo>
                    <a:pt x="153" y="54"/>
                  </a:lnTo>
                  <a:lnTo>
                    <a:pt x="154" y="54"/>
                  </a:lnTo>
                  <a:lnTo>
                    <a:pt x="155" y="53"/>
                  </a:lnTo>
                  <a:lnTo>
                    <a:pt x="156" y="52"/>
                  </a:lnTo>
                  <a:lnTo>
                    <a:pt x="157" y="52"/>
                  </a:lnTo>
                  <a:lnTo>
                    <a:pt x="158" y="52"/>
                  </a:lnTo>
                  <a:lnTo>
                    <a:pt x="159" y="53"/>
                  </a:lnTo>
                  <a:lnTo>
                    <a:pt x="161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1" y="59"/>
                  </a:lnTo>
                  <a:lnTo>
                    <a:pt x="161" y="60"/>
                  </a:lnTo>
                  <a:lnTo>
                    <a:pt x="161" y="61"/>
                  </a:lnTo>
                  <a:lnTo>
                    <a:pt x="161" y="61"/>
                  </a:lnTo>
                  <a:lnTo>
                    <a:pt x="163" y="62"/>
                  </a:lnTo>
                  <a:lnTo>
                    <a:pt x="165" y="62"/>
                  </a:lnTo>
                  <a:lnTo>
                    <a:pt x="166" y="63"/>
                  </a:lnTo>
                  <a:lnTo>
                    <a:pt x="167" y="63"/>
                  </a:lnTo>
                  <a:lnTo>
                    <a:pt x="167" y="63"/>
                  </a:lnTo>
                  <a:lnTo>
                    <a:pt x="167" y="64"/>
                  </a:lnTo>
                  <a:lnTo>
                    <a:pt x="167" y="66"/>
                  </a:lnTo>
                  <a:lnTo>
                    <a:pt x="167" y="66"/>
                  </a:lnTo>
                  <a:lnTo>
                    <a:pt x="167" y="67"/>
                  </a:lnTo>
                  <a:lnTo>
                    <a:pt x="167" y="68"/>
                  </a:lnTo>
                  <a:lnTo>
                    <a:pt x="168" y="69"/>
                  </a:lnTo>
                  <a:lnTo>
                    <a:pt x="169" y="70"/>
                  </a:lnTo>
                  <a:lnTo>
                    <a:pt x="170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71" y="70"/>
                  </a:lnTo>
                  <a:lnTo>
                    <a:pt x="170" y="71"/>
                  </a:lnTo>
                  <a:lnTo>
                    <a:pt x="170" y="72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0" y="73"/>
                  </a:lnTo>
                  <a:lnTo>
                    <a:pt x="171" y="74"/>
                  </a:lnTo>
                  <a:lnTo>
                    <a:pt x="172" y="74"/>
                  </a:lnTo>
                  <a:lnTo>
                    <a:pt x="173" y="74"/>
                  </a:lnTo>
                  <a:lnTo>
                    <a:pt x="174" y="73"/>
                  </a:lnTo>
                  <a:lnTo>
                    <a:pt x="174" y="73"/>
                  </a:lnTo>
                  <a:lnTo>
                    <a:pt x="175" y="71"/>
                  </a:lnTo>
                  <a:lnTo>
                    <a:pt x="175" y="71"/>
                  </a:lnTo>
                  <a:lnTo>
                    <a:pt x="176" y="70"/>
                  </a:lnTo>
                  <a:lnTo>
                    <a:pt x="177" y="70"/>
                  </a:lnTo>
                  <a:lnTo>
                    <a:pt x="178" y="70"/>
                  </a:lnTo>
                  <a:lnTo>
                    <a:pt x="178" y="70"/>
                  </a:lnTo>
                  <a:lnTo>
                    <a:pt x="179" y="70"/>
                  </a:lnTo>
                  <a:lnTo>
                    <a:pt x="179" y="69"/>
                  </a:lnTo>
                  <a:lnTo>
                    <a:pt x="179" y="69"/>
                  </a:lnTo>
                  <a:lnTo>
                    <a:pt x="180" y="68"/>
                  </a:lnTo>
                  <a:lnTo>
                    <a:pt x="180" y="68"/>
                  </a:lnTo>
                  <a:lnTo>
                    <a:pt x="181" y="68"/>
                  </a:lnTo>
                  <a:lnTo>
                    <a:pt x="181" y="69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1" y="71"/>
                  </a:lnTo>
                  <a:lnTo>
                    <a:pt x="181" y="71"/>
                  </a:lnTo>
                  <a:lnTo>
                    <a:pt x="182" y="72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2" y="75"/>
                  </a:lnTo>
                  <a:lnTo>
                    <a:pt x="182" y="75"/>
                  </a:lnTo>
                  <a:lnTo>
                    <a:pt x="183" y="75"/>
                  </a:lnTo>
                  <a:lnTo>
                    <a:pt x="183" y="75"/>
                  </a:lnTo>
                  <a:lnTo>
                    <a:pt x="184" y="74"/>
                  </a:lnTo>
                  <a:lnTo>
                    <a:pt x="185" y="73"/>
                  </a:lnTo>
                  <a:lnTo>
                    <a:pt x="186" y="73"/>
                  </a:lnTo>
                  <a:lnTo>
                    <a:pt x="186" y="73"/>
                  </a:lnTo>
                  <a:lnTo>
                    <a:pt x="187" y="73"/>
                  </a:lnTo>
                  <a:lnTo>
                    <a:pt x="187" y="74"/>
                  </a:lnTo>
                  <a:lnTo>
                    <a:pt x="187" y="75"/>
                  </a:lnTo>
                  <a:lnTo>
                    <a:pt x="188" y="76"/>
                  </a:lnTo>
                  <a:lnTo>
                    <a:pt x="188" y="77"/>
                  </a:lnTo>
                  <a:lnTo>
                    <a:pt x="188" y="77"/>
                  </a:lnTo>
                  <a:lnTo>
                    <a:pt x="188" y="78"/>
                  </a:lnTo>
                  <a:lnTo>
                    <a:pt x="189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5" y="77"/>
                  </a:lnTo>
                  <a:lnTo>
                    <a:pt x="196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199" y="74"/>
                  </a:lnTo>
                  <a:lnTo>
                    <a:pt x="203" y="74"/>
                  </a:lnTo>
                  <a:lnTo>
                    <a:pt x="204" y="74"/>
                  </a:lnTo>
                  <a:lnTo>
                    <a:pt x="205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8" y="71"/>
                  </a:lnTo>
                  <a:lnTo>
                    <a:pt x="208" y="70"/>
                  </a:lnTo>
                  <a:lnTo>
                    <a:pt x="209" y="66"/>
                  </a:lnTo>
                  <a:lnTo>
                    <a:pt x="208" y="63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10" y="62"/>
                  </a:lnTo>
                  <a:lnTo>
                    <a:pt x="210" y="61"/>
                  </a:lnTo>
                  <a:lnTo>
                    <a:pt x="211" y="60"/>
                  </a:lnTo>
                  <a:lnTo>
                    <a:pt x="212" y="60"/>
                  </a:lnTo>
                  <a:lnTo>
                    <a:pt x="213" y="57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216" y="56"/>
                  </a:lnTo>
                  <a:lnTo>
                    <a:pt x="216" y="56"/>
                  </a:lnTo>
                  <a:lnTo>
                    <a:pt x="216" y="56"/>
                  </a:lnTo>
                  <a:lnTo>
                    <a:pt x="217" y="55"/>
                  </a:lnTo>
                  <a:lnTo>
                    <a:pt x="217" y="54"/>
                  </a:lnTo>
                  <a:lnTo>
                    <a:pt x="217" y="53"/>
                  </a:lnTo>
                  <a:lnTo>
                    <a:pt x="218" y="54"/>
                  </a:lnTo>
                  <a:lnTo>
                    <a:pt x="219" y="54"/>
                  </a:lnTo>
                  <a:lnTo>
                    <a:pt x="220" y="55"/>
                  </a:lnTo>
                  <a:lnTo>
                    <a:pt x="221" y="55"/>
                  </a:lnTo>
                  <a:lnTo>
                    <a:pt x="221" y="55"/>
                  </a:lnTo>
                  <a:lnTo>
                    <a:pt x="222" y="55"/>
                  </a:lnTo>
                  <a:lnTo>
                    <a:pt x="223" y="55"/>
                  </a:lnTo>
                  <a:lnTo>
                    <a:pt x="224" y="55"/>
                  </a:lnTo>
                  <a:lnTo>
                    <a:pt x="224" y="56"/>
                  </a:lnTo>
                  <a:lnTo>
                    <a:pt x="226" y="56"/>
                  </a:lnTo>
                  <a:lnTo>
                    <a:pt x="226" y="57"/>
                  </a:lnTo>
                  <a:lnTo>
                    <a:pt x="229" y="59"/>
                  </a:lnTo>
                  <a:lnTo>
                    <a:pt x="230" y="59"/>
                  </a:lnTo>
                  <a:lnTo>
                    <a:pt x="230" y="61"/>
                  </a:lnTo>
                  <a:lnTo>
                    <a:pt x="230" y="63"/>
                  </a:lnTo>
                  <a:lnTo>
                    <a:pt x="231" y="63"/>
                  </a:lnTo>
                  <a:lnTo>
                    <a:pt x="233" y="67"/>
                  </a:lnTo>
                  <a:lnTo>
                    <a:pt x="235" y="68"/>
                  </a:lnTo>
                  <a:lnTo>
                    <a:pt x="235" y="66"/>
                  </a:lnTo>
                  <a:lnTo>
                    <a:pt x="235" y="64"/>
                  </a:lnTo>
                  <a:lnTo>
                    <a:pt x="235" y="63"/>
                  </a:lnTo>
                  <a:lnTo>
                    <a:pt x="234" y="63"/>
                  </a:lnTo>
                  <a:lnTo>
                    <a:pt x="233" y="62"/>
                  </a:lnTo>
                  <a:lnTo>
                    <a:pt x="233" y="61"/>
                  </a:lnTo>
                  <a:lnTo>
                    <a:pt x="233" y="61"/>
                  </a:lnTo>
                  <a:lnTo>
                    <a:pt x="233" y="60"/>
                  </a:lnTo>
                  <a:lnTo>
                    <a:pt x="233" y="59"/>
                  </a:lnTo>
                  <a:lnTo>
                    <a:pt x="233" y="58"/>
                  </a:lnTo>
                  <a:lnTo>
                    <a:pt x="234" y="57"/>
                  </a:lnTo>
                  <a:lnTo>
                    <a:pt x="234" y="57"/>
                  </a:lnTo>
                  <a:lnTo>
                    <a:pt x="235" y="56"/>
                  </a:lnTo>
                  <a:lnTo>
                    <a:pt x="237" y="56"/>
                  </a:lnTo>
                  <a:lnTo>
                    <a:pt x="237" y="56"/>
                  </a:lnTo>
                  <a:lnTo>
                    <a:pt x="238" y="56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7" y="54"/>
                  </a:lnTo>
                  <a:lnTo>
                    <a:pt x="237" y="54"/>
                  </a:lnTo>
                  <a:lnTo>
                    <a:pt x="237" y="52"/>
                  </a:lnTo>
                  <a:lnTo>
                    <a:pt x="237" y="52"/>
                  </a:lnTo>
                  <a:lnTo>
                    <a:pt x="238" y="51"/>
                  </a:lnTo>
                  <a:lnTo>
                    <a:pt x="239" y="50"/>
                  </a:lnTo>
                  <a:lnTo>
                    <a:pt x="240" y="49"/>
                  </a:lnTo>
                  <a:lnTo>
                    <a:pt x="242" y="49"/>
                  </a:lnTo>
                  <a:lnTo>
                    <a:pt x="244" y="49"/>
                  </a:lnTo>
                  <a:lnTo>
                    <a:pt x="244" y="49"/>
                  </a:lnTo>
                  <a:lnTo>
                    <a:pt x="244" y="49"/>
                  </a:lnTo>
                  <a:lnTo>
                    <a:pt x="244" y="50"/>
                  </a:lnTo>
                  <a:lnTo>
                    <a:pt x="244" y="51"/>
                  </a:lnTo>
                  <a:lnTo>
                    <a:pt x="244" y="52"/>
                  </a:lnTo>
                  <a:lnTo>
                    <a:pt x="244" y="53"/>
                  </a:lnTo>
                  <a:lnTo>
                    <a:pt x="244" y="54"/>
                  </a:lnTo>
                  <a:lnTo>
                    <a:pt x="244" y="54"/>
                  </a:lnTo>
                  <a:lnTo>
                    <a:pt x="244" y="54"/>
                  </a:lnTo>
                  <a:lnTo>
                    <a:pt x="245" y="55"/>
                  </a:lnTo>
                  <a:lnTo>
                    <a:pt x="245" y="54"/>
                  </a:lnTo>
                  <a:lnTo>
                    <a:pt x="249" y="53"/>
                  </a:lnTo>
                  <a:lnTo>
                    <a:pt x="253" y="52"/>
                  </a:lnTo>
                  <a:lnTo>
                    <a:pt x="254" y="53"/>
                  </a:lnTo>
                  <a:lnTo>
                    <a:pt x="257" y="55"/>
                  </a:lnTo>
                  <a:lnTo>
                    <a:pt x="258" y="55"/>
                  </a:lnTo>
                  <a:lnTo>
                    <a:pt x="258" y="55"/>
                  </a:lnTo>
                  <a:lnTo>
                    <a:pt x="258" y="54"/>
                  </a:lnTo>
                  <a:lnTo>
                    <a:pt x="259" y="54"/>
                  </a:lnTo>
                  <a:lnTo>
                    <a:pt x="260" y="53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9" y="49"/>
                  </a:lnTo>
                  <a:lnTo>
                    <a:pt x="259" y="46"/>
                  </a:lnTo>
                  <a:lnTo>
                    <a:pt x="259" y="44"/>
                  </a:lnTo>
                  <a:lnTo>
                    <a:pt x="260" y="42"/>
                  </a:lnTo>
                  <a:lnTo>
                    <a:pt x="260" y="42"/>
                  </a:lnTo>
                  <a:lnTo>
                    <a:pt x="259" y="42"/>
                  </a:lnTo>
                  <a:lnTo>
                    <a:pt x="259" y="42"/>
                  </a:lnTo>
                  <a:lnTo>
                    <a:pt x="257" y="42"/>
                  </a:lnTo>
                  <a:lnTo>
                    <a:pt x="255" y="43"/>
                  </a:lnTo>
                  <a:lnTo>
                    <a:pt x="252" y="46"/>
                  </a:lnTo>
                  <a:lnTo>
                    <a:pt x="251" y="46"/>
                  </a:lnTo>
                  <a:lnTo>
                    <a:pt x="251" y="46"/>
                  </a:lnTo>
                  <a:lnTo>
                    <a:pt x="251" y="46"/>
                  </a:lnTo>
                  <a:lnTo>
                    <a:pt x="250" y="46"/>
                  </a:lnTo>
                  <a:lnTo>
                    <a:pt x="250" y="45"/>
                  </a:lnTo>
                  <a:lnTo>
                    <a:pt x="250" y="45"/>
                  </a:lnTo>
                  <a:lnTo>
                    <a:pt x="250" y="43"/>
                  </a:lnTo>
                  <a:lnTo>
                    <a:pt x="250" y="43"/>
                  </a:lnTo>
                  <a:lnTo>
                    <a:pt x="251" y="42"/>
                  </a:lnTo>
                  <a:lnTo>
                    <a:pt x="253" y="39"/>
                  </a:lnTo>
                  <a:lnTo>
                    <a:pt x="255" y="38"/>
                  </a:lnTo>
                  <a:lnTo>
                    <a:pt x="257" y="38"/>
                  </a:lnTo>
                  <a:lnTo>
                    <a:pt x="258" y="37"/>
                  </a:lnTo>
                  <a:lnTo>
                    <a:pt x="263" y="36"/>
                  </a:lnTo>
                  <a:lnTo>
                    <a:pt x="263" y="36"/>
                  </a:lnTo>
                  <a:lnTo>
                    <a:pt x="264" y="37"/>
                  </a:lnTo>
                  <a:lnTo>
                    <a:pt x="264" y="38"/>
                  </a:lnTo>
                  <a:lnTo>
                    <a:pt x="264" y="39"/>
                  </a:lnTo>
                  <a:lnTo>
                    <a:pt x="265" y="40"/>
                  </a:lnTo>
                  <a:lnTo>
                    <a:pt x="265" y="40"/>
                  </a:lnTo>
                  <a:lnTo>
                    <a:pt x="265" y="40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7" y="38"/>
                  </a:lnTo>
                  <a:lnTo>
                    <a:pt x="267" y="38"/>
                  </a:lnTo>
                  <a:lnTo>
                    <a:pt x="267" y="36"/>
                  </a:lnTo>
                  <a:lnTo>
                    <a:pt x="267" y="36"/>
                  </a:lnTo>
                  <a:lnTo>
                    <a:pt x="267" y="36"/>
                  </a:lnTo>
                  <a:lnTo>
                    <a:pt x="268" y="36"/>
                  </a:lnTo>
                  <a:lnTo>
                    <a:pt x="268" y="37"/>
                  </a:lnTo>
                  <a:lnTo>
                    <a:pt x="270" y="40"/>
                  </a:lnTo>
                  <a:lnTo>
                    <a:pt x="271" y="41"/>
                  </a:lnTo>
                  <a:lnTo>
                    <a:pt x="272" y="42"/>
                  </a:lnTo>
                  <a:lnTo>
                    <a:pt x="272" y="42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4" y="41"/>
                  </a:lnTo>
                  <a:lnTo>
                    <a:pt x="275" y="40"/>
                  </a:lnTo>
                  <a:lnTo>
                    <a:pt x="275" y="39"/>
                  </a:lnTo>
                  <a:lnTo>
                    <a:pt x="275" y="38"/>
                  </a:lnTo>
                  <a:lnTo>
                    <a:pt x="277" y="35"/>
                  </a:lnTo>
                  <a:lnTo>
                    <a:pt x="278" y="33"/>
                  </a:lnTo>
                  <a:lnTo>
                    <a:pt x="278" y="32"/>
                  </a:lnTo>
                  <a:lnTo>
                    <a:pt x="279" y="30"/>
                  </a:lnTo>
                  <a:lnTo>
                    <a:pt x="280" y="29"/>
                  </a:lnTo>
                  <a:lnTo>
                    <a:pt x="280" y="28"/>
                  </a:lnTo>
                  <a:lnTo>
                    <a:pt x="280" y="28"/>
                  </a:lnTo>
                  <a:lnTo>
                    <a:pt x="279" y="27"/>
                  </a:lnTo>
                  <a:lnTo>
                    <a:pt x="279" y="26"/>
                  </a:lnTo>
                  <a:lnTo>
                    <a:pt x="279" y="25"/>
                  </a:lnTo>
                  <a:lnTo>
                    <a:pt x="280" y="24"/>
                  </a:lnTo>
                  <a:lnTo>
                    <a:pt x="284" y="22"/>
                  </a:lnTo>
                  <a:lnTo>
                    <a:pt x="285" y="21"/>
                  </a:lnTo>
                  <a:lnTo>
                    <a:pt x="285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7" y="22"/>
                  </a:lnTo>
                  <a:lnTo>
                    <a:pt x="288" y="22"/>
                  </a:lnTo>
                  <a:lnTo>
                    <a:pt x="289" y="22"/>
                  </a:lnTo>
                  <a:lnTo>
                    <a:pt x="290" y="22"/>
                  </a:lnTo>
                  <a:lnTo>
                    <a:pt x="291" y="22"/>
                  </a:lnTo>
                  <a:lnTo>
                    <a:pt x="292" y="21"/>
                  </a:lnTo>
                  <a:lnTo>
                    <a:pt x="293" y="21"/>
                  </a:lnTo>
                  <a:lnTo>
                    <a:pt x="293" y="21"/>
                  </a:lnTo>
                  <a:lnTo>
                    <a:pt x="293" y="22"/>
                  </a:lnTo>
                  <a:lnTo>
                    <a:pt x="295" y="24"/>
                  </a:lnTo>
                  <a:lnTo>
                    <a:pt x="295" y="24"/>
                  </a:lnTo>
                  <a:lnTo>
                    <a:pt x="296" y="24"/>
                  </a:lnTo>
                  <a:lnTo>
                    <a:pt x="296" y="25"/>
                  </a:lnTo>
                  <a:lnTo>
                    <a:pt x="296" y="26"/>
                  </a:lnTo>
                  <a:lnTo>
                    <a:pt x="296" y="28"/>
                  </a:lnTo>
                  <a:lnTo>
                    <a:pt x="295" y="28"/>
                  </a:lnTo>
                  <a:lnTo>
                    <a:pt x="295" y="29"/>
                  </a:lnTo>
                  <a:lnTo>
                    <a:pt x="295" y="30"/>
                  </a:lnTo>
                  <a:lnTo>
                    <a:pt x="295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8" y="31"/>
                  </a:lnTo>
                  <a:lnTo>
                    <a:pt x="301" y="30"/>
                  </a:lnTo>
                  <a:lnTo>
                    <a:pt x="301" y="29"/>
                  </a:lnTo>
                  <a:lnTo>
                    <a:pt x="302" y="29"/>
                  </a:lnTo>
                  <a:lnTo>
                    <a:pt x="302" y="28"/>
                  </a:lnTo>
                  <a:lnTo>
                    <a:pt x="303" y="28"/>
                  </a:lnTo>
                  <a:lnTo>
                    <a:pt x="302" y="27"/>
                  </a:lnTo>
                  <a:lnTo>
                    <a:pt x="301" y="24"/>
                  </a:lnTo>
                  <a:lnTo>
                    <a:pt x="301" y="24"/>
                  </a:lnTo>
                  <a:lnTo>
                    <a:pt x="301" y="24"/>
                  </a:lnTo>
                  <a:lnTo>
                    <a:pt x="302" y="23"/>
                  </a:lnTo>
                  <a:lnTo>
                    <a:pt x="302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6" y="22"/>
                  </a:lnTo>
                  <a:lnTo>
                    <a:pt x="307" y="21"/>
                  </a:lnTo>
                  <a:lnTo>
                    <a:pt x="307" y="19"/>
                  </a:lnTo>
                  <a:lnTo>
                    <a:pt x="310" y="13"/>
                  </a:lnTo>
                  <a:lnTo>
                    <a:pt x="310" y="12"/>
                  </a:lnTo>
                  <a:lnTo>
                    <a:pt x="313" y="12"/>
                  </a:lnTo>
                  <a:lnTo>
                    <a:pt x="313" y="12"/>
                  </a:lnTo>
                  <a:lnTo>
                    <a:pt x="313" y="12"/>
                  </a:lnTo>
                  <a:lnTo>
                    <a:pt x="313" y="12"/>
                  </a:lnTo>
                  <a:lnTo>
                    <a:pt x="315" y="14"/>
                  </a:lnTo>
                  <a:lnTo>
                    <a:pt x="315" y="14"/>
                  </a:lnTo>
                  <a:lnTo>
                    <a:pt x="317" y="14"/>
                  </a:lnTo>
                  <a:lnTo>
                    <a:pt x="318" y="14"/>
                  </a:lnTo>
                  <a:lnTo>
                    <a:pt x="318" y="15"/>
                  </a:lnTo>
                  <a:lnTo>
                    <a:pt x="319" y="15"/>
                  </a:lnTo>
                  <a:lnTo>
                    <a:pt x="318" y="16"/>
                  </a:lnTo>
                  <a:lnTo>
                    <a:pt x="317" y="18"/>
                  </a:lnTo>
                  <a:lnTo>
                    <a:pt x="316" y="19"/>
                  </a:lnTo>
                  <a:lnTo>
                    <a:pt x="316" y="21"/>
                  </a:lnTo>
                  <a:lnTo>
                    <a:pt x="316" y="22"/>
                  </a:lnTo>
                  <a:lnTo>
                    <a:pt x="317" y="22"/>
                  </a:lnTo>
                  <a:lnTo>
                    <a:pt x="318" y="22"/>
                  </a:lnTo>
                  <a:lnTo>
                    <a:pt x="320" y="22"/>
                  </a:lnTo>
                  <a:lnTo>
                    <a:pt x="322" y="21"/>
                  </a:lnTo>
                  <a:lnTo>
                    <a:pt x="324" y="21"/>
                  </a:lnTo>
                  <a:lnTo>
                    <a:pt x="325" y="22"/>
                  </a:lnTo>
                  <a:lnTo>
                    <a:pt x="326" y="22"/>
                  </a:lnTo>
                  <a:lnTo>
                    <a:pt x="327" y="23"/>
                  </a:lnTo>
                  <a:lnTo>
                    <a:pt x="327" y="24"/>
                  </a:lnTo>
                  <a:lnTo>
                    <a:pt x="327" y="25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1" y="24"/>
                  </a:lnTo>
                  <a:lnTo>
                    <a:pt x="331" y="24"/>
                  </a:lnTo>
                  <a:lnTo>
                    <a:pt x="332" y="22"/>
                  </a:lnTo>
                  <a:lnTo>
                    <a:pt x="334" y="17"/>
                  </a:lnTo>
                  <a:lnTo>
                    <a:pt x="334" y="16"/>
                  </a:lnTo>
                  <a:lnTo>
                    <a:pt x="334" y="16"/>
                  </a:lnTo>
                  <a:lnTo>
                    <a:pt x="336" y="15"/>
                  </a:lnTo>
                  <a:lnTo>
                    <a:pt x="337" y="14"/>
                  </a:lnTo>
                  <a:lnTo>
                    <a:pt x="338" y="14"/>
                  </a:lnTo>
                  <a:lnTo>
                    <a:pt x="340" y="14"/>
                  </a:lnTo>
                  <a:lnTo>
                    <a:pt x="341" y="14"/>
                  </a:lnTo>
                  <a:lnTo>
                    <a:pt x="341" y="14"/>
                  </a:lnTo>
                  <a:lnTo>
                    <a:pt x="342" y="14"/>
                  </a:lnTo>
                  <a:lnTo>
                    <a:pt x="343" y="13"/>
                  </a:lnTo>
                  <a:lnTo>
                    <a:pt x="345" y="10"/>
                  </a:lnTo>
                  <a:lnTo>
                    <a:pt x="346" y="9"/>
                  </a:lnTo>
                  <a:lnTo>
                    <a:pt x="346" y="8"/>
                  </a:lnTo>
                  <a:lnTo>
                    <a:pt x="346" y="8"/>
                  </a:lnTo>
                  <a:lnTo>
                    <a:pt x="346" y="8"/>
                  </a:lnTo>
                  <a:lnTo>
                    <a:pt x="346" y="7"/>
                  </a:lnTo>
                  <a:lnTo>
                    <a:pt x="346" y="7"/>
                  </a:lnTo>
                  <a:lnTo>
                    <a:pt x="347" y="5"/>
                  </a:lnTo>
                  <a:lnTo>
                    <a:pt x="347" y="5"/>
                  </a:lnTo>
                  <a:lnTo>
                    <a:pt x="347" y="4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7" y="2"/>
                  </a:lnTo>
                  <a:lnTo>
                    <a:pt x="347" y="2"/>
                  </a:lnTo>
                  <a:lnTo>
                    <a:pt x="348" y="1"/>
                  </a:lnTo>
                  <a:lnTo>
                    <a:pt x="351" y="2"/>
                  </a:lnTo>
                  <a:lnTo>
                    <a:pt x="353" y="3"/>
                  </a:lnTo>
                  <a:lnTo>
                    <a:pt x="354" y="3"/>
                  </a:lnTo>
                  <a:lnTo>
                    <a:pt x="355" y="3"/>
                  </a:lnTo>
                  <a:lnTo>
                    <a:pt x="355" y="4"/>
                  </a:lnTo>
                  <a:lnTo>
                    <a:pt x="355" y="5"/>
                  </a:lnTo>
                  <a:lnTo>
                    <a:pt x="355" y="6"/>
                  </a:lnTo>
                  <a:lnTo>
                    <a:pt x="355" y="7"/>
                  </a:lnTo>
                  <a:lnTo>
                    <a:pt x="355" y="7"/>
                  </a:lnTo>
                  <a:lnTo>
                    <a:pt x="355" y="7"/>
                  </a:lnTo>
                  <a:lnTo>
                    <a:pt x="365" y="7"/>
                  </a:lnTo>
                  <a:lnTo>
                    <a:pt x="366" y="6"/>
                  </a:lnTo>
                  <a:lnTo>
                    <a:pt x="366" y="5"/>
                  </a:lnTo>
                  <a:lnTo>
                    <a:pt x="367" y="4"/>
                  </a:lnTo>
                  <a:lnTo>
                    <a:pt x="368" y="1"/>
                  </a:lnTo>
                  <a:lnTo>
                    <a:pt x="368" y="1"/>
                  </a:lnTo>
                  <a:lnTo>
                    <a:pt x="368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0"/>
                  </a:lnTo>
                  <a:lnTo>
                    <a:pt x="372" y="1"/>
                  </a:lnTo>
                  <a:lnTo>
                    <a:pt x="372" y="1"/>
                  </a:lnTo>
                  <a:lnTo>
                    <a:pt x="374" y="2"/>
                  </a:lnTo>
                  <a:lnTo>
                    <a:pt x="374" y="2"/>
                  </a:lnTo>
                  <a:lnTo>
                    <a:pt x="379" y="5"/>
                  </a:lnTo>
                  <a:lnTo>
                    <a:pt x="380" y="5"/>
                  </a:lnTo>
                  <a:lnTo>
                    <a:pt x="381" y="5"/>
                  </a:lnTo>
                  <a:lnTo>
                    <a:pt x="383" y="6"/>
                  </a:lnTo>
                  <a:lnTo>
                    <a:pt x="383" y="6"/>
                  </a:lnTo>
                  <a:lnTo>
                    <a:pt x="384" y="6"/>
                  </a:lnTo>
                  <a:lnTo>
                    <a:pt x="385" y="6"/>
                  </a:lnTo>
                  <a:lnTo>
                    <a:pt x="385" y="6"/>
                  </a:lnTo>
                  <a:lnTo>
                    <a:pt x="386" y="7"/>
                  </a:lnTo>
                  <a:lnTo>
                    <a:pt x="387" y="8"/>
                  </a:lnTo>
                  <a:lnTo>
                    <a:pt x="388" y="8"/>
                  </a:lnTo>
                  <a:lnTo>
                    <a:pt x="387" y="8"/>
                  </a:lnTo>
                  <a:lnTo>
                    <a:pt x="387" y="9"/>
                  </a:lnTo>
                  <a:lnTo>
                    <a:pt x="387" y="10"/>
                  </a:lnTo>
                  <a:lnTo>
                    <a:pt x="386" y="11"/>
                  </a:lnTo>
                  <a:lnTo>
                    <a:pt x="386" y="15"/>
                  </a:lnTo>
                  <a:lnTo>
                    <a:pt x="385" y="20"/>
                  </a:lnTo>
                  <a:lnTo>
                    <a:pt x="384" y="22"/>
                  </a:lnTo>
                  <a:lnTo>
                    <a:pt x="383" y="24"/>
                  </a:lnTo>
                  <a:lnTo>
                    <a:pt x="383" y="26"/>
                  </a:lnTo>
                  <a:lnTo>
                    <a:pt x="383" y="27"/>
                  </a:lnTo>
                  <a:lnTo>
                    <a:pt x="383" y="28"/>
                  </a:lnTo>
                  <a:lnTo>
                    <a:pt x="383" y="28"/>
                  </a:lnTo>
                  <a:lnTo>
                    <a:pt x="385" y="31"/>
                  </a:lnTo>
                  <a:lnTo>
                    <a:pt x="385" y="32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8" y="33"/>
                  </a:lnTo>
                  <a:lnTo>
                    <a:pt x="389" y="33"/>
                  </a:lnTo>
                  <a:lnTo>
                    <a:pt x="389" y="33"/>
                  </a:lnTo>
                  <a:lnTo>
                    <a:pt x="389" y="33"/>
                  </a:lnTo>
                  <a:lnTo>
                    <a:pt x="389" y="32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0" y="30"/>
                  </a:lnTo>
                  <a:lnTo>
                    <a:pt x="390" y="29"/>
                  </a:lnTo>
                  <a:lnTo>
                    <a:pt x="390" y="30"/>
                  </a:lnTo>
                  <a:lnTo>
                    <a:pt x="391" y="30"/>
                  </a:lnTo>
                  <a:lnTo>
                    <a:pt x="393" y="30"/>
                  </a:lnTo>
                  <a:lnTo>
                    <a:pt x="395" y="30"/>
                  </a:lnTo>
                  <a:lnTo>
                    <a:pt x="397" y="28"/>
                  </a:lnTo>
                  <a:lnTo>
                    <a:pt x="397" y="28"/>
                  </a:lnTo>
                  <a:lnTo>
                    <a:pt x="397" y="29"/>
                  </a:lnTo>
                  <a:lnTo>
                    <a:pt x="397" y="29"/>
                  </a:lnTo>
                  <a:lnTo>
                    <a:pt x="397" y="30"/>
                  </a:lnTo>
                  <a:lnTo>
                    <a:pt x="397" y="30"/>
                  </a:lnTo>
                  <a:lnTo>
                    <a:pt x="399" y="30"/>
                  </a:lnTo>
                  <a:lnTo>
                    <a:pt x="399" y="31"/>
                  </a:lnTo>
                  <a:lnTo>
                    <a:pt x="399" y="31"/>
                  </a:lnTo>
                  <a:lnTo>
                    <a:pt x="396" y="33"/>
                  </a:lnTo>
                  <a:lnTo>
                    <a:pt x="396" y="34"/>
                  </a:lnTo>
                  <a:lnTo>
                    <a:pt x="396" y="35"/>
                  </a:lnTo>
                  <a:lnTo>
                    <a:pt x="396" y="35"/>
                  </a:lnTo>
                  <a:lnTo>
                    <a:pt x="396" y="35"/>
                  </a:lnTo>
                  <a:lnTo>
                    <a:pt x="396" y="36"/>
                  </a:lnTo>
                  <a:lnTo>
                    <a:pt x="395" y="38"/>
                  </a:lnTo>
                  <a:lnTo>
                    <a:pt x="394" y="39"/>
                  </a:lnTo>
                  <a:lnTo>
                    <a:pt x="393" y="40"/>
                  </a:lnTo>
                  <a:lnTo>
                    <a:pt x="392" y="41"/>
                  </a:lnTo>
                  <a:lnTo>
                    <a:pt x="392" y="42"/>
                  </a:lnTo>
                  <a:lnTo>
                    <a:pt x="390" y="42"/>
                  </a:lnTo>
                  <a:lnTo>
                    <a:pt x="390" y="42"/>
                  </a:lnTo>
                  <a:lnTo>
                    <a:pt x="390" y="42"/>
                  </a:lnTo>
                  <a:lnTo>
                    <a:pt x="390" y="42"/>
                  </a:lnTo>
                  <a:lnTo>
                    <a:pt x="390" y="43"/>
                  </a:lnTo>
                  <a:lnTo>
                    <a:pt x="390" y="45"/>
                  </a:lnTo>
                  <a:lnTo>
                    <a:pt x="390" y="45"/>
                  </a:lnTo>
                  <a:lnTo>
                    <a:pt x="389" y="46"/>
                  </a:lnTo>
                  <a:lnTo>
                    <a:pt x="389" y="47"/>
                  </a:lnTo>
                  <a:lnTo>
                    <a:pt x="389" y="47"/>
                  </a:lnTo>
                  <a:lnTo>
                    <a:pt x="390" y="49"/>
                  </a:lnTo>
                  <a:lnTo>
                    <a:pt x="390" y="50"/>
                  </a:lnTo>
                  <a:lnTo>
                    <a:pt x="390" y="53"/>
                  </a:lnTo>
                  <a:lnTo>
                    <a:pt x="390" y="54"/>
                  </a:lnTo>
                  <a:lnTo>
                    <a:pt x="390" y="55"/>
                  </a:lnTo>
                  <a:lnTo>
                    <a:pt x="390" y="55"/>
                  </a:lnTo>
                  <a:lnTo>
                    <a:pt x="390" y="56"/>
                  </a:lnTo>
                  <a:lnTo>
                    <a:pt x="389" y="56"/>
                  </a:lnTo>
                  <a:lnTo>
                    <a:pt x="389" y="57"/>
                  </a:lnTo>
                  <a:lnTo>
                    <a:pt x="388" y="58"/>
                  </a:lnTo>
                  <a:lnTo>
                    <a:pt x="389" y="59"/>
                  </a:lnTo>
                  <a:lnTo>
                    <a:pt x="388" y="60"/>
                  </a:lnTo>
                  <a:lnTo>
                    <a:pt x="388" y="60"/>
                  </a:lnTo>
                  <a:lnTo>
                    <a:pt x="386" y="63"/>
                  </a:lnTo>
                  <a:lnTo>
                    <a:pt x="386" y="63"/>
                  </a:lnTo>
                  <a:lnTo>
                    <a:pt x="385" y="63"/>
                  </a:lnTo>
                  <a:lnTo>
                    <a:pt x="384" y="63"/>
                  </a:lnTo>
                  <a:lnTo>
                    <a:pt x="383" y="63"/>
                  </a:lnTo>
                  <a:lnTo>
                    <a:pt x="383" y="63"/>
                  </a:lnTo>
                  <a:lnTo>
                    <a:pt x="382" y="63"/>
                  </a:lnTo>
                  <a:lnTo>
                    <a:pt x="382" y="64"/>
                  </a:lnTo>
                  <a:lnTo>
                    <a:pt x="381" y="64"/>
                  </a:lnTo>
                  <a:lnTo>
                    <a:pt x="381" y="65"/>
                  </a:lnTo>
                  <a:lnTo>
                    <a:pt x="381" y="67"/>
                  </a:lnTo>
                  <a:lnTo>
                    <a:pt x="381" y="68"/>
                  </a:lnTo>
                  <a:lnTo>
                    <a:pt x="380" y="68"/>
                  </a:lnTo>
                  <a:lnTo>
                    <a:pt x="380" y="69"/>
                  </a:lnTo>
                  <a:lnTo>
                    <a:pt x="378" y="70"/>
                  </a:lnTo>
                  <a:lnTo>
                    <a:pt x="378" y="70"/>
                  </a:lnTo>
                  <a:lnTo>
                    <a:pt x="378" y="70"/>
                  </a:lnTo>
                  <a:lnTo>
                    <a:pt x="378" y="71"/>
                  </a:lnTo>
                  <a:lnTo>
                    <a:pt x="378" y="72"/>
                  </a:lnTo>
                  <a:lnTo>
                    <a:pt x="378" y="73"/>
                  </a:lnTo>
                  <a:lnTo>
                    <a:pt x="377" y="74"/>
                  </a:lnTo>
                  <a:lnTo>
                    <a:pt x="376" y="76"/>
                  </a:lnTo>
                  <a:lnTo>
                    <a:pt x="376" y="77"/>
                  </a:lnTo>
                  <a:lnTo>
                    <a:pt x="375" y="77"/>
                  </a:lnTo>
                  <a:lnTo>
                    <a:pt x="374" y="77"/>
                  </a:lnTo>
                  <a:lnTo>
                    <a:pt x="372" y="77"/>
                  </a:lnTo>
                  <a:lnTo>
                    <a:pt x="372" y="77"/>
                  </a:lnTo>
                  <a:lnTo>
                    <a:pt x="371" y="78"/>
                  </a:lnTo>
                  <a:lnTo>
                    <a:pt x="370" y="82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69" y="84"/>
                  </a:lnTo>
                  <a:lnTo>
                    <a:pt x="369" y="85"/>
                  </a:lnTo>
                  <a:lnTo>
                    <a:pt x="369" y="86"/>
                  </a:lnTo>
                  <a:lnTo>
                    <a:pt x="369" y="87"/>
                  </a:lnTo>
                  <a:lnTo>
                    <a:pt x="371" y="90"/>
                  </a:lnTo>
                  <a:lnTo>
                    <a:pt x="372" y="91"/>
                  </a:lnTo>
                  <a:lnTo>
                    <a:pt x="373" y="92"/>
                  </a:lnTo>
                  <a:lnTo>
                    <a:pt x="373" y="92"/>
                  </a:lnTo>
                  <a:lnTo>
                    <a:pt x="373" y="92"/>
                  </a:lnTo>
                  <a:lnTo>
                    <a:pt x="375" y="92"/>
                  </a:lnTo>
                  <a:lnTo>
                    <a:pt x="376" y="91"/>
                  </a:lnTo>
                  <a:lnTo>
                    <a:pt x="377" y="89"/>
                  </a:lnTo>
                  <a:lnTo>
                    <a:pt x="378" y="85"/>
                  </a:lnTo>
                  <a:lnTo>
                    <a:pt x="378" y="85"/>
                  </a:lnTo>
                  <a:lnTo>
                    <a:pt x="379" y="84"/>
                  </a:lnTo>
                  <a:lnTo>
                    <a:pt x="380" y="84"/>
                  </a:lnTo>
                  <a:lnTo>
                    <a:pt x="382" y="84"/>
                  </a:lnTo>
                  <a:lnTo>
                    <a:pt x="386" y="78"/>
                  </a:lnTo>
                  <a:lnTo>
                    <a:pt x="387" y="78"/>
                  </a:lnTo>
                  <a:lnTo>
                    <a:pt x="387" y="78"/>
                  </a:lnTo>
                  <a:lnTo>
                    <a:pt x="388" y="78"/>
                  </a:lnTo>
                  <a:lnTo>
                    <a:pt x="390" y="80"/>
                  </a:lnTo>
                  <a:lnTo>
                    <a:pt x="390" y="80"/>
                  </a:lnTo>
                  <a:lnTo>
                    <a:pt x="390" y="80"/>
                  </a:lnTo>
                  <a:lnTo>
                    <a:pt x="390" y="80"/>
                  </a:lnTo>
                  <a:lnTo>
                    <a:pt x="393" y="79"/>
                  </a:lnTo>
                  <a:lnTo>
                    <a:pt x="394" y="78"/>
                  </a:lnTo>
                  <a:lnTo>
                    <a:pt x="394" y="79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1"/>
                  </a:lnTo>
                  <a:lnTo>
                    <a:pt x="396" y="81"/>
                  </a:lnTo>
                  <a:lnTo>
                    <a:pt x="396" y="82"/>
                  </a:lnTo>
                  <a:lnTo>
                    <a:pt x="396" y="83"/>
                  </a:lnTo>
                  <a:lnTo>
                    <a:pt x="396" y="84"/>
                  </a:lnTo>
                  <a:lnTo>
                    <a:pt x="396" y="84"/>
                  </a:lnTo>
                  <a:lnTo>
                    <a:pt x="397" y="85"/>
                  </a:lnTo>
                  <a:lnTo>
                    <a:pt x="397" y="85"/>
                  </a:lnTo>
                  <a:lnTo>
                    <a:pt x="398" y="86"/>
                  </a:lnTo>
                  <a:lnTo>
                    <a:pt x="398" y="86"/>
                  </a:lnTo>
                  <a:lnTo>
                    <a:pt x="397" y="87"/>
                  </a:lnTo>
                  <a:lnTo>
                    <a:pt x="397" y="88"/>
                  </a:lnTo>
                  <a:lnTo>
                    <a:pt x="397" y="89"/>
                  </a:lnTo>
                  <a:lnTo>
                    <a:pt x="397" y="90"/>
                  </a:lnTo>
                  <a:lnTo>
                    <a:pt x="396" y="91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397" y="93"/>
                  </a:lnTo>
                  <a:lnTo>
                    <a:pt x="397" y="95"/>
                  </a:lnTo>
                  <a:lnTo>
                    <a:pt x="397" y="96"/>
                  </a:lnTo>
                  <a:lnTo>
                    <a:pt x="397" y="96"/>
                  </a:lnTo>
                  <a:lnTo>
                    <a:pt x="397" y="97"/>
                  </a:lnTo>
                  <a:lnTo>
                    <a:pt x="397" y="97"/>
                  </a:lnTo>
                  <a:lnTo>
                    <a:pt x="398" y="98"/>
                  </a:lnTo>
                  <a:lnTo>
                    <a:pt x="399" y="99"/>
                  </a:lnTo>
                  <a:lnTo>
                    <a:pt x="399" y="99"/>
                  </a:lnTo>
                  <a:lnTo>
                    <a:pt x="399" y="100"/>
                  </a:lnTo>
                  <a:lnTo>
                    <a:pt x="397" y="103"/>
                  </a:lnTo>
                  <a:lnTo>
                    <a:pt x="396" y="106"/>
                  </a:lnTo>
                  <a:lnTo>
                    <a:pt x="396" y="107"/>
                  </a:lnTo>
                  <a:lnTo>
                    <a:pt x="396" y="107"/>
                  </a:lnTo>
                  <a:lnTo>
                    <a:pt x="397" y="108"/>
                  </a:lnTo>
                  <a:lnTo>
                    <a:pt x="398" y="108"/>
                  </a:lnTo>
                  <a:lnTo>
                    <a:pt x="399" y="108"/>
                  </a:lnTo>
                  <a:lnTo>
                    <a:pt x="399" y="109"/>
                  </a:lnTo>
                  <a:lnTo>
                    <a:pt x="400" y="110"/>
                  </a:lnTo>
                  <a:lnTo>
                    <a:pt x="401" y="110"/>
                  </a:lnTo>
                  <a:lnTo>
                    <a:pt x="401" y="110"/>
                  </a:lnTo>
                  <a:lnTo>
                    <a:pt x="402" y="110"/>
                  </a:lnTo>
                  <a:lnTo>
                    <a:pt x="402" y="109"/>
                  </a:lnTo>
                  <a:lnTo>
                    <a:pt x="404" y="106"/>
                  </a:lnTo>
                  <a:lnTo>
                    <a:pt x="404" y="106"/>
                  </a:lnTo>
                  <a:lnTo>
                    <a:pt x="405" y="106"/>
                  </a:lnTo>
                  <a:lnTo>
                    <a:pt x="406" y="106"/>
                  </a:lnTo>
                  <a:lnTo>
                    <a:pt x="407" y="105"/>
                  </a:lnTo>
                  <a:lnTo>
                    <a:pt x="407" y="105"/>
                  </a:lnTo>
                  <a:lnTo>
                    <a:pt x="407" y="104"/>
                  </a:lnTo>
                  <a:lnTo>
                    <a:pt x="408" y="103"/>
                  </a:lnTo>
                  <a:lnTo>
                    <a:pt x="408" y="103"/>
                  </a:lnTo>
                  <a:lnTo>
                    <a:pt x="409" y="102"/>
                  </a:lnTo>
                  <a:lnTo>
                    <a:pt x="410" y="101"/>
                  </a:lnTo>
                  <a:lnTo>
                    <a:pt x="418" y="103"/>
                  </a:lnTo>
                  <a:lnTo>
                    <a:pt x="418" y="103"/>
                  </a:lnTo>
                  <a:lnTo>
                    <a:pt x="420" y="102"/>
                  </a:lnTo>
                  <a:lnTo>
                    <a:pt x="423" y="102"/>
                  </a:lnTo>
                  <a:lnTo>
                    <a:pt x="424" y="102"/>
                  </a:lnTo>
                  <a:lnTo>
                    <a:pt x="424" y="102"/>
                  </a:lnTo>
                  <a:lnTo>
                    <a:pt x="425" y="101"/>
                  </a:lnTo>
                  <a:lnTo>
                    <a:pt x="425" y="101"/>
                  </a:lnTo>
                  <a:lnTo>
                    <a:pt x="427" y="102"/>
                  </a:lnTo>
                  <a:lnTo>
                    <a:pt x="428" y="103"/>
                  </a:lnTo>
                  <a:lnTo>
                    <a:pt x="428" y="103"/>
                  </a:lnTo>
                  <a:lnTo>
                    <a:pt x="429" y="103"/>
                  </a:lnTo>
                  <a:lnTo>
                    <a:pt x="429" y="104"/>
                  </a:lnTo>
                  <a:lnTo>
                    <a:pt x="429" y="104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28616AFD-BC17-3C8F-FED1-9F1EE08A3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213" y="3944938"/>
              <a:ext cx="534987" cy="471488"/>
            </a:xfrm>
            <a:custGeom>
              <a:avLst/>
              <a:gdLst>
                <a:gd name="T0" fmla="*/ 328 w 337"/>
                <a:gd name="T1" fmla="*/ 69 h 297"/>
                <a:gd name="T2" fmla="*/ 325 w 337"/>
                <a:gd name="T3" fmla="*/ 84 h 297"/>
                <a:gd name="T4" fmla="*/ 332 w 337"/>
                <a:gd name="T5" fmla="*/ 101 h 297"/>
                <a:gd name="T6" fmla="*/ 316 w 337"/>
                <a:gd name="T7" fmla="*/ 119 h 297"/>
                <a:gd name="T8" fmla="*/ 296 w 337"/>
                <a:gd name="T9" fmla="*/ 141 h 297"/>
                <a:gd name="T10" fmla="*/ 314 w 337"/>
                <a:gd name="T11" fmla="*/ 139 h 297"/>
                <a:gd name="T12" fmla="*/ 331 w 337"/>
                <a:gd name="T13" fmla="*/ 137 h 297"/>
                <a:gd name="T14" fmla="*/ 333 w 337"/>
                <a:gd name="T15" fmla="*/ 152 h 297"/>
                <a:gd name="T16" fmla="*/ 323 w 337"/>
                <a:gd name="T17" fmla="*/ 165 h 297"/>
                <a:gd name="T18" fmla="*/ 324 w 337"/>
                <a:gd name="T19" fmla="*/ 188 h 297"/>
                <a:gd name="T20" fmla="*/ 332 w 337"/>
                <a:gd name="T21" fmla="*/ 205 h 297"/>
                <a:gd name="T22" fmla="*/ 318 w 337"/>
                <a:gd name="T23" fmla="*/ 223 h 297"/>
                <a:gd name="T24" fmla="*/ 300 w 337"/>
                <a:gd name="T25" fmla="*/ 229 h 297"/>
                <a:gd name="T26" fmla="*/ 308 w 337"/>
                <a:gd name="T27" fmla="*/ 240 h 297"/>
                <a:gd name="T28" fmla="*/ 287 w 337"/>
                <a:gd name="T29" fmla="*/ 238 h 297"/>
                <a:gd name="T30" fmla="*/ 283 w 337"/>
                <a:gd name="T31" fmla="*/ 253 h 297"/>
                <a:gd name="T32" fmla="*/ 264 w 337"/>
                <a:gd name="T33" fmla="*/ 243 h 297"/>
                <a:gd name="T34" fmla="*/ 246 w 337"/>
                <a:gd name="T35" fmla="*/ 261 h 297"/>
                <a:gd name="T36" fmla="*/ 232 w 337"/>
                <a:gd name="T37" fmla="*/ 258 h 297"/>
                <a:gd name="T38" fmla="*/ 221 w 337"/>
                <a:gd name="T39" fmla="*/ 260 h 297"/>
                <a:gd name="T40" fmla="*/ 211 w 337"/>
                <a:gd name="T41" fmla="*/ 247 h 297"/>
                <a:gd name="T42" fmla="*/ 194 w 337"/>
                <a:gd name="T43" fmla="*/ 244 h 297"/>
                <a:gd name="T44" fmla="*/ 188 w 337"/>
                <a:gd name="T45" fmla="*/ 260 h 297"/>
                <a:gd name="T46" fmla="*/ 148 w 337"/>
                <a:gd name="T47" fmla="*/ 281 h 297"/>
                <a:gd name="T48" fmla="*/ 113 w 337"/>
                <a:gd name="T49" fmla="*/ 285 h 297"/>
                <a:gd name="T50" fmla="*/ 87 w 337"/>
                <a:gd name="T51" fmla="*/ 275 h 297"/>
                <a:gd name="T52" fmla="*/ 66 w 337"/>
                <a:gd name="T53" fmla="*/ 294 h 297"/>
                <a:gd name="T54" fmla="*/ 63 w 337"/>
                <a:gd name="T55" fmla="*/ 273 h 297"/>
                <a:gd name="T56" fmla="*/ 67 w 337"/>
                <a:gd name="T57" fmla="*/ 257 h 297"/>
                <a:gd name="T58" fmla="*/ 47 w 337"/>
                <a:gd name="T59" fmla="*/ 237 h 297"/>
                <a:gd name="T60" fmla="*/ 44 w 337"/>
                <a:gd name="T61" fmla="*/ 225 h 297"/>
                <a:gd name="T62" fmla="*/ 51 w 337"/>
                <a:gd name="T63" fmla="*/ 204 h 297"/>
                <a:gd name="T64" fmla="*/ 60 w 337"/>
                <a:gd name="T65" fmla="*/ 184 h 297"/>
                <a:gd name="T66" fmla="*/ 49 w 337"/>
                <a:gd name="T67" fmla="*/ 168 h 297"/>
                <a:gd name="T68" fmla="*/ 27 w 337"/>
                <a:gd name="T69" fmla="*/ 172 h 297"/>
                <a:gd name="T70" fmla="*/ 8 w 337"/>
                <a:gd name="T71" fmla="*/ 163 h 297"/>
                <a:gd name="T72" fmla="*/ 9 w 337"/>
                <a:gd name="T73" fmla="*/ 151 h 297"/>
                <a:gd name="T74" fmla="*/ 1 w 337"/>
                <a:gd name="T75" fmla="*/ 139 h 297"/>
                <a:gd name="T76" fmla="*/ 31 w 337"/>
                <a:gd name="T77" fmla="*/ 128 h 297"/>
                <a:gd name="T78" fmla="*/ 49 w 337"/>
                <a:gd name="T79" fmla="*/ 125 h 297"/>
                <a:gd name="T80" fmla="*/ 75 w 337"/>
                <a:gd name="T81" fmla="*/ 125 h 297"/>
                <a:gd name="T82" fmla="*/ 93 w 337"/>
                <a:gd name="T83" fmla="*/ 112 h 297"/>
                <a:gd name="T84" fmla="*/ 115 w 337"/>
                <a:gd name="T85" fmla="*/ 102 h 297"/>
                <a:gd name="T86" fmla="*/ 139 w 337"/>
                <a:gd name="T87" fmla="*/ 97 h 297"/>
                <a:gd name="T88" fmla="*/ 154 w 337"/>
                <a:gd name="T89" fmla="*/ 86 h 297"/>
                <a:gd name="T90" fmla="*/ 134 w 337"/>
                <a:gd name="T91" fmla="*/ 72 h 297"/>
                <a:gd name="T92" fmla="*/ 120 w 337"/>
                <a:gd name="T93" fmla="*/ 62 h 297"/>
                <a:gd name="T94" fmla="*/ 119 w 337"/>
                <a:gd name="T95" fmla="*/ 44 h 297"/>
                <a:gd name="T96" fmla="*/ 145 w 337"/>
                <a:gd name="T97" fmla="*/ 41 h 297"/>
                <a:gd name="T98" fmla="*/ 162 w 337"/>
                <a:gd name="T99" fmla="*/ 47 h 297"/>
                <a:gd name="T100" fmla="*/ 166 w 337"/>
                <a:gd name="T101" fmla="*/ 29 h 297"/>
                <a:gd name="T102" fmla="*/ 175 w 337"/>
                <a:gd name="T103" fmla="*/ 49 h 297"/>
                <a:gd name="T104" fmla="*/ 187 w 337"/>
                <a:gd name="T105" fmla="*/ 30 h 297"/>
                <a:gd name="T106" fmla="*/ 210 w 337"/>
                <a:gd name="T107" fmla="*/ 29 h 297"/>
                <a:gd name="T108" fmla="*/ 217 w 337"/>
                <a:gd name="T109" fmla="*/ 7 h 297"/>
                <a:gd name="T110" fmla="*/ 238 w 337"/>
                <a:gd name="T111" fmla="*/ 7 h 297"/>
                <a:gd name="T112" fmla="*/ 267 w 337"/>
                <a:gd name="T113" fmla="*/ 13 h 297"/>
                <a:gd name="T114" fmla="*/ 281 w 337"/>
                <a:gd name="T115" fmla="*/ 40 h 297"/>
                <a:gd name="T116" fmla="*/ 289 w 337"/>
                <a:gd name="T117" fmla="*/ 59 h 297"/>
                <a:gd name="T118" fmla="*/ 295 w 337"/>
                <a:gd name="T119" fmla="*/ 56 h 297"/>
                <a:gd name="T120" fmla="*/ 305 w 337"/>
                <a:gd name="T121" fmla="*/ 69 h 297"/>
                <a:gd name="T122" fmla="*/ 319 w 337"/>
                <a:gd name="T123" fmla="*/ 5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" h="297">
                  <a:moveTo>
                    <a:pt x="322" y="49"/>
                  </a:moveTo>
                  <a:lnTo>
                    <a:pt x="322" y="50"/>
                  </a:lnTo>
                  <a:lnTo>
                    <a:pt x="322" y="51"/>
                  </a:lnTo>
                  <a:lnTo>
                    <a:pt x="322" y="51"/>
                  </a:lnTo>
                  <a:lnTo>
                    <a:pt x="322" y="52"/>
                  </a:lnTo>
                  <a:lnTo>
                    <a:pt x="322" y="53"/>
                  </a:lnTo>
                  <a:lnTo>
                    <a:pt x="323" y="56"/>
                  </a:lnTo>
                  <a:lnTo>
                    <a:pt x="323" y="56"/>
                  </a:lnTo>
                  <a:lnTo>
                    <a:pt x="323" y="58"/>
                  </a:lnTo>
                  <a:lnTo>
                    <a:pt x="323" y="59"/>
                  </a:lnTo>
                  <a:lnTo>
                    <a:pt x="322" y="60"/>
                  </a:lnTo>
                  <a:lnTo>
                    <a:pt x="322" y="61"/>
                  </a:lnTo>
                  <a:lnTo>
                    <a:pt x="322" y="62"/>
                  </a:lnTo>
                  <a:lnTo>
                    <a:pt x="323" y="62"/>
                  </a:lnTo>
                  <a:lnTo>
                    <a:pt x="324" y="62"/>
                  </a:lnTo>
                  <a:lnTo>
                    <a:pt x="327" y="63"/>
                  </a:lnTo>
                  <a:lnTo>
                    <a:pt x="327" y="63"/>
                  </a:lnTo>
                  <a:lnTo>
                    <a:pt x="328" y="64"/>
                  </a:lnTo>
                  <a:lnTo>
                    <a:pt x="328" y="65"/>
                  </a:lnTo>
                  <a:lnTo>
                    <a:pt x="328" y="65"/>
                  </a:lnTo>
                  <a:lnTo>
                    <a:pt x="329" y="66"/>
                  </a:lnTo>
                  <a:lnTo>
                    <a:pt x="329" y="67"/>
                  </a:lnTo>
                  <a:lnTo>
                    <a:pt x="328" y="69"/>
                  </a:lnTo>
                  <a:lnTo>
                    <a:pt x="327" y="71"/>
                  </a:lnTo>
                  <a:lnTo>
                    <a:pt x="325" y="76"/>
                  </a:lnTo>
                  <a:lnTo>
                    <a:pt x="324" y="76"/>
                  </a:lnTo>
                  <a:lnTo>
                    <a:pt x="324" y="77"/>
                  </a:lnTo>
                  <a:lnTo>
                    <a:pt x="324" y="77"/>
                  </a:lnTo>
                  <a:lnTo>
                    <a:pt x="325" y="79"/>
                  </a:lnTo>
                  <a:lnTo>
                    <a:pt x="325" y="79"/>
                  </a:lnTo>
                  <a:lnTo>
                    <a:pt x="325" y="79"/>
                  </a:lnTo>
                  <a:lnTo>
                    <a:pt x="326" y="79"/>
                  </a:lnTo>
                  <a:lnTo>
                    <a:pt x="327" y="78"/>
                  </a:lnTo>
                  <a:lnTo>
                    <a:pt x="327" y="78"/>
                  </a:lnTo>
                  <a:lnTo>
                    <a:pt x="328" y="78"/>
                  </a:lnTo>
                  <a:lnTo>
                    <a:pt x="329" y="78"/>
                  </a:lnTo>
                  <a:lnTo>
                    <a:pt x="329" y="78"/>
                  </a:lnTo>
                  <a:lnTo>
                    <a:pt x="329" y="79"/>
                  </a:lnTo>
                  <a:lnTo>
                    <a:pt x="329" y="80"/>
                  </a:lnTo>
                  <a:lnTo>
                    <a:pt x="329" y="80"/>
                  </a:lnTo>
                  <a:lnTo>
                    <a:pt x="328" y="81"/>
                  </a:lnTo>
                  <a:lnTo>
                    <a:pt x="326" y="82"/>
                  </a:lnTo>
                  <a:lnTo>
                    <a:pt x="326" y="83"/>
                  </a:lnTo>
                  <a:lnTo>
                    <a:pt x="325" y="83"/>
                  </a:lnTo>
                  <a:lnTo>
                    <a:pt x="325" y="84"/>
                  </a:lnTo>
                  <a:lnTo>
                    <a:pt x="325" y="84"/>
                  </a:lnTo>
                  <a:lnTo>
                    <a:pt x="325" y="84"/>
                  </a:lnTo>
                  <a:lnTo>
                    <a:pt x="326" y="85"/>
                  </a:lnTo>
                  <a:lnTo>
                    <a:pt x="327" y="86"/>
                  </a:lnTo>
                  <a:lnTo>
                    <a:pt x="327" y="86"/>
                  </a:lnTo>
                  <a:lnTo>
                    <a:pt x="327" y="86"/>
                  </a:lnTo>
                  <a:lnTo>
                    <a:pt x="326" y="87"/>
                  </a:lnTo>
                  <a:lnTo>
                    <a:pt x="326" y="88"/>
                  </a:lnTo>
                  <a:lnTo>
                    <a:pt x="325" y="89"/>
                  </a:lnTo>
                  <a:lnTo>
                    <a:pt x="325" y="90"/>
                  </a:lnTo>
                  <a:lnTo>
                    <a:pt x="326" y="90"/>
                  </a:lnTo>
                  <a:lnTo>
                    <a:pt x="327" y="91"/>
                  </a:lnTo>
                  <a:lnTo>
                    <a:pt x="327" y="93"/>
                  </a:lnTo>
                  <a:lnTo>
                    <a:pt x="327" y="93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27" y="96"/>
                  </a:lnTo>
                  <a:lnTo>
                    <a:pt x="328" y="97"/>
                  </a:lnTo>
                  <a:lnTo>
                    <a:pt x="328" y="97"/>
                  </a:lnTo>
                  <a:lnTo>
                    <a:pt x="329" y="97"/>
                  </a:lnTo>
                  <a:lnTo>
                    <a:pt x="329" y="98"/>
                  </a:lnTo>
                  <a:lnTo>
                    <a:pt x="331" y="98"/>
                  </a:lnTo>
                  <a:lnTo>
                    <a:pt x="331" y="100"/>
                  </a:lnTo>
                  <a:lnTo>
                    <a:pt x="332" y="101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8"/>
                  </a:lnTo>
                  <a:lnTo>
                    <a:pt x="333" y="109"/>
                  </a:lnTo>
                  <a:lnTo>
                    <a:pt x="332" y="109"/>
                  </a:lnTo>
                  <a:lnTo>
                    <a:pt x="332" y="110"/>
                  </a:lnTo>
                  <a:lnTo>
                    <a:pt x="331" y="111"/>
                  </a:lnTo>
                  <a:lnTo>
                    <a:pt x="326" y="114"/>
                  </a:lnTo>
                  <a:lnTo>
                    <a:pt x="324" y="118"/>
                  </a:lnTo>
                  <a:lnTo>
                    <a:pt x="323" y="118"/>
                  </a:lnTo>
                  <a:lnTo>
                    <a:pt x="322" y="118"/>
                  </a:lnTo>
                  <a:lnTo>
                    <a:pt x="322" y="118"/>
                  </a:lnTo>
                  <a:lnTo>
                    <a:pt x="320" y="118"/>
                  </a:lnTo>
                  <a:lnTo>
                    <a:pt x="319" y="118"/>
                  </a:lnTo>
                  <a:lnTo>
                    <a:pt x="318" y="118"/>
                  </a:lnTo>
                  <a:lnTo>
                    <a:pt x="318" y="119"/>
                  </a:lnTo>
                  <a:lnTo>
                    <a:pt x="317" y="119"/>
                  </a:lnTo>
                  <a:lnTo>
                    <a:pt x="317" y="119"/>
                  </a:lnTo>
                  <a:lnTo>
                    <a:pt x="316" y="119"/>
                  </a:lnTo>
                  <a:lnTo>
                    <a:pt x="315" y="120"/>
                  </a:lnTo>
                  <a:lnTo>
                    <a:pt x="315" y="120"/>
                  </a:lnTo>
                  <a:lnTo>
                    <a:pt x="315" y="121"/>
                  </a:lnTo>
                  <a:lnTo>
                    <a:pt x="315" y="123"/>
                  </a:lnTo>
                  <a:lnTo>
                    <a:pt x="308" y="130"/>
                  </a:lnTo>
                  <a:lnTo>
                    <a:pt x="308" y="130"/>
                  </a:lnTo>
                  <a:lnTo>
                    <a:pt x="307" y="130"/>
                  </a:lnTo>
                  <a:lnTo>
                    <a:pt x="306" y="131"/>
                  </a:lnTo>
                  <a:lnTo>
                    <a:pt x="306" y="131"/>
                  </a:lnTo>
                  <a:lnTo>
                    <a:pt x="302" y="134"/>
                  </a:lnTo>
                  <a:lnTo>
                    <a:pt x="301" y="135"/>
                  </a:lnTo>
                  <a:lnTo>
                    <a:pt x="301" y="137"/>
                  </a:lnTo>
                  <a:lnTo>
                    <a:pt x="301" y="138"/>
                  </a:lnTo>
                  <a:lnTo>
                    <a:pt x="301" y="138"/>
                  </a:lnTo>
                  <a:lnTo>
                    <a:pt x="301" y="138"/>
                  </a:lnTo>
                  <a:lnTo>
                    <a:pt x="300" y="139"/>
                  </a:lnTo>
                  <a:lnTo>
                    <a:pt x="299" y="139"/>
                  </a:lnTo>
                  <a:lnTo>
                    <a:pt x="296" y="139"/>
                  </a:lnTo>
                  <a:lnTo>
                    <a:pt x="295" y="139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5" y="141"/>
                  </a:lnTo>
                  <a:lnTo>
                    <a:pt x="296" y="141"/>
                  </a:lnTo>
                  <a:lnTo>
                    <a:pt x="297" y="142"/>
                  </a:lnTo>
                  <a:lnTo>
                    <a:pt x="298" y="142"/>
                  </a:lnTo>
                  <a:lnTo>
                    <a:pt x="301" y="145"/>
                  </a:lnTo>
                  <a:lnTo>
                    <a:pt x="301" y="145"/>
                  </a:lnTo>
                  <a:lnTo>
                    <a:pt x="301" y="145"/>
                  </a:lnTo>
                  <a:lnTo>
                    <a:pt x="302" y="145"/>
                  </a:lnTo>
                  <a:lnTo>
                    <a:pt x="304" y="145"/>
                  </a:lnTo>
                  <a:lnTo>
                    <a:pt x="305" y="145"/>
                  </a:lnTo>
                  <a:lnTo>
                    <a:pt x="305" y="144"/>
                  </a:lnTo>
                  <a:lnTo>
                    <a:pt x="306" y="144"/>
                  </a:lnTo>
                  <a:lnTo>
                    <a:pt x="306" y="143"/>
                  </a:lnTo>
                  <a:lnTo>
                    <a:pt x="306" y="142"/>
                  </a:lnTo>
                  <a:lnTo>
                    <a:pt x="308" y="141"/>
                  </a:lnTo>
                  <a:lnTo>
                    <a:pt x="308" y="140"/>
                  </a:lnTo>
                  <a:lnTo>
                    <a:pt x="309" y="140"/>
                  </a:lnTo>
                  <a:lnTo>
                    <a:pt x="309" y="139"/>
                  </a:lnTo>
                  <a:lnTo>
                    <a:pt x="313" y="138"/>
                  </a:lnTo>
                  <a:lnTo>
                    <a:pt x="314" y="138"/>
                  </a:lnTo>
                  <a:lnTo>
                    <a:pt x="315" y="138"/>
                  </a:lnTo>
                  <a:lnTo>
                    <a:pt x="315" y="138"/>
                  </a:lnTo>
                  <a:lnTo>
                    <a:pt x="315" y="138"/>
                  </a:lnTo>
                  <a:lnTo>
                    <a:pt x="315" y="139"/>
                  </a:lnTo>
                  <a:lnTo>
                    <a:pt x="314" y="139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15" y="141"/>
                  </a:lnTo>
                  <a:lnTo>
                    <a:pt x="315" y="141"/>
                  </a:lnTo>
                  <a:lnTo>
                    <a:pt x="315" y="141"/>
                  </a:lnTo>
                  <a:lnTo>
                    <a:pt x="316" y="141"/>
                  </a:lnTo>
                  <a:lnTo>
                    <a:pt x="316" y="141"/>
                  </a:lnTo>
                  <a:lnTo>
                    <a:pt x="317" y="140"/>
                  </a:lnTo>
                  <a:lnTo>
                    <a:pt x="318" y="140"/>
                  </a:lnTo>
                  <a:lnTo>
                    <a:pt x="319" y="138"/>
                  </a:lnTo>
                  <a:lnTo>
                    <a:pt x="320" y="138"/>
                  </a:lnTo>
                  <a:lnTo>
                    <a:pt x="320" y="137"/>
                  </a:lnTo>
                  <a:lnTo>
                    <a:pt x="321" y="137"/>
                  </a:lnTo>
                  <a:lnTo>
                    <a:pt x="321" y="137"/>
                  </a:lnTo>
                  <a:lnTo>
                    <a:pt x="322" y="138"/>
                  </a:lnTo>
                  <a:lnTo>
                    <a:pt x="323" y="138"/>
                  </a:lnTo>
                  <a:lnTo>
                    <a:pt x="323" y="138"/>
                  </a:lnTo>
                  <a:lnTo>
                    <a:pt x="325" y="137"/>
                  </a:lnTo>
                  <a:lnTo>
                    <a:pt x="326" y="137"/>
                  </a:lnTo>
                  <a:lnTo>
                    <a:pt x="327" y="137"/>
                  </a:lnTo>
                  <a:lnTo>
                    <a:pt x="329" y="137"/>
                  </a:lnTo>
                  <a:lnTo>
                    <a:pt x="330" y="137"/>
                  </a:lnTo>
                  <a:lnTo>
                    <a:pt x="331" y="137"/>
                  </a:lnTo>
                  <a:lnTo>
                    <a:pt x="332" y="137"/>
                  </a:lnTo>
                  <a:lnTo>
                    <a:pt x="333" y="138"/>
                  </a:lnTo>
                  <a:lnTo>
                    <a:pt x="333" y="138"/>
                  </a:lnTo>
                  <a:lnTo>
                    <a:pt x="334" y="139"/>
                  </a:lnTo>
                  <a:lnTo>
                    <a:pt x="334" y="140"/>
                  </a:lnTo>
                  <a:lnTo>
                    <a:pt x="335" y="140"/>
                  </a:lnTo>
                  <a:lnTo>
                    <a:pt x="336" y="141"/>
                  </a:lnTo>
                  <a:lnTo>
                    <a:pt x="336" y="142"/>
                  </a:lnTo>
                  <a:lnTo>
                    <a:pt x="336" y="143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6" y="145"/>
                  </a:lnTo>
                  <a:lnTo>
                    <a:pt x="336" y="146"/>
                  </a:lnTo>
                  <a:lnTo>
                    <a:pt x="336" y="147"/>
                  </a:lnTo>
                  <a:lnTo>
                    <a:pt x="336" y="148"/>
                  </a:lnTo>
                  <a:lnTo>
                    <a:pt x="336" y="149"/>
                  </a:lnTo>
                  <a:lnTo>
                    <a:pt x="336" y="149"/>
                  </a:lnTo>
                  <a:lnTo>
                    <a:pt x="336" y="150"/>
                  </a:lnTo>
                  <a:lnTo>
                    <a:pt x="335" y="151"/>
                  </a:lnTo>
                  <a:lnTo>
                    <a:pt x="334" y="151"/>
                  </a:lnTo>
                  <a:lnTo>
                    <a:pt x="334" y="152"/>
                  </a:lnTo>
                  <a:lnTo>
                    <a:pt x="334" y="152"/>
                  </a:lnTo>
                  <a:lnTo>
                    <a:pt x="333" y="152"/>
                  </a:lnTo>
                  <a:lnTo>
                    <a:pt x="333" y="153"/>
                  </a:lnTo>
                  <a:lnTo>
                    <a:pt x="334" y="154"/>
                  </a:lnTo>
                  <a:lnTo>
                    <a:pt x="334" y="154"/>
                  </a:lnTo>
                  <a:lnTo>
                    <a:pt x="334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7" y="155"/>
                  </a:lnTo>
                  <a:lnTo>
                    <a:pt x="337" y="156"/>
                  </a:lnTo>
                  <a:lnTo>
                    <a:pt x="337" y="156"/>
                  </a:lnTo>
                  <a:lnTo>
                    <a:pt x="337" y="157"/>
                  </a:lnTo>
                  <a:lnTo>
                    <a:pt x="336" y="158"/>
                  </a:lnTo>
                  <a:lnTo>
                    <a:pt x="334" y="159"/>
                  </a:lnTo>
                  <a:lnTo>
                    <a:pt x="330" y="162"/>
                  </a:lnTo>
                  <a:lnTo>
                    <a:pt x="329" y="162"/>
                  </a:lnTo>
                  <a:lnTo>
                    <a:pt x="329" y="163"/>
                  </a:lnTo>
                  <a:lnTo>
                    <a:pt x="327" y="163"/>
                  </a:lnTo>
                  <a:lnTo>
                    <a:pt x="327" y="163"/>
                  </a:lnTo>
                  <a:lnTo>
                    <a:pt x="326" y="163"/>
                  </a:lnTo>
                  <a:lnTo>
                    <a:pt x="324" y="164"/>
                  </a:lnTo>
                  <a:lnTo>
                    <a:pt x="324" y="164"/>
                  </a:lnTo>
                  <a:lnTo>
                    <a:pt x="323" y="165"/>
                  </a:lnTo>
                  <a:lnTo>
                    <a:pt x="323" y="165"/>
                  </a:lnTo>
                  <a:lnTo>
                    <a:pt x="323" y="166"/>
                  </a:lnTo>
                  <a:lnTo>
                    <a:pt x="324" y="166"/>
                  </a:lnTo>
                  <a:lnTo>
                    <a:pt x="325" y="166"/>
                  </a:lnTo>
                  <a:lnTo>
                    <a:pt x="326" y="167"/>
                  </a:lnTo>
                  <a:lnTo>
                    <a:pt x="328" y="167"/>
                  </a:lnTo>
                  <a:lnTo>
                    <a:pt x="329" y="168"/>
                  </a:lnTo>
                  <a:lnTo>
                    <a:pt x="329" y="168"/>
                  </a:lnTo>
                  <a:lnTo>
                    <a:pt x="329" y="169"/>
                  </a:lnTo>
                  <a:lnTo>
                    <a:pt x="331" y="172"/>
                  </a:lnTo>
                  <a:lnTo>
                    <a:pt x="331" y="173"/>
                  </a:lnTo>
                  <a:lnTo>
                    <a:pt x="331" y="174"/>
                  </a:lnTo>
                  <a:lnTo>
                    <a:pt x="330" y="175"/>
                  </a:lnTo>
                  <a:lnTo>
                    <a:pt x="330" y="176"/>
                  </a:lnTo>
                  <a:lnTo>
                    <a:pt x="329" y="178"/>
                  </a:lnTo>
                  <a:lnTo>
                    <a:pt x="329" y="179"/>
                  </a:lnTo>
                  <a:lnTo>
                    <a:pt x="328" y="180"/>
                  </a:lnTo>
                  <a:lnTo>
                    <a:pt x="327" y="181"/>
                  </a:lnTo>
                  <a:lnTo>
                    <a:pt x="326" y="182"/>
                  </a:lnTo>
                  <a:lnTo>
                    <a:pt x="326" y="183"/>
                  </a:lnTo>
                  <a:lnTo>
                    <a:pt x="324" y="187"/>
                  </a:lnTo>
                  <a:lnTo>
                    <a:pt x="324" y="188"/>
                  </a:lnTo>
                  <a:lnTo>
                    <a:pt x="324" y="188"/>
                  </a:lnTo>
                  <a:lnTo>
                    <a:pt x="325" y="190"/>
                  </a:lnTo>
                  <a:lnTo>
                    <a:pt x="325" y="191"/>
                  </a:lnTo>
                  <a:lnTo>
                    <a:pt x="326" y="192"/>
                  </a:lnTo>
                  <a:lnTo>
                    <a:pt x="326" y="192"/>
                  </a:lnTo>
                  <a:lnTo>
                    <a:pt x="327" y="193"/>
                  </a:lnTo>
                  <a:lnTo>
                    <a:pt x="330" y="193"/>
                  </a:lnTo>
                  <a:lnTo>
                    <a:pt x="331" y="194"/>
                  </a:lnTo>
                  <a:lnTo>
                    <a:pt x="330" y="194"/>
                  </a:lnTo>
                  <a:lnTo>
                    <a:pt x="330" y="194"/>
                  </a:lnTo>
                  <a:lnTo>
                    <a:pt x="329" y="195"/>
                  </a:lnTo>
                  <a:lnTo>
                    <a:pt x="329" y="196"/>
                  </a:lnTo>
                  <a:lnTo>
                    <a:pt x="329" y="196"/>
                  </a:lnTo>
                  <a:lnTo>
                    <a:pt x="330" y="196"/>
                  </a:lnTo>
                  <a:lnTo>
                    <a:pt x="330" y="197"/>
                  </a:lnTo>
                  <a:lnTo>
                    <a:pt x="331" y="198"/>
                  </a:lnTo>
                  <a:lnTo>
                    <a:pt x="331" y="199"/>
                  </a:lnTo>
                  <a:lnTo>
                    <a:pt x="331" y="200"/>
                  </a:lnTo>
                  <a:lnTo>
                    <a:pt x="331" y="200"/>
                  </a:lnTo>
                  <a:lnTo>
                    <a:pt x="332" y="201"/>
                  </a:lnTo>
                  <a:lnTo>
                    <a:pt x="332" y="201"/>
                  </a:lnTo>
                  <a:lnTo>
                    <a:pt x="332" y="203"/>
                  </a:lnTo>
                  <a:lnTo>
                    <a:pt x="332" y="204"/>
                  </a:lnTo>
                  <a:lnTo>
                    <a:pt x="332" y="205"/>
                  </a:lnTo>
                  <a:lnTo>
                    <a:pt x="334" y="208"/>
                  </a:lnTo>
                  <a:lnTo>
                    <a:pt x="330" y="210"/>
                  </a:lnTo>
                  <a:lnTo>
                    <a:pt x="329" y="211"/>
                  </a:lnTo>
                  <a:lnTo>
                    <a:pt x="329" y="212"/>
                  </a:lnTo>
                  <a:lnTo>
                    <a:pt x="329" y="213"/>
                  </a:lnTo>
                  <a:lnTo>
                    <a:pt x="330" y="214"/>
                  </a:lnTo>
                  <a:lnTo>
                    <a:pt x="330" y="214"/>
                  </a:lnTo>
                  <a:lnTo>
                    <a:pt x="330" y="215"/>
                  </a:lnTo>
                  <a:lnTo>
                    <a:pt x="329" y="216"/>
                  </a:lnTo>
                  <a:lnTo>
                    <a:pt x="328" y="218"/>
                  </a:lnTo>
                  <a:lnTo>
                    <a:pt x="328" y="219"/>
                  </a:lnTo>
                  <a:lnTo>
                    <a:pt x="327" y="221"/>
                  </a:lnTo>
                  <a:lnTo>
                    <a:pt x="325" y="224"/>
                  </a:lnTo>
                  <a:lnTo>
                    <a:pt x="325" y="225"/>
                  </a:lnTo>
                  <a:lnTo>
                    <a:pt x="325" y="226"/>
                  </a:lnTo>
                  <a:lnTo>
                    <a:pt x="324" y="227"/>
                  </a:lnTo>
                  <a:lnTo>
                    <a:pt x="323" y="228"/>
                  </a:lnTo>
                  <a:lnTo>
                    <a:pt x="323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1" y="227"/>
                  </a:lnTo>
                  <a:lnTo>
                    <a:pt x="320" y="226"/>
                  </a:lnTo>
                  <a:lnTo>
                    <a:pt x="318" y="223"/>
                  </a:lnTo>
                  <a:lnTo>
                    <a:pt x="318" y="222"/>
                  </a:lnTo>
                  <a:lnTo>
                    <a:pt x="317" y="222"/>
                  </a:lnTo>
                  <a:lnTo>
                    <a:pt x="317" y="222"/>
                  </a:lnTo>
                  <a:lnTo>
                    <a:pt x="317" y="222"/>
                  </a:lnTo>
                  <a:lnTo>
                    <a:pt x="317" y="224"/>
                  </a:lnTo>
                  <a:lnTo>
                    <a:pt x="317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5" y="226"/>
                  </a:lnTo>
                  <a:lnTo>
                    <a:pt x="315" y="226"/>
                  </a:lnTo>
                  <a:lnTo>
                    <a:pt x="315" y="226"/>
                  </a:lnTo>
                  <a:lnTo>
                    <a:pt x="314" y="225"/>
                  </a:lnTo>
                  <a:lnTo>
                    <a:pt x="314" y="224"/>
                  </a:lnTo>
                  <a:lnTo>
                    <a:pt x="314" y="223"/>
                  </a:lnTo>
                  <a:lnTo>
                    <a:pt x="313" y="222"/>
                  </a:lnTo>
                  <a:lnTo>
                    <a:pt x="313" y="222"/>
                  </a:lnTo>
                  <a:lnTo>
                    <a:pt x="308" y="223"/>
                  </a:lnTo>
                  <a:lnTo>
                    <a:pt x="307" y="224"/>
                  </a:lnTo>
                  <a:lnTo>
                    <a:pt x="305" y="224"/>
                  </a:lnTo>
                  <a:lnTo>
                    <a:pt x="303" y="225"/>
                  </a:lnTo>
                  <a:lnTo>
                    <a:pt x="301" y="228"/>
                  </a:lnTo>
                  <a:lnTo>
                    <a:pt x="300" y="229"/>
                  </a:lnTo>
                  <a:lnTo>
                    <a:pt x="300" y="229"/>
                  </a:lnTo>
                  <a:lnTo>
                    <a:pt x="300" y="231"/>
                  </a:lnTo>
                  <a:lnTo>
                    <a:pt x="300" y="231"/>
                  </a:lnTo>
                  <a:lnTo>
                    <a:pt x="300" y="232"/>
                  </a:lnTo>
                  <a:lnTo>
                    <a:pt x="301" y="232"/>
                  </a:lnTo>
                  <a:lnTo>
                    <a:pt x="301" y="232"/>
                  </a:lnTo>
                  <a:lnTo>
                    <a:pt x="301" y="232"/>
                  </a:lnTo>
                  <a:lnTo>
                    <a:pt x="302" y="232"/>
                  </a:lnTo>
                  <a:lnTo>
                    <a:pt x="305" y="229"/>
                  </a:lnTo>
                  <a:lnTo>
                    <a:pt x="307" y="228"/>
                  </a:lnTo>
                  <a:lnTo>
                    <a:pt x="309" y="228"/>
                  </a:lnTo>
                  <a:lnTo>
                    <a:pt x="309" y="228"/>
                  </a:lnTo>
                  <a:lnTo>
                    <a:pt x="310" y="228"/>
                  </a:lnTo>
                  <a:lnTo>
                    <a:pt x="310" y="228"/>
                  </a:lnTo>
                  <a:lnTo>
                    <a:pt x="309" y="230"/>
                  </a:lnTo>
                  <a:lnTo>
                    <a:pt x="309" y="232"/>
                  </a:lnTo>
                  <a:lnTo>
                    <a:pt x="309" y="235"/>
                  </a:lnTo>
                  <a:lnTo>
                    <a:pt x="309" y="235"/>
                  </a:lnTo>
                  <a:lnTo>
                    <a:pt x="309" y="236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310" y="239"/>
                  </a:lnTo>
                  <a:lnTo>
                    <a:pt x="309" y="240"/>
                  </a:lnTo>
                  <a:lnTo>
                    <a:pt x="308" y="240"/>
                  </a:lnTo>
                  <a:lnTo>
                    <a:pt x="308" y="241"/>
                  </a:lnTo>
                  <a:lnTo>
                    <a:pt x="308" y="241"/>
                  </a:lnTo>
                  <a:lnTo>
                    <a:pt x="307" y="241"/>
                  </a:lnTo>
                  <a:lnTo>
                    <a:pt x="304" y="239"/>
                  </a:lnTo>
                  <a:lnTo>
                    <a:pt x="303" y="238"/>
                  </a:lnTo>
                  <a:lnTo>
                    <a:pt x="299" y="239"/>
                  </a:lnTo>
                  <a:lnTo>
                    <a:pt x="295" y="240"/>
                  </a:lnTo>
                  <a:lnTo>
                    <a:pt x="295" y="241"/>
                  </a:lnTo>
                  <a:lnTo>
                    <a:pt x="294" y="240"/>
                  </a:lnTo>
                  <a:lnTo>
                    <a:pt x="294" y="240"/>
                  </a:lnTo>
                  <a:lnTo>
                    <a:pt x="294" y="240"/>
                  </a:lnTo>
                  <a:lnTo>
                    <a:pt x="294" y="239"/>
                  </a:lnTo>
                  <a:lnTo>
                    <a:pt x="294" y="238"/>
                  </a:lnTo>
                  <a:lnTo>
                    <a:pt x="294" y="237"/>
                  </a:lnTo>
                  <a:lnTo>
                    <a:pt x="294" y="236"/>
                  </a:lnTo>
                  <a:lnTo>
                    <a:pt x="294" y="235"/>
                  </a:lnTo>
                  <a:lnTo>
                    <a:pt x="294" y="235"/>
                  </a:lnTo>
                  <a:lnTo>
                    <a:pt x="294" y="235"/>
                  </a:lnTo>
                  <a:lnTo>
                    <a:pt x="292" y="235"/>
                  </a:lnTo>
                  <a:lnTo>
                    <a:pt x="290" y="235"/>
                  </a:lnTo>
                  <a:lnTo>
                    <a:pt x="289" y="236"/>
                  </a:lnTo>
                  <a:lnTo>
                    <a:pt x="288" y="237"/>
                  </a:lnTo>
                  <a:lnTo>
                    <a:pt x="287" y="238"/>
                  </a:lnTo>
                  <a:lnTo>
                    <a:pt x="287" y="238"/>
                  </a:lnTo>
                  <a:lnTo>
                    <a:pt x="287" y="240"/>
                  </a:lnTo>
                  <a:lnTo>
                    <a:pt x="287" y="240"/>
                  </a:lnTo>
                  <a:lnTo>
                    <a:pt x="288" y="241"/>
                  </a:lnTo>
                  <a:lnTo>
                    <a:pt x="288" y="241"/>
                  </a:lnTo>
                  <a:lnTo>
                    <a:pt x="288" y="242"/>
                  </a:lnTo>
                  <a:lnTo>
                    <a:pt x="287" y="242"/>
                  </a:lnTo>
                  <a:lnTo>
                    <a:pt x="287" y="242"/>
                  </a:lnTo>
                  <a:lnTo>
                    <a:pt x="285" y="242"/>
                  </a:lnTo>
                  <a:lnTo>
                    <a:pt x="284" y="243"/>
                  </a:lnTo>
                  <a:lnTo>
                    <a:pt x="284" y="243"/>
                  </a:lnTo>
                  <a:lnTo>
                    <a:pt x="283" y="244"/>
                  </a:lnTo>
                  <a:lnTo>
                    <a:pt x="283" y="245"/>
                  </a:lnTo>
                  <a:lnTo>
                    <a:pt x="283" y="246"/>
                  </a:lnTo>
                  <a:lnTo>
                    <a:pt x="283" y="247"/>
                  </a:lnTo>
                  <a:lnTo>
                    <a:pt x="283" y="247"/>
                  </a:lnTo>
                  <a:lnTo>
                    <a:pt x="283" y="248"/>
                  </a:lnTo>
                  <a:lnTo>
                    <a:pt x="284" y="249"/>
                  </a:lnTo>
                  <a:lnTo>
                    <a:pt x="285" y="249"/>
                  </a:lnTo>
                  <a:lnTo>
                    <a:pt x="285" y="250"/>
                  </a:lnTo>
                  <a:lnTo>
                    <a:pt x="285" y="252"/>
                  </a:lnTo>
                  <a:lnTo>
                    <a:pt x="285" y="254"/>
                  </a:lnTo>
                  <a:lnTo>
                    <a:pt x="283" y="253"/>
                  </a:lnTo>
                  <a:lnTo>
                    <a:pt x="281" y="249"/>
                  </a:lnTo>
                  <a:lnTo>
                    <a:pt x="280" y="249"/>
                  </a:lnTo>
                  <a:lnTo>
                    <a:pt x="280" y="247"/>
                  </a:lnTo>
                  <a:lnTo>
                    <a:pt x="280" y="245"/>
                  </a:lnTo>
                  <a:lnTo>
                    <a:pt x="279" y="245"/>
                  </a:lnTo>
                  <a:lnTo>
                    <a:pt x="276" y="243"/>
                  </a:lnTo>
                  <a:lnTo>
                    <a:pt x="276" y="242"/>
                  </a:lnTo>
                  <a:lnTo>
                    <a:pt x="274" y="242"/>
                  </a:lnTo>
                  <a:lnTo>
                    <a:pt x="274" y="241"/>
                  </a:lnTo>
                  <a:lnTo>
                    <a:pt x="273" y="241"/>
                  </a:lnTo>
                  <a:lnTo>
                    <a:pt x="272" y="241"/>
                  </a:lnTo>
                  <a:lnTo>
                    <a:pt x="271" y="241"/>
                  </a:lnTo>
                  <a:lnTo>
                    <a:pt x="271" y="241"/>
                  </a:lnTo>
                  <a:lnTo>
                    <a:pt x="270" y="241"/>
                  </a:lnTo>
                  <a:lnTo>
                    <a:pt x="269" y="240"/>
                  </a:lnTo>
                  <a:lnTo>
                    <a:pt x="268" y="240"/>
                  </a:lnTo>
                  <a:lnTo>
                    <a:pt x="267" y="239"/>
                  </a:lnTo>
                  <a:lnTo>
                    <a:pt x="267" y="240"/>
                  </a:lnTo>
                  <a:lnTo>
                    <a:pt x="267" y="241"/>
                  </a:lnTo>
                  <a:lnTo>
                    <a:pt x="266" y="242"/>
                  </a:lnTo>
                  <a:lnTo>
                    <a:pt x="266" y="242"/>
                  </a:lnTo>
                  <a:lnTo>
                    <a:pt x="266" y="242"/>
                  </a:lnTo>
                  <a:lnTo>
                    <a:pt x="264" y="243"/>
                  </a:lnTo>
                  <a:lnTo>
                    <a:pt x="264" y="243"/>
                  </a:lnTo>
                  <a:lnTo>
                    <a:pt x="263" y="243"/>
                  </a:lnTo>
                  <a:lnTo>
                    <a:pt x="262" y="246"/>
                  </a:lnTo>
                  <a:lnTo>
                    <a:pt x="261" y="246"/>
                  </a:lnTo>
                  <a:lnTo>
                    <a:pt x="260" y="247"/>
                  </a:lnTo>
                  <a:lnTo>
                    <a:pt x="260" y="248"/>
                  </a:lnTo>
                  <a:lnTo>
                    <a:pt x="259" y="249"/>
                  </a:lnTo>
                  <a:lnTo>
                    <a:pt x="259" y="249"/>
                  </a:lnTo>
                  <a:lnTo>
                    <a:pt x="259" y="249"/>
                  </a:lnTo>
                  <a:lnTo>
                    <a:pt x="258" y="249"/>
                  </a:lnTo>
                  <a:lnTo>
                    <a:pt x="259" y="252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7" y="258"/>
                  </a:lnTo>
                  <a:lnTo>
                    <a:pt x="257" y="258"/>
                  </a:lnTo>
                  <a:lnTo>
                    <a:pt x="257" y="259"/>
                  </a:lnTo>
                  <a:lnTo>
                    <a:pt x="255" y="259"/>
                  </a:lnTo>
                  <a:lnTo>
                    <a:pt x="254" y="260"/>
                  </a:lnTo>
                  <a:lnTo>
                    <a:pt x="253" y="260"/>
                  </a:lnTo>
                  <a:lnTo>
                    <a:pt x="249" y="260"/>
                  </a:lnTo>
                  <a:lnTo>
                    <a:pt x="248" y="261"/>
                  </a:lnTo>
                  <a:lnTo>
                    <a:pt x="246" y="261"/>
                  </a:lnTo>
                  <a:lnTo>
                    <a:pt x="246" y="261"/>
                  </a:lnTo>
                  <a:lnTo>
                    <a:pt x="245" y="263"/>
                  </a:lnTo>
                  <a:lnTo>
                    <a:pt x="243" y="264"/>
                  </a:lnTo>
                  <a:lnTo>
                    <a:pt x="243" y="264"/>
                  </a:lnTo>
                  <a:lnTo>
                    <a:pt x="239" y="264"/>
                  </a:lnTo>
                  <a:lnTo>
                    <a:pt x="238" y="264"/>
                  </a:lnTo>
                  <a:lnTo>
                    <a:pt x="238" y="263"/>
                  </a:lnTo>
                  <a:lnTo>
                    <a:pt x="238" y="263"/>
                  </a:lnTo>
                  <a:lnTo>
                    <a:pt x="238" y="262"/>
                  </a:lnTo>
                  <a:lnTo>
                    <a:pt x="237" y="261"/>
                  </a:lnTo>
                  <a:lnTo>
                    <a:pt x="237" y="260"/>
                  </a:lnTo>
                  <a:lnTo>
                    <a:pt x="237" y="259"/>
                  </a:lnTo>
                  <a:lnTo>
                    <a:pt x="236" y="259"/>
                  </a:lnTo>
                  <a:lnTo>
                    <a:pt x="236" y="259"/>
                  </a:lnTo>
                  <a:lnTo>
                    <a:pt x="235" y="259"/>
                  </a:lnTo>
                  <a:lnTo>
                    <a:pt x="234" y="260"/>
                  </a:lnTo>
                  <a:lnTo>
                    <a:pt x="233" y="261"/>
                  </a:lnTo>
                  <a:lnTo>
                    <a:pt x="233" y="261"/>
                  </a:lnTo>
                  <a:lnTo>
                    <a:pt x="232" y="261"/>
                  </a:lnTo>
                  <a:lnTo>
                    <a:pt x="232" y="261"/>
                  </a:lnTo>
                  <a:lnTo>
                    <a:pt x="232" y="260"/>
                  </a:lnTo>
                  <a:lnTo>
                    <a:pt x="232" y="260"/>
                  </a:lnTo>
                  <a:lnTo>
                    <a:pt x="232" y="259"/>
                  </a:lnTo>
                  <a:lnTo>
                    <a:pt x="232" y="258"/>
                  </a:lnTo>
                  <a:lnTo>
                    <a:pt x="231" y="257"/>
                  </a:lnTo>
                  <a:lnTo>
                    <a:pt x="231" y="257"/>
                  </a:lnTo>
                  <a:lnTo>
                    <a:pt x="231" y="256"/>
                  </a:lnTo>
                  <a:lnTo>
                    <a:pt x="231" y="256"/>
                  </a:lnTo>
                  <a:lnTo>
                    <a:pt x="231" y="256"/>
                  </a:lnTo>
                  <a:lnTo>
                    <a:pt x="231" y="255"/>
                  </a:lnTo>
                  <a:lnTo>
                    <a:pt x="231" y="254"/>
                  </a:lnTo>
                  <a:lnTo>
                    <a:pt x="230" y="254"/>
                  </a:lnTo>
                  <a:lnTo>
                    <a:pt x="230" y="254"/>
                  </a:lnTo>
                  <a:lnTo>
                    <a:pt x="229" y="255"/>
                  </a:lnTo>
                  <a:lnTo>
                    <a:pt x="229" y="255"/>
                  </a:lnTo>
                  <a:lnTo>
                    <a:pt x="229" y="256"/>
                  </a:lnTo>
                  <a:lnTo>
                    <a:pt x="228" y="256"/>
                  </a:lnTo>
                  <a:lnTo>
                    <a:pt x="228" y="256"/>
                  </a:lnTo>
                  <a:lnTo>
                    <a:pt x="227" y="256"/>
                  </a:lnTo>
                  <a:lnTo>
                    <a:pt x="226" y="256"/>
                  </a:lnTo>
                  <a:lnTo>
                    <a:pt x="225" y="257"/>
                  </a:lnTo>
                  <a:lnTo>
                    <a:pt x="225" y="257"/>
                  </a:lnTo>
                  <a:lnTo>
                    <a:pt x="224" y="259"/>
                  </a:lnTo>
                  <a:lnTo>
                    <a:pt x="224" y="259"/>
                  </a:lnTo>
                  <a:lnTo>
                    <a:pt x="223" y="260"/>
                  </a:lnTo>
                  <a:lnTo>
                    <a:pt x="222" y="260"/>
                  </a:lnTo>
                  <a:lnTo>
                    <a:pt x="221" y="260"/>
                  </a:lnTo>
                  <a:lnTo>
                    <a:pt x="220" y="259"/>
                  </a:lnTo>
                  <a:lnTo>
                    <a:pt x="220" y="259"/>
                  </a:lnTo>
                  <a:lnTo>
                    <a:pt x="220" y="259"/>
                  </a:lnTo>
                  <a:lnTo>
                    <a:pt x="220" y="258"/>
                  </a:lnTo>
                  <a:lnTo>
                    <a:pt x="220" y="257"/>
                  </a:lnTo>
                  <a:lnTo>
                    <a:pt x="221" y="256"/>
                  </a:lnTo>
                  <a:lnTo>
                    <a:pt x="221" y="256"/>
                  </a:lnTo>
                  <a:lnTo>
                    <a:pt x="221" y="256"/>
                  </a:lnTo>
                  <a:lnTo>
                    <a:pt x="220" y="256"/>
                  </a:lnTo>
                  <a:lnTo>
                    <a:pt x="219" y="256"/>
                  </a:lnTo>
                  <a:lnTo>
                    <a:pt x="218" y="255"/>
                  </a:lnTo>
                  <a:lnTo>
                    <a:pt x="217" y="254"/>
                  </a:lnTo>
                  <a:lnTo>
                    <a:pt x="217" y="253"/>
                  </a:lnTo>
                  <a:lnTo>
                    <a:pt x="217" y="252"/>
                  </a:lnTo>
                  <a:lnTo>
                    <a:pt x="217" y="252"/>
                  </a:lnTo>
                  <a:lnTo>
                    <a:pt x="217" y="250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6" y="249"/>
                  </a:lnTo>
                  <a:lnTo>
                    <a:pt x="215" y="248"/>
                  </a:lnTo>
                  <a:lnTo>
                    <a:pt x="213" y="248"/>
                  </a:lnTo>
                  <a:lnTo>
                    <a:pt x="211" y="247"/>
                  </a:lnTo>
                  <a:lnTo>
                    <a:pt x="211" y="247"/>
                  </a:lnTo>
                  <a:lnTo>
                    <a:pt x="211" y="246"/>
                  </a:lnTo>
                  <a:lnTo>
                    <a:pt x="211" y="245"/>
                  </a:lnTo>
                  <a:lnTo>
                    <a:pt x="212" y="243"/>
                  </a:lnTo>
                  <a:lnTo>
                    <a:pt x="212" y="243"/>
                  </a:lnTo>
                  <a:lnTo>
                    <a:pt x="211" y="242"/>
                  </a:lnTo>
                  <a:lnTo>
                    <a:pt x="209" y="239"/>
                  </a:lnTo>
                  <a:lnTo>
                    <a:pt x="208" y="238"/>
                  </a:lnTo>
                  <a:lnTo>
                    <a:pt x="207" y="238"/>
                  </a:lnTo>
                  <a:lnTo>
                    <a:pt x="206" y="238"/>
                  </a:lnTo>
                  <a:lnTo>
                    <a:pt x="205" y="239"/>
                  </a:lnTo>
                  <a:lnTo>
                    <a:pt x="204" y="240"/>
                  </a:lnTo>
                  <a:lnTo>
                    <a:pt x="203" y="240"/>
                  </a:lnTo>
                  <a:lnTo>
                    <a:pt x="201" y="240"/>
                  </a:lnTo>
                  <a:lnTo>
                    <a:pt x="198" y="240"/>
                  </a:lnTo>
                  <a:lnTo>
                    <a:pt x="198" y="240"/>
                  </a:lnTo>
                  <a:lnTo>
                    <a:pt x="197" y="241"/>
                  </a:lnTo>
                  <a:lnTo>
                    <a:pt x="196" y="241"/>
                  </a:lnTo>
                  <a:lnTo>
                    <a:pt x="196" y="242"/>
                  </a:lnTo>
                  <a:lnTo>
                    <a:pt x="195" y="242"/>
                  </a:lnTo>
                  <a:lnTo>
                    <a:pt x="194" y="242"/>
                  </a:lnTo>
                  <a:lnTo>
                    <a:pt x="194" y="243"/>
                  </a:lnTo>
                  <a:lnTo>
                    <a:pt x="194" y="244"/>
                  </a:lnTo>
                  <a:lnTo>
                    <a:pt x="194" y="244"/>
                  </a:lnTo>
                  <a:lnTo>
                    <a:pt x="193" y="245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2" y="247"/>
                  </a:lnTo>
                  <a:lnTo>
                    <a:pt x="192" y="248"/>
                  </a:lnTo>
                  <a:lnTo>
                    <a:pt x="192" y="249"/>
                  </a:lnTo>
                  <a:lnTo>
                    <a:pt x="193" y="249"/>
                  </a:lnTo>
                  <a:lnTo>
                    <a:pt x="194" y="250"/>
                  </a:lnTo>
                  <a:lnTo>
                    <a:pt x="194" y="251"/>
                  </a:lnTo>
                  <a:lnTo>
                    <a:pt x="194" y="252"/>
                  </a:lnTo>
                  <a:lnTo>
                    <a:pt x="194" y="254"/>
                  </a:lnTo>
                  <a:lnTo>
                    <a:pt x="194" y="256"/>
                  </a:lnTo>
                  <a:lnTo>
                    <a:pt x="193" y="257"/>
                  </a:lnTo>
                  <a:lnTo>
                    <a:pt x="193" y="258"/>
                  </a:lnTo>
                  <a:lnTo>
                    <a:pt x="192" y="258"/>
                  </a:lnTo>
                  <a:lnTo>
                    <a:pt x="192" y="258"/>
                  </a:lnTo>
                  <a:lnTo>
                    <a:pt x="191" y="257"/>
                  </a:lnTo>
                  <a:lnTo>
                    <a:pt x="190" y="257"/>
                  </a:lnTo>
                  <a:lnTo>
                    <a:pt x="189" y="257"/>
                  </a:lnTo>
                  <a:lnTo>
                    <a:pt x="189" y="257"/>
                  </a:lnTo>
                  <a:lnTo>
                    <a:pt x="188" y="258"/>
                  </a:lnTo>
                  <a:lnTo>
                    <a:pt x="188" y="260"/>
                  </a:lnTo>
                  <a:lnTo>
                    <a:pt x="188" y="260"/>
                  </a:lnTo>
                  <a:lnTo>
                    <a:pt x="187" y="261"/>
                  </a:lnTo>
                  <a:lnTo>
                    <a:pt x="182" y="262"/>
                  </a:lnTo>
                  <a:lnTo>
                    <a:pt x="176" y="262"/>
                  </a:lnTo>
                  <a:lnTo>
                    <a:pt x="175" y="263"/>
                  </a:lnTo>
                  <a:lnTo>
                    <a:pt x="173" y="263"/>
                  </a:lnTo>
                  <a:lnTo>
                    <a:pt x="171" y="265"/>
                  </a:lnTo>
                  <a:lnTo>
                    <a:pt x="170" y="267"/>
                  </a:lnTo>
                  <a:lnTo>
                    <a:pt x="166" y="269"/>
                  </a:lnTo>
                  <a:lnTo>
                    <a:pt x="165" y="269"/>
                  </a:lnTo>
                  <a:lnTo>
                    <a:pt x="162" y="271"/>
                  </a:lnTo>
                  <a:lnTo>
                    <a:pt x="158" y="273"/>
                  </a:lnTo>
                  <a:lnTo>
                    <a:pt x="157" y="273"/>
                  </a:lnTo>
                  <a:lnTo>
                    <a:pt x="154" y="275"/>
                  </a:lnTo>
                  <a:lnTo>
                    <a:pt x="149" y="275"/>
                  </a:lnTo>
                  <a:lnTo>
                    <a:pt x="148" y="275"/>
                  </a:lnTo>
                  <a:lnTo>
                    <a:pt x="148" y="275"/>
                  </a:lnTo>
                  <a:lnTo>
                    <a:pt x="148" y="276"/>
                  </a:lnTo>
                  <a:lnTo>
                    <a:pt x="148" y="276"/>
                  </a:lnTo>
                  <a:lnTo>
                    <a:pt x="147" y="276"/>
                  </a:lnTo>
                  <a:lnTo>
                    <a:pt x="146" y="276"/>
                  </a:lnTo>
                  <a:lnTo>
                    <a:pt x="145" y="276"/>
                  </a:lnTo>
                  <a:lnTo>
                    <a:pt x="147" y="278"/>
                  </a:lnTo>
                  <a:lnTo>
                    <a:pt x="148" y="281"/>
                  </a:lnTo>
                  <a:lnTo>
                    <a:pt x="148" y="284"/>
                  </a:lnTo>
                  <a:lnTo>
                    <a:pt x="147" y="287"/>
                  </a:lnTo>
                  <a:lnTo>
                    <a:pt x="145" y="289"/>
                  </a:lnTo>
                  <a:lnTo>
                    <a:pt x="141" y="291"/>
                  </a:lnTo>
                  <a:lnTo>
                    <a:pt x="140" y="292"/>
                  </a:lnTo>
                  <a:lnTo>
                    <a:pt x="139" y="295"/>
                  </a:lnTo>
                  <a:lnTo>
                    <a:pt x="138" y="296"/>
                  </a:lnTo>
                  <a:lnTo>
                    <a:pt x="136" y="296"/>
                  </a:lnTo>
                  <a:lnTo>
                    <a:pt x="133" y="290"/>
                  </a:lnTo>
                  <a:lnTo>
                    <a:pt x="132" y="290"/>
                  </a:lnTo>
                  <a:lnTo>
                    <a:pt x="131" y="290"/>
                  </a:lnTo>
                  <a:lnTo>
                    <a:pt x="129" y="290"/>
                  </a:lnTo>
                  <a:lnTo>
                    <a:pt x="128" y="290"/>
                  </a:lnTo>
                  <a:lnTo>
                    <a:pt x="127" y="291"/>
                  </a:lnTo>
                  <a:lnTo>
                    <a:pt x="126" y="291"/>
                  </a:lnTo>
                  <a:lnTo>
                    <a:pt x="124" y="291"/>
                  </a:lnTo>
                  <a:lnTo>
                    <a:pt x="123" y="290"/>
                  </a:lnTo>
                  <a:lnTo>
                    <a:pt x="120" y="289"/>
                  </a:lnTo>
                  <a:lnTo>
                    <a:pt x="118" y="287"/>
                  </a:lnTo>
                  <a:lnTo>
                    <a:pt x="117" y="287"/>
                  </a:lnTo>
                  <a:lnTo>
                    <a:pt x="115" y="287"/>
                  </a:lnTo>
                  <a:lnTo>
                    <a:pt x="114" y="285"/>
                  </a:lnTo>
                  <a:lnTo>
                    <a:pt x="113" y="285"/>
                  </a:lnTo>
                  <a:lnTo>
                    <a:pt x="113" y="285"/>
                  </a:lnTo>
                  <a:lnTo>
                    <a:pt x="110" y="285"/>
                  </a:lnTo>
                  <a:lnTo>
                    <a:pt x="108" y="285"/>
                  </a:lnTo>
                  <a:lnTo>
                    <a:pt x="106" y="284"/>
                  </a:lnTo>
                  <a:lnTo>
                    <a:pt x="106" y="282"/>
                  </a:lnTo>
                  <a:lnTo>
                    <a:pt x="105" y="278"/>
                  </a:lnTo>
                  <a:lnTo>
                    <a:pt x="104" y="277"/>
                  </a:lnTo>
                  <a:lnTo>
                    <a:pt x="103" y="277"/>
                  </a:lnTo>
                  <a:lnTo>
                    <a:pt x="102" y="277"/>
                  </a:lnTo>
                  <a:lnTo>
                    <a:pt x="101" y="276"/>
                  </a:lnTo>
                  <a:lnTo>
                    <a:pt x="99" y="277"/>
                  </a:lnTo>
                  <a:lnTo>
                    <a:pt x="99" y="277"/>
                  </a:lnTo>
                  <a:lnTo>
                    <a:pt x="98" y="277"/>
                  </a:lnTo>
                  <a:lnTo>
                    <a:pt x="96" y="277"/>
                  </a:lnTo>
                  <a:lnTo>
                    <a:pt x="94" y="277"/>
                  </a:lnTo>
                  <a:lnTo>
                    <a:pt x="93" y="275"/>
                  </a:lnTo>
                  <a:lnTo>
                    <a:pt x="92" y="274"/>
                  </a:lnTo>
                  <a:lnTo>
                    <a:pt x="91" y="273"/>
                  </a:lnTo>
                  <a:lnTo>
                    <a:pt x="90" y="273"/>
                  </a:lnTo>
                  <a:lnTo>
                    <a:pt x="89" y="273"/>
                  </a:lnTo>
                  <a:lnTo>
                    <a:pt x="89" y="275"/>
                  </a:lnTo>
                  <a:lnTo>
                    <a:pt x="88" y="275"/>
                  </a:lnTo>
                  <a:lnTo>
                    <a:pt x="87" y="275"/>
                  </a:lnTo>
                  <a:lnTo>
                    <a:pt x="86" y="276"/>
                  </a:lnTo>
                  <a:lnTo>
                    <a:pt x="85" y="276"/>
                  </a:lnTo>
                  <a:lnTo>
                    <a:pt x="85" y="277"/>
                  </a:lnTo>
                  <a:lnTo>
                    <a:pt x="84" y="278"/>
                  </a:lnTo>
                  <a:lnTo>
                    <a:pt x="82" y="280"/>
                  </a:lnTo>
                  <a:lnTo>
                    <a:pt x="82" y="280"/>
                  </a:lnTo>
                  <a:lnTo>
                    <a:pt x="82" y="281"/>
                  </a:lnTo>
                  <a:lnTo>
                    <a:pt x="82" y="283"/>
                  </a:lnTo>
                  <a:lnTo>
                    <a:pt x="81" y="284"/>
                  </a:lnTo>
                  <a:lnTo>
                    <a:pt x="81" y="285"/>
                  </a:lnTo>
                  <a:lnTo>
                    <a:pt x="80" y="285"/>
                  </a:lnTo>
                  <a:lnTo>
                    <a:pt x="80" y="286"/>
                  </a:lnTo>
                  <a:lnTo>
                    <a:pt x="79" y="286"/>
                  </a:lnTo>
                  <a:lnTo>
                    <a:pt x="78" y="287"/>
                  </a:lnTo>
                  <a:lnTo>
                    <a:pt x="76" y="288"/>
                  </a:lnTo>
                  <a:lnTo>
                    <a:pt x="73" y="288"/>
                  </a:lnTo>
                  <a:lnTo>
                    <a:pt x="72" y="289"/>
                  </a:lnTo>
                  <a:lnTo>
                    <a:pt x="71" y="292"/>
                  </a:lnTo>
                  <a:lnTo>
                    <a:pt x="71" y="292"/>
                  </a:lnTo>
                  <a:lnTo>
                    <a:pt x="70" y="293"/>
                  </a:lnTo>
                  <a:lnTo>
                    <a:pt x="68" y="293"/>
                  </a:lnTo>
                  <a:lnTo>
                    <a:pt x="67" y="293"/>
                  </a:lnTo>
                  <a:lnTo>
                    <a:pt x="66" y="294"/>
                  </a:lnTo>
                  <a:lnTo>
                    <a:pt x="64" y="296"/>
                  </a:lnTo>
                  <a:lnTo>
                    <a:pt x="64" y="297"/>
                  </a:lnTo>
                  <a:lnTo>
                    <a:pt x="64" y="296"/>
                  </a:lnTo>
                  <a:lnTo>
                    <a:pt x="62" y="295"/>
                  </a:lnTo>
                  <a:lnTo>
                    <a:pt x="61" y="294"/>
                  </a:lnTo>
                  <a:lnTo>
                    <a:pt x="61" y="294"/>
                  </a:lnTo>
                  <a:lnTo>
                    <a:pt x="59" y="294"/>
                  </a:lnTo>
                  <a:lnTo>
                    <a:pt x="59" y="294"/>
                  </a:lnTo>
                  <a:lnTo>
                    <a:pt x="58" y="293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3" y="290"/>
                  </a:lnTo>
                  <a:lnTo>
                    <a:pt x="53" y="285"/>
                  </a:lnTo>
                  <a:lnTo>
                    <a:pt x="54" y="284"/>
                  </a:lnTo>
                  <a:lnTo>
                    <a:pt x="55" y="283"/>
                  </a:lnTo>
                  <a:lnTo>
                    <a:pt x="57" y="280"/>
                  </a:lnTo>
                  <a:lnTo>
                    <a:pt x="57" y="280"/>
                  </a:lnTo>
                  <a:lnTo>
                    <a:pt x="57" y="280"/>
                  </a:lnTo>
                  <a:lnTo>
                    <a:pt x="58" y="278"/>
                  </a:lnTo>
                  <a:lnTo>
                    <a:pt x="60" y="276"/>
                  </a:lnTo>
                  <a:lnTo>
                    <a:pt x="61" y="275"/>
                  </a:lnTo>
                  <a:lnTo>
                    <a:pt x="61" y="275"/>
                  </a:lnTo>
                  <a:lnTo>
                    <a:pt x="63" y="273"/>
                  </a:lnTo>
                  <a:lnTo>
                    <a:pt x="63" y="273"/>
                  </a:lnTo>
                  <a:lnTo>
                    <a:pt x="63" y="272"/>
                  </a:lnTo>
                  <a:lnTo>
                    <a:pt x="63" y="271"/>
                  </a:lnTo>
                  <a:lnTo>
                    <a:pt x="63" y="270"/>
                  </a:lnTo>
                  <a:lnTo>
                    <a:pt x="62" y="270"/>
                  </a:lnTo>
                  <a:lnTo>
                    <a:pt x="62" y="269"/>
                  </a:lnTo>
                  <a:lnTo>
                    <a:pt x="62" y="268"/>
                  </a:lnTo>
                  <a:lnTo>
                    <a:pt x="62" y="267"/>
                  </a:lnTo>
                  <a:lnTo>
                    <a:pt x="62" y="266"/>
                  </a:lnTo>
                  <a:lnTo>
                    <a:pt x="63" y="264"/>
                  </a:lnTo>
                  <a:lnTo>
                    <a:pt x="63" y="263"/>
                  </a:lnTo>
                  <a:lnTo>
                    <a:pt x="64" y="263"/>
                  </a:lnTo>
                  <a:lnTo>
                    <a:pt x="63" y="262"/>
                  </a:lnTo>
                  <a:lnTo>
                    <a:pt x="63" y="261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4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7" y="259"/>
                  </a:lnTo>
                  <a:lnTo>
                    <a:pt x="67" y="258"/>
                  </a:lnTo>
                  <a:lnTo>
                    <a:pt x="67" y="258"/>
                  </a:lnTo>
                  <a:lnTo>
                    <a:pt x="67" y="257"/>
                  </a:lnTo>
                  <a:lnTo>
                    <a:pt x="66" y="257"/>
                  </a:lnTo>
                  <a:lnTo>
                    <a:pt x="65" y="256"/>
                  </a:lnTo>
                  <a:lnTo>
                    <a:pt x="64" y="256"/>
                  </a:lnTo>
                  <a:lnTo>
                    <a:pt x="63" y="256"/>
                  </a:lnTo>
                  <a:lnTo>
                    <a:pt x="62" y="256"/>
                  </a:lnTo>
                  <a:lnTo>
                    <a:pt x="61" y="255"/>
                  </a:lnTo>
                  <a:lnTo>
                    <a:pt x="61" y="255"/>
                  </a:lnTo>
                  <a:lnTo>
                    <a:pt x="57" y="250"/>
                  </a:lnTo>
                  <a:lnTo>
                    <a:pt x="57" y="250"/>
                  </a:lnTo>
                  <a:lnTo>
                    <a:pt x="55" y="249"/>
                  </a:lnTo>
                  <a:lnTo>
                    <a:pt x="54" y="247"/>
                  </a:lnTo>
                  <a:lnTo>
                    <a:pt x="54" y="242"/>
                  </a:lnTo>
                  <a:lnTo>
                    <a:pt x="54" y="242"/>
                  </a:lnTo>
                  <a:lnTo>
                    <a:pt x="53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50" y="242"/>
                  </a:lnTo>
                  <a:lnTo>
                    <a:pt x="49" y="242"/>
                  </a:lnTo>
                  <a:lnTo>
                    <a:pt x="47" y="242"/>
                  </a:lnTo>
                  <a:lnTo>
                    <a:pt x="47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7" y="237"/>
                  </a:lnTo>
                  <a:lnTo>
                    <a:pt x="46" y="236"/>
                  </a:lnTo>
                  <a:lnTo>
                    <a:pt x="45" y="236"/>
                  </a:lnTo>
                  <a:lnTo>
                    <a:pt x="43" y="235"/>
                  </a:lnTo>
                  <a:lnTo>
                    <a:pt x="43" y="235"/>
                  </a:lnTo>
                  <a:lnTo>
                    <a:pt x="43" y="235"/>
                  </a:lnTo>
                  <a:lnTo>
                    <a:pt x="42" y="234"/>
                  </a:lnTo>
                  <a:lnTo>
                    <a:pt x="41" y="233"/>
                  </a:lnTo>
                  <a:lnTo>
                    <a:pt x="40" y="233"/>
                  </a:lnTo>
                  <a:lnTo>
                    <a:pt x="40" y="232"/>
                  </a:lnTo>
                  <a:lnTo>
                    <a:pt x="40" y="231"/>
                  </a:lnTo>
                  <a:lnTo>
                    <a:pt x="40" y="230"/>
                  </a:lnTo>
                  <a:lnTo>
                    <a:pt x="40" y="229"/>
                  </a:lnTo>
                  <a:lnTo>
                    <a:pt x="40" y="228"/>
                  </a:lnTo>
                  <a:lnTo>
                    <a:pt x="39" y="226"/>
                  </a:lnTo>
                  <a:lnTo>
                    <a:pt x="39" y="225"/>
                  </a:lnTo>
                  <a:lnTo>
                    <a:pt x="40" y="225"/>
                  </a:lnTo>
                  <a:lnTo>
                    <a:pt x="40" y="225"/>
                  </a:lnTo>
                  <a:lnTo>
                    <a:pt x="40" y="225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6"/>
                  </a:lnTo>
                  <a:lnTo>
                    <a:pt x="43" y="226"/>
                  </a:lnTo>
                  <a:lnTo>
                    <a:pt x="44" y="225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45" y="223"/>
                  </a:lnTo>
                  <a:lnTo>
                    <a:pt x="46" y="220"/>
                  </a:lnTo>
                  <a:lnTo>
                    <a:pt x="46" y="219"/>
                  </a:lnTo>
                  <a:lnTo>
                    <a:pt x="46" y="218"/>
                  </a:lnTo>
                  <a:lnTo>
                    <a:pt x="46" y="217"/>
                  </a:lnTo>
                  <a:lnTo>
                    <a:pt x="46" y="216"/>
                  </a:lnTo>
                  <a:lnTo>
                    <a:pt x="46" y="215"/>
                  </a:lnTo>
                  <a:lnTo>
                    <a:pt x="45" y="215"/>
                  </a:lnTo>
                  <a:lnTo>
                    <a:pt x="45" y="214"/>
                  </a:lnTo>
                  <a:lnTo>
                    <a:pt x="44" y="214"/>
                  </a:lnTo>
                  <a:lnTo>
                    <a:pt x="44" y="214"/>
                  </a:lnTo>
                  <a:lnTo>
                    <a:pt x="45" y="214"/>
                  </a:lnTo>
                  <a:lnTo>
                    <a:pt x="46" y="213"/>
                  </a:lnTo>
                  <a:lnTo>
                    <a:pt x="47" y="212"/>
                  </a:lnTo>
                  <a:lnTo>
                    <a:pt x="48" y="212"/>
                  </a:lnTo>
                  <a:lnTo>
                    <a:pt x="49" y="211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51" y="205"/>
                  </a:lnTo>
                  <a:lnTo>
                    <a:pt x="51" y="204"/>
                  </a:lnTo>
                  <a:lnTo>
                    <a:pt x="52" y="203"/>
                  </a:lnTo>
                  <a:lnTo>
                    <a:pt x="52" y="203"/>
                  </a:lnTo>
                  <a:lnTo>
                    <a:pt x="51" y="202"/>
                  </a:lnTo>
                  <a:lnTo>
                    <a:pt x="51" y="201"/>
                  </a:lnTo>
                  <a:lnTo>
                    <a:pt x="51" y="201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53" y="198"/>
                  </a:lnTo>
                  <a:lnTo>
                    <a:pt x="53" y="195"/>
                  </a:lnTo>
                  <a:lnTo>
                    <a:pt x="53" y="194"/>
                  </a:lnTo>
                  <a:lnTo>
                    <a:pt x="53" y="193"/>
                  </a:lnTo>
                  <a:lnTo>
                    <a:pt x="54" y="192"/>
                  </a:lnTo>
                  <a:lnTo>
                    <a:pt x="57" y="189"/>
                  </a:lnTo>
                  <a:lnTo>
                    <a:pt x="58" y="188"/>
                  </a:lnTo>
                  <a:lnTo>
                    <a:pt x="59" y="188"/>
                  </a:lnTo>
                  <a:lnTo>
                    <a:pt x="60" y="187"/>
                  </a:lnTo>
                  <a:lnTo>
                    <a:pt x="60" y="187"/>
                  </a:lnTo>
                  <a:lnTo>
                    <a:pt x="61" y="186"/>
                  </a:lnTo>
                  <a:lnTo>
                    <a:pt x="61" y="186"/>
                  </a:lnTo>
                  <a:lnTo>
                    <a:pt x="60" y="185"/>
                  </a:lnTo>
                  <a:lnTo>
                    <a:pt x="60" y="184"/>
                  </a:lnTo>
                  <a:lnTo>
                    <a:pt x="59" y="182"/>
                  </a:lnTo>
                  <a:lnTo>
                    <a:pt x="59" y="182"/>
                  </a:lnTo>
                  <a:lnTo>
                    <a:pt x="59" y="181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9"/>
                  </a:lnTo>
                  <a:lnTo>
                    <a:pt x="57" y="178"/>
                  </a:lnTo>
                  <a:lnTo>
                    <a:pt x="57" y="177"/>
                  </a:lnTo>
                  <a:lnTo>
                    <a:pt x="56" y="176"/>
                  </a:lnTo>
                  <a:lnTo>
                    <a:pt x="55" y="175"/>
                  </a:lnTo>
                  <a:lnTo>
                    <a:pt x="55" y="173"/>
                  </a:lnTo>
                  <a:lnTo>
                    <a:pt x="55" y="173"/>
                  </a:lnTo>
                  <a:lnTo>
                    <a:pt x="54" y="173"/>
                  </a:lnTo>
                  <a:lnTo>
                    <a:pt x="53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51" y="173"/>
                  </a:lnTo>
                  <a:lnTo>
                    <a:pt x="50" y="173"/>
                  </a:lnTo>
                  <a:lnTo>
                    <a:pt x="50" y="173"/>
                  </a:lnTo>
                  <a:lnTo>
                    <a:pt x="50" y="172"/>
                  </a:lnTo>
                  <a:lnTo>
                    <a:pt x="49" y="171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9" y="168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6" y="165"/>
                  </a:lnTo>
                  <a:lnTo>
                    <a:pt x="45" y="165"/>
                  </a:lnTo>
                  <a:lnTo>
                    <a:pt x="45" y="165"/>
                  </a:lnTo>
                  <a:lnTo>
                    <a:pt x="45" y="165"/>
                  </a:lnTo>
                  <a:lnTo>
                    <a:pt x="44" y="166"/>
                  </a:lnTo>
                  <a:lnTo>
                    <a:pt x="44" y="166"/>
                  </a:lnTo>
                  <a:lnTo>
                    <a:pt x="44" y="167"/>
                  </a:lnTo>
                  <a:lnTo>
                    <a:pt x="43" y="169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40" y="170"/>
                  </a:lnTo>
                  <a:lnTo>
                    <a:pt x="36" y="170"/>
                  </a:lnTo>
                  <a:lnTo>
                    <a:pt x="35" y="170"/>
                  </a:lnTo>
                  <a:lnTo>
                    <a:pt x="32" y="169"/>
                  </a:lnTo>
                  <a:lnTo>
                    <a:pt x="31" y="168"/>
                  </a:lnTo>
                  <a:lnTo>
                    <a:pt x="30" y="168"/>
                  </a:lnTo>
                  <a:lnTo>
                    <a:pt x="29" y="169"/>
                  </a:lnTo>
                  <a:lnTo>
                    <a:pt x="29" y="170"/>
                  </a:lnTo>
                  <a:lnTo>
                    <a:pt x="27" y="172"/>
                  </a:lnTo>
                  <a:lnTo>
                    <a:pt x="27" y="172"/>
                  </a:lnTo>
                  <a:lnTo>
                    <a:pt x="25" y="174"/>
                  </a:lnTo>
                  <a:lnTo>
                    <a:pt x="25" y="175"/>
                  </a:lnTo>
                  <a:lnTo>
                    <a:pt x="25" y="176"/>
                  </a:lnTo>
                  <a:lnTo>
                    <a:pt x="25" y="177"/>
                  </a:lnTo>
                  <a:lnTo>
                    <a:pt x="24" y="177"/>
                  </a:lnTo>
                  <a:lnTo>
                    <a:pt x="23" y="177"/>
                  </a:lnTo>
                  <a:lnTo>
                    <a:pt x="22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5" y="177"/>
                  </a:lnTo>
                  <a:lnTo>
                    <a:pt x="15" y="176"/>
                  </a:lnTo>
                  <a:lnTo>
                    <a:pt x="13" y="175"/>
                  </a:lnTo>
                  <a:lnTo>
                    <a:pt x="10" y="173"/>
                  </a:lnTo>
                  <a:lnTo>
                    <a:pt x="9" y="173"/>
                  </a:lnTo>
                  <a:lnTo>
                    <a:pt x="8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8" y="166"/>
                  </a:lnTo>
                  <a:lnTo>
                    <a:pt x="8" y="166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7" y="162"/>
                  </a:lnTo>
                  <a:lnTo>
                    <a:pt x="7" y="160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7" y="156"/>
                  </a:lnTo>
                  <a:lnTo>
                    <a:pt x="7" y="155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9" y="154"/>
                  </a:lnTo>
                  <a:lnTo>
                    <a:pt x="9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0" y="150"/>
                  </a:lnTo>
                  <a:lnTo>
                    <a:pt x="9" y="149"/>
                  </a:lnTo>
                  <a:lnTo>
                    <a:pt x="9" y="148"/>
                  </a:lnTo>
                  <a:lnTo>
                    <a:pt x="8" y="148"/>
                  </a:lnTo>
                  <a:lnTo>
                    <a:pt x="8" y="147"/>
                  </a:lnTo>
                  <a:lnTo>
                    <a:pt x="8" y="146"/>
                  </a:lnTo>
                  <a:lnTo>
                    <a:pt x="8" y="145"/>
                  </a:lnTo>
                  <a:lnTo>
                    <a:pt x="8" y="145"/>
                  </a:lnTo>
                  <a:lnTo>
                    <a:pt x="7" y="145"/>
                  </a:lnTo>
                  <a:lnTo>
                    <a:pt x="7" y="144"/>
                  </a:lnTo>
                  <a:lnTo>
                    <a:pt x="6" y="144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4" y="143"/>
                  </a:lnTo>
                  <a:lnTo>
                    <a:pt x="3" y="144"/>
                  </a:lnTo>
                  <a:lnTo>
                    <a:pt x="3" y="145"/>
                  </a:lnTo>
                  <a:lnTo>
                    <a:pt x="1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1" y="139"/>
                  </a:lnTo>
                  <a:lnTo>
                    <a:pt x="3" y="138"/>
                  </a:lnTo>
                  <a:lnTo>
                    <a:pt x="5" y="137"/>
                  </a:lnTo>
                  <a:lnTo>
                    <a:pt x="10" y="130"/>
                  </a:lnTo>
                  <a:lnTo>
                    <a:pt x="12" y="129"/>
                  </a:lnTo>
                  <a:lnTo>
                    <a:pt x="14" y="126"/>
                  </a:lnTo>
                  <a:lnTo>
                    <a:pt x="16" y="123"/>
                  </a:lnTo>
                  <a:lnTo>
                    <a:pt x="16" y="122"/>
                  </a:lnTo>
                  <a:lnTo>
                    <a:pt x="17" y="121"/>
                  </a:lnTo>
                  <a:lnTo>
                    <a:pt x="18" y="121"/>
                  </a:lnTo>
                  <a:lnTo>
                    <a:pt x="19" y="121"/>
                  </a:lnTo>
                  <a:lnTo>
                    <a:pt x="20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2" y="121"/>
                  </a:lnTo>
                  <a:lnTo>
                    <a:pt x="22" y="121"/>
                  </a:lnTo>
                  <a:lnTo>
                    <a:pt x="23" y="123"/>
                  </a:lnTo>
                  <a:lnTo>
                    <a:pt x="24" y="123"/>
                  </a:lnTo>
                  <a:lnTo>
                    <a:pt x="25" y="125"/>
                  </a:lnTo>
                  <a:lnTo>
                    <a:pt x="26" y="125"/>
                  </a:lnTo>
                  <a:lnTo>
                    <a:pt x="28" y="125"/>
                  </a:lnTo>
                  <a:lnTo>
                    <a:pt x="29" y="126"/>
                  </a:lnTo>
                  <a:lnTo>
                    <a:pt x="30" y="127"/>
                  </a:lnTo>
                  <a:lnTo>
                    <a:pt x="31" y="128"/>
                  </a:lnTo>
                  <a:lnTo>
                    <a:pt x="32" y="129"/>
                  </a:lnTo>
                  <a:lnTo>
                    <a:pt x="32" y="129"/>
                  </a:lnTo>
                  <a:lnTo>
                    <a:pt x="33" y="129"/>
                  </a:lnTo>
                  <a:lnTo>
                    <a:pt x="34" y="129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6" y="126"/>
                  </a:lnTo>
                  <a:lnTo>
                    <a:pt x="36" y="124"/>
                  </a:lnTo>
                  <a:lnTo>
                    <a:pt x="36" y="123"/>
                  </a:lnTo>
                  <a:lnTo>
                    <a:pt x="37" y="123"/>
                  </a:lnTo>
                  <a:lnTo>
                    <a:pt x="40" y="120"/>
                  </a:lnTo>
                  <a:lnTo>
                    <a:pt x="41" y="119"/>
                  </a:lnTo>
                  <a:lnTo>
                    <a:pt x="41" y="118"/>
                  </a:lnTo>
                  <a:lnTo>
                    <a:pt x="42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5" y="121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9" y="125"/>
                  </a:lnTo>
                  <a:lnTo>
                    <a:pt x="51" y="126"/>
                  </a:lnTo>
                  <a:lnTo>
                    <a:pt x="52" y="126"/>
                  </a:lnTo>
                  <a:lnTo>
                    <a:pt x="54" y="125"/>
                  </a:lnTo>
                  <a:lnTo>
                    <a:pt x="56" y="126"/>
                  </a:lnTo>
                  <a:lnTo>
                    <a:pt x="57" y="126"/>
                  </a:lnTo>
                  <a:lnTo>
                    <a:pt x="62" y="125"/>
                  </a:lnTo>
                  <a:lnTo>
                    <a:pt x="63" y="125"/>
                  </a:lnTo>
                  <a:lnTo>
                    <a:pt x="64" y="125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5" y="125"/>
                  </a:lnTo>
                  <a:lnTo>
                    <a:pt x="66" y="125"/>
                  </a:lnTo>
                  <a:lnTo>
                    <a:pt x="67" y="125"/>
                  </a:lnTo>
                  <a:lnTo>
                    <a:pt x="67" y="125"/>
                  </a:lnTo>
                  <a:lnTo>
                    <a:pt x="68" y="125"/>
                  </a:lnTo>
                  <a:lnTo>
                    <a:pt x="69" y="125"/>
                  </a:lnTo>
                  <a:lnTo>
                    <a:pt x="70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2" y="126"/>
                  </a:lnTo>
                  <a:lnTo>
                    <a:pt x="74" y="125"/>
                  </a:lnTo>
                  <a:lnTo>
                    <a:pt x="75" y="125"/>
                  </a:lnTo>
                  <a:lnTo>
                    <a:pt x="75" y="125"/>
                  </a:lnTo>
                  <a:lnTo>
                    <a:pt x="78" y="123"/>
                  </a:lnTo>
                  <a:lnTo>
                    <a:pt x="79" y="123"/>
                  </a:lnTo>
                  <a:lnTo>
                    <a:pt x="80" y="121"/>
                  </a:lnTo>
                  <a:lnTo>
                    <a:pt x="81" y="121"/>
                  </a:lnTo>
                  <a:lnTo>
                    <a:pt x="82" y="120"/>
                  </a:lnTo>
                  <a:lnTo>
                    <a:pt x="84" y="120"/>
                  </a:lnTo>
                  <a:lnTo>
                    <a:pt x="84" y="120"/>
                  </a:lnTo>
                  <a:lnTo>
                    <a:pt x="86" y="120"/>
                  </a:lnTo>
                  <a:lnTo>
                    <a:pt x="89" y="121"/>
                  </a:lnTo>
                  <a:lnTo>
                    <a:pt x="90" y="121"/>
                  </a:lnTo>
                  <a:lnTo>
                    <a:pt x="91" y="121"/>
                  </a:lnTo>
                  <a:lnTo>
                    <a:pt x="91" y="121"/>
                  </a:lnTo>
                  <a:lnTo>
                    <a:pt x="91" y="120"/>
                  </a:lnTo>
                  <a:lnTo>
                    <a:pt x="91" y="119"/>
                  </a:lnTo>
                  <a:lnTo>
                    <a:pt x="91" y="118"/>
                  </a:lnTo>
                  <a:lnTo>
                    <a:pt x="92" y="118"/>
                  </a:lnTo>
                  <a:lnTo>
                    <a:pt x="92" y="118"/>
                  </a:lnTo>
                  <a:lnTo>
                    <a:pt x="92" y="117"/>
                  </a:lnTo>
                  <a:lnTo>
                    <a:pt x="92" y="116"/>
                  </a:lnTo>
                  <a:lnTo>
                    <a:pt x="92" y="115"/>
                  </a:lnTo>
                  <a:lnTo>
                    <a:pt x="92" y="114"/>
                  </a:lnTo>
                  <a:lnTo>
                    <a:pt x="93" y="113"/>
                  </a:lnTo>
                  <a:lnTo>
                    <a:pt x="93" y="112"/>
                  </a:lnTo>
                  <a:lnTo>
                    <a:pt x="93" y="111"/>
                  </a:lnTo>
                  <a:lnTo>
                    <a:pt x="93" y="109"/>
                  </a:lnTo>
                  <a:lnTo>
                    <a:pt x="93" y="108"/>
                  </a:lnTo>
                  <a:lnTo>
                    <a:pt x="94" y="107"/>
                  </a:lnTo>
                  <a:lnTo>
                    <a:pt x="95" y="105"/>
                  </a:lnTo>
                  <a:lnTo>
                    <a:pt x="96" y="104"/>
                  </a:lnTo>
                  <a:lnTo>
                    <a:pt x="96" y="101"/>
                  </a:lnTo>
                  <a:lnTo>
                    <a:pt x="96" y="100"/>
                  </a:lnTo>
                  <a:lnTo>
                    <a:pt x="98" y="100"/>
                  </a:lnTo>
                  <a:lnTo>
                    <a:pt x="98" y="99"/>
                  </a:lnTo>
                  <a:lnTo>
                    <a:pt x="99" y="97"/>
                  </a:lnTo>
                  <a:lnTo>
                    <a:pt x="100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6"/>
                  </a:lnTo>
                  <a:lnTo>
                    <a:pt x="108" y="97"/>
                  </a:lnTo>
                  <a:lnTo>
                    <a:pt x="109" y="97"/>
                  </a:lnTo>
                  <a:lnTo>
                    <a:pt x="111" y="98"/>
                  </a:lnTo>
                  <a:lnTo>
                    <a:pt x="112" y="99"/>
                  </a:lnTo>
                  <a:lnTo>
                    <a:pt x="113" y="99"/>
                  </a:lnTo>
                  <a:lnTo>
                    <a:pt x="113" y="100"/>
                  </a:lnTo>
                  <a:lnTo>
                    <a:pt x="114" y="100"/>
                  </a:lnTo>
                  <a:lnTo>
                    <a:pt x="115" y="102"/>
                  </a:lnTo>
                  <a:lnTo>
                    <a:pt x="115" y="103"/>
                  </a:lnTo>
                  <a:lnTo>
                    <a:pt x="116" y="103"/>
                  </a:lnTo>
                  <a:lnTo>
                    <a:pt x="116" y="103"/>
                  </a:lnTo>
                  <a:lnTo>
                    <a:pt x="117" y="103"/>
                  </a:lnTo>
                  <a:lnTo>
                    <a:pt x="119" y="102"/>
                  </a:lnTo>
                  <a:lnTo>
                    <a:pt x="120" y="102"/>
                  </a:lnTo>
                  <a:lnTo>
                    <a:pt x="120" y="102"/>
                  </a:lnTo>
                  <a:lnTo>
                    <a:pt x="120" y="101"/>
                  </a:lnTo>
                  <a:lnTo>
                    <a:pt x="121" y="100"/>
                  </a:lnTo>
                  <a:lnTo>
                    <a:pt x="122" y="100"/>
                  </a:lnTo>
                  <a:lnTo>
                    <a:pt x="123" y="100"/>
                  </a:lnTo>
                  <a:lnTo>
                    <a:pt x="126" y="100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28" y="99"/>
                  </a:lnTo>
                  <a:lnTo>
                    <a:pt x="129" y="98"/>
                  </a:lnTo>
                  <a:lnTo>
                    <a:pt x="131" y="98"/>
                  </a:lnTo>
                  <a:lnTo>
                    <a:pt x="132" y="97"/>
                  </a:lnTo>
                  <a:lnTo>
                    <a:pt x="132" y="98"/>
                  </a:lnTo>
                  <a:lnTo>
                    <a:pt x="133" y="98"/>
                  </a:lnTo>
                  <a:lnTo>
                    <a:pt x="133" y="98"/>
                  </a:lnTo>
                  <a:lnTo>
                    <a:pt x="137" y="98"/>
                  </a:lnTo>
                  <a:lnTo>
                    <a:pt x="139" y="97"/>
                  </a:lnTo>
                  <a:lnTo>
                    <a:pt x="139" y="97"/>
                  </a:lnTo>
                  <a:lnTo>
                    <a:pt x="140" y="97"/>
                  </a:lnTo>
                  <a:lnTo>
                    <a:pt x="141" y="97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2" y="96"/>
                  </a:lnTo>
                  <a:lnTo>
                    <a:pt x="144" y="96"/>
                  </a:lnTo>
                  <a:lnTo>
                    <a:pt x="147" y="97"/>
                  </a:lnTo>
                  <a:lnTo>
                    <a:pt x="148" y="97"/>
                  </a:lnTo>
                  <a:lnTo>
                    <a:pt x="149" y="97"/>
                  </a:lnTo>
                  <a:lnTo>
                    <a:pt x="150" y="97"/>
                  </a:lnTo>
                  <a:lnTo>
                    <a:pt x="150" y="97"/>
                  </a:lnTo>
                  <a:lnTo>
                    <a:pt x="153" y="95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5" y="93"/>
                  </a:lnTo>
                  <a:lnTo>
                    <a:pt x="156" y="93"/>
                  </a:lnTo>
                  <a:lnTo>
                    <a:pt x="156" y="92"/>
                  </a:lnTo>
                  <a:lnTo>
                    <a:pt x="155" y="90"/>
                  </a:lnTo>
                  <a:lnTo>
                    <a:pt x="155" y="90"/>
                  </a:lnTo>
                  <a:lnTo>
                    <a:pt x="154" y="88"/>
                  </a:lnTo>
                  <a:lnTo>
                    <a:pt x="154" y="87"/>
                  </a:lnTo>
                  <a:lnTo>
                    <a:pt x="154" y="86"/>
                  </a:lnTo>
                  <a:lnTo>
                    <a:pt x="154" y="83"/>
                  </a:lnTo>
                  <a:lnTo>
                    <a:pt x="154" y="83"/>
                  </a:lnTo>
                  <a:lnTo>
                    <a:pt x="154" y="82"/>
                  </a:lnTo>
                  <a:lnTo>
                    <a:pt x="153" y="81"/>
                  </a:lnTo>
                  <a:lnTo>
                    <a:pt x="152" y="80"/>
                  </a:lnTo>
                  <a:lnTo>
                    <a:pt x="148" y="78"/>
                  </a:lnTo>
                  <a:lnTo>
                    <a:pt x="148" y="77"/>
                  </a:lnTo>
                  <a:lnTo>
                    <a:pt x="148" y="76"/>
                  </a:lnTo>
                  <a:lnTo>
                    <a:pt x="148" y="75"/>
                  </a:lnTo>
                  <a:lnTo>
                    <a:pt x="148" y="75"/>
                  </a:lnTo>
                  <a:lnTo>
                    <a:pt x="148" y="74"/>
                  </a:lnTo>
                  <a:lnTo>
                    <a:pt x="147" y="73"/>
                  </a:lnTo>
                  <a:lnTo>
                    <a:pt x="146" y="72"/>
                  </a:lnTo>
                  <a:lnTo>
                    <a:pt x="144" y="71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1" y="70"/>
                  </a:lnTo>
                  <a:lnTo>
                    <a:pt x="140" y="72"/>
                  </a:lnTo>
                  <a:lnTo>
                    <a:pt x="139" y="72"/>
                  </a:lnTo>
                  <a:lnTo>
                    <a:pt x="138" y="72"/>
                  </a:lnTo>
                  <a:lnTo>
                    <a:pt x="137" y="73"/>
                  </a:lnTo>
                  <a:lnTo>
                    <a:pt x="136" y="73"/>
                  </a:lnTo>
                  <a:lnTo>
                    <a:pt x="134" y="72"/>
                  </a:lnTo>
                  <a:lnTo>
                    <a:pt x="134" y="72"/>
                  </a:lnTo>
                  <a:lnTo>
                    <a:pt x="133" y="72"/>
                  </a:lnTo>
                  <a:lnTo>
                    <a:pt x="132" y="72"/>
                  </a:lnTo>
                  <a:lnTo>
                    <a:pt x="131" y="72"/>
                  </a:lnTo>
                  <a:lnTo>
                    <a:pt x="130" y="72"/>
                  </a:lnTo>
                  <a:lnTo>
                    <a:pt x="130" y="71"/>
                  </a:lnTo>
                  <a:lnTo>
                    <a:pt x="129" y="70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129" y="68"/>
                  </a:lnTo>
                  <a:lnTo>
                    <a:pt x="129" y="67"/>
                  </a:lnTo>
                  <a:lnTo>
                    <a:pt x="129" y="66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6" y="64"/>
                  </a:lnTo>
                  <a:lnTo>
                    <a:pt x="125" y="63"/>
                  </a:lnTo>
                  <a:lnTo>
                    <a:pt x="123" y="62"/>
                  </a:lnTo>
                  <a:lnTo>
                    <a:pt x="123" y="62"/>
                  </a:lnTo>
                  <a:lnTo>
                    <a:pt x="122" y="62"/>
                  </a:lnTo>
                  <a:lnTo>
                    <a:pt x="120" y="62"/>
                  </a:lnTo>
                  <a:lnTo>
                    <a:pt x="120" y="62"/>
                  </a:lnTo>
                  <a:lnTo>
                    <a:pt x="120" y="62"/>
                  </a:lnTo>
                  <a:lnTo>
                    <a:pt x="119" y="62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9"/>
                  </a:lnTo>
                  <a:lnTo>
                    <a:pt x="117" y="58"/>
                  </a:lnTo>
                  <a:lnTo>
                    <a:pt x="117" y="53"/>
                  </a:lnTo>
                  <a:lnTo>
                    <a:pt x="117" y="53"/>
                  </a:lnTo>
                  <a:lnTo>
                    <a:pt x="116" y="52"/>
                  </a:lnTo>
                  <a:lnTo>
                    <a:pt x="115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5" y="49"/>
                  </a:lnTo>
                  <a:lnTo>
                    <a:pt x="115" y="49"/>
                  </a:lnTo>
                  <a:lnTo>
                    <a:pt x="117" y="49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7" y="47"/>
                  </a:lnTo>
                  <a:lnTo>
                    <a:pt x="118" y="46"/>
                  </a:lnTo>
                  <a:lnTo>
                    <a:pt x="118" y="45"/>
                  </a:lnTo>
                  <a:lnTo>
                    <a:pt x="119" y="44"/>
                  </a:lnTo>
                  <a:lnTo>
                    <a:pt x="120" y="43"/>
                  </a:lnTo>
                  <a:lnTo>
                    <a:pt x="120" y="42"/>
                  </a:lnTo>
                  <a:lnTo>
                    <a:pt x="121" y="42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30" y="42"/>
                  </a:lnTo>
                  <a:lnTo>
                    <a:pt x="131" y="42"/>
                  </a:lnTo>
                  <a:lnTo>
                    <a:pt x="131" y="41"/>
                  </a:lnTo>
                  <a:lnTo>
                    <a:pt x="132" y="38"/>
                  </a:lnTo>
                  <a:lnTo>
                    <a:pt x="132" y="37"/>
                  </a:lnTo>
                  <a:lnTo>
                    <a:pt x="133" y="36"/>
                  </a:lnTo>
                  <a:lnTo>
                    <a:pt x="133" y="35"/>
                  </a:lnTo>
                  <a:lnTo>
                    <a:pt x="134" y="35"/>
                  </a:lnTo>
                  <a:lnTo>
                    <a:pt x="134" y="34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41" y="39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5" y="42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3" y="47"/>
                  </a:lnTo>
                  <a:lnTo>
                    <a:pt x="154" y="48"/>
                  </a:lnTo>
                  <a:lnTo>
                    <a:pt x="154" y="48"/>
                  </a:lnTo>
                  <a:lnTo>
                    <a:pt x="154" y="49"/>
                  </a:lnTo>
                  <a:lnTo>
                    <a:pt x="154" y="49"/>
                  </a:lnTo>
                  <a:lnTo>
                    <a:pt x="154" y="50"/>
                  </a:lnTo>
                  <a:lnTo>
                    <a:pt x="154" y="51"/>
                  </a:lnTo>
                  <a:lnTo>
                    <a:pt x="154" y="51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5" y="51"/>
                  </a:lnTo>
                  <a:lnTo>
                    <a:pt x="157" y="48"/>
                  </a:lnTo>
                  <a:lnTo>
                    <a:pt x="158" y="47"/>
                  </a:lnTo>
                  <a:lnTo>
                    <a:pt x="158" y="46"/>
                  </a:lnTo>
                  <a:lnTo>
                    <a:pt x="158" y="45"/>
                  </a:lnTo>
                  <a:lnTo>
                    <a:pt x="160" y="45"/>
                  </a:lnTo>
                  <a:lnTo>
                    <a:pt x="162" y="47"/>
                  </a:lnTo>
                  <a:lnTo>
                    <a:pt x="163" y="48"/>
                  </a:lnTo>
                  <a:lnTo>
                    <a:pt x="164" y="47"/>
                  </a:lnTo>
                  <a:lnTo>
                    <a:pt x="164" y="46"/>
                  </a:lnTo>
                  <a:lnTo>
                    <a:pt x="164" y="44"/>
                  </a:lnTo>
                  <a:lnTo>
                    <a:pt x="164" y="42"/>
                  </a:lnTo>
                  <a:lnTo>
                    <a:pt x="164" y="42"/>
                  </a:lnTo>
                  <a:lnTo>
                    <a:pt x="166" y="41"/>
                  </a:lnTo>
                  <a:lnTo>
                    <a:pt x="166" y="40"/>
                  </a:lnTo>
                  <a:lnTo>
                    <a:pt x="166" y="39"/>
                  </a:lnTo>
                  <a:lnTo>
                    <a:pt x="166" y="38"/>
                  </a:lnTo>
                  <a:lnTo>
                    <a:pt x="166" y="37"/>
                  </a:lnTo>
                  <a:lnTo>
                    <a:pt x="166" y="37"/>
                  </a:lnTo>
                  <a:lnTo>
                    <a:pt x="166" y="36"/>
                  </a:lnTo>
                  <a:lnTo>
                    <a:pt x="163" y="32"/>
                  </a:lnTo>
                  <a:lnTo>
                    <a:pt x="163" y="31"/>
                  </a:lnTo>
                  <a:lnTo>
                    <a:pt x="162" y="30"/>
                  </a:lnTo>
                  <a:lnTo>
                    <a:pt x="162" y="28"/>
                  </a:lnTo>
                  <a:lnTo>
                    <a:pt x="163" y="28"/>
                  </a:lnTo>
                  <a:lnTo>
                    <a:pt x="163" y="28"/>
                  </a:lnTo>
                  <a:lnTo>
                    <a:pt x="164" y="28"/>
                  </a:lnTo>
                  <a:lnTo>
                    <a:pt x="165" y="28"/>
                  </a:lnTo>
                  <a:lnTo>
                    <a:pt x="165" y="28"/>
                  </a:lnTo>
                  <a:lnTo>
                    <a:pt x="166" y="29"/>
                  </a:lnTo>
                  <a:lnTo>
                    <a:pt x="166" y="30"/>
                  </a:lnTo>
                  <a:lnTo>
                    <a:pt x="168" y="32"/>
                  </a:lnTo>
                  <a:lnTo>
                    <a:pt x="169" y="33"/>
                  </a:lnTo>
                  <a:lnTo>
                    <a:pt x="169" y="34"/>
                  </a:lnTo>
                  <a:lnTo>
                    <a:pt x="170" y="37"/>
                  </a:lnTo>
                  <a:lnTo>
                    <a:pt x="172" y="39"/>
                  </a:lnTo>
                  <a:lnTo>
                    <a:pt x="172" y="40"/>
                  </a:lnTo>
                  <a:lnTo>
                    <a:pt x="172" y="41"/>
                  </a:lnTo>
                  <a:lnTo>
                    <a:pt x="172" y="42"/>
                  </a:lnTo>
                  <a:lnTo>
                    <a:pt x="171" y="42"/>
                  </a:lnTo>
                  <a:lnTo>
                    <a:pt x="170" y="44"/>
                  </a:lnTo>
                  <a:lnTo>
                    <a:pt x="170" y="45"/>
                  </a:lnTo>
                  <a:lnTo>
                    <a:pt x="168" y="48"/>
                  </a:lnTo>
                  <a:lnTo>
                    <a:pt x="168" y="48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69" y="49"/>
                  </a:lnTo>
                  <a:lnTo>
                    <a:pt x="171" y="49"/>
                  </a:lnTo>
                  <a:lnTo>
                    <a:pt x="173" y="48"/>
                  </a:lnTo>
                  <a:lnTo>
                    <a:pt x="173" y="49"/>
                  </a:lnTo>
                  <a:lnTo>
                    <a:pt x="174" y="49"/>
                  </a:lnTo>
                  <a:lnTo>
                    <a:pt x="175" y="49"/>
                  </a:lnTo>
                  <a:lnTo>
                    <a:pt x="176" y="51"/>
                  </a:lnTo>
                  <a:lnTo>
                    <a:pt x="177" y="51"/>
                  </a:lnTo>
                  <a:lnTo>
                    <a:pt x="178" y="51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81" y="43"/>
                  </a:lnTo>
                  <a:lnTo>
                    <a:pt x="182" y="44"/>
                  </a:lnTo>
                  <a:lnTo>
                    <a:pt x="182" y="44"/>
                  </a:lnTo>
                  <a:lnTo>
                    <a:pt x="183" y="43"/>
                  </a:lnTo>
                  <a:lnTo>
                    <a:pt x="183" y="42"/>
                  </a:lnTo>
                  <a:lnTo>
                    <a:pt x="184" y="42"/>
                  </a:lnTo>
                  <a:lnTo>
                    <a:pt x="184" y="41"/>
                  </a:lnTo>
                  <a:lnTo>
                    <a:pt x="185" y="39"/>
                  </a:lnTo>
                  <a:lnTo>
                    <a:pt x="185" y="38"/>
                  </a:lnTo>
                  <a:lnTo>
                    <a:pt x="185" y="37"/>
                  </a:lnTo>
                  <a:lnTo>
                    <a:pt x="184" y="35"/>
                  </a:lnTo>
                  <a:lnTo>
                    <a:pt x="184" y="34"/>
                  </a:lnTo>
                  <a:lnTo>
                    <a:pt x="185" y="32"/>
                  </a:lnTo>
                  <a:lnTo>
                    <a:pt x="187" y="30"/>
                  </a:lnTo>
                  <a:lnTo>
                    <a:pt x="189" y="29"/>
                  </a:lnTo>
                  <a:lnTo>
                    <a:pt x="189" y="29"/>
                  </a:lnTo>
                  <a:lnTo>
                    <a:pt x="189" y="30"/>
                  </a:lnTo>
                  <a:lnTo>
                    <a:pt x="190" y="30"/>
                  </a:lnTo>
                  <a:lnTo>
                    <a:pt x="191" y="30"/>
                  </a:lnTo>
                  <a:lnTo>
                    <a:pt x="192" y="30"/>
                  </a:lnTo>
                  <a:lnTo>
                    <a:pt x="192" y="28"/>
                  </a:lnTo>
                  <a:lnTo>
                    <a:pt x="194" y="27"/>
                  </a:lnTo>
                  <a:lnTo>
                    <a:pt x="194" y="26"/>
                  </a:lnTo>
                  <a:lnTo>
                    <a:pt x="194" y="25"/>
                  </a:lnTo>
                  <a:lnTo>
                    <a:pt x="196" y="24"/>
                  </a:lnTo>
                  <a:lnTo>
                    <a:pt x="197" y="24"/>
                  </a:lnTo>
                  <a:lnTo>
                    <a:pt x="199" y="23"/>
                  </a:lnTo>
                  <a:lnTo>
                    <a:pt x="200" y="23"/>
                  </a:lnTo>
                  <a:lnTo>
                    <a:pt x="201" y="23"/>
                  </a:lnTo>
                  <a:lnTo>
                    <a:pt x="203" y="25"/>
                  </a:lnTo>
                  <a:lnTo>
                    <a:pt x="204" y="27"/>
                  </a:lnTo>
                  <a:lnTo>
                    <a:pt x="206" y="28"/>
                  </a:lnTo>
                  <a:lnTo>
                    <a:pt x="206" y="28"/>
                  </a:lnTo>
                  <a:lnTo>
                    <a:pt x="208" y="29"/>
                  </a:lnTo>
                  <a:lnTo>
                    <a:pt x="209" y="30"/>
                  </a:lnTo>
                  <a:lnTo>
                    <a:pt x="210" y="30"/>
                  </a:lnTo>
                  <a:lnTo>
                    <a:pt x="210" y="29"/>
                  </a:lnTo>
                  <a:lnTo>
                    <a:pt x="218" y="25"/>
                  </a:lnTo>
                  <a:lnTo>
                    <a:pt x="219" y="25"/>
                  </a:lnTo>
                  <a:lnTo>
                    <a:pt x="219" y="24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0" y="21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2" y="16"/>
                  </a:lnTo>
                  <a:lnTo>
                    <a:pt x="222" y="16"/>
                  </a:lnTo>
                  <a:lnTo>
                    <a:pt x="221" y="15"/>
                  </a:lnTo>
                  <a:lnTo>
                    <a:pt x="221" y="15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8" y="13"/>
                  </a:lnTo>
                  <a:lnTo>
                    <a:pt x="217" y="12"/>
                  </a:lnTo>
                  <a:lnTo>
                    <a:pt x="217" y="11"/>
                  </a:lnTo>
                  <a:lnTo>
                    <a:pt x="217" y="9"/>
                  </a:lnTo>
                  <a:lnTo>
                    <a:pt x="217" y="8"/>
                  </a:lnTo>
                  <a:lnTo>
                    <a:pt x="217" y="7"/>
                  </a:lnTo>
                  <a:lnTo>
                    <a:pt x="218" y="5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9" y="2"/>
                  </a:lnTo>
                  <a:lnTo>
                    <a:pt x="220" y="2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22" y="0"/>
                  </a:lnTo>
                  <a:lnTo>
                    <a:pt x="222" y="1"/>
                  </a:lnTo>
                  <a:lnTo>
                    <a:pt x="223" y="1"/>
                  </a:lnTo>
                  <a:lnTo>
                    <a:pt x="223" y="2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225" y="5"/>
                  </a:lnTo>
                  <a:lnTo>
                    <a:pt x="226" y="6"/>
                  </a:lnTo>
                  <a:lnTo>
                    <a:pt x="230" y="6"/>
                  </a:lnTo>
                  <a:lnTo>
                    <a:pt x="231" y="7"/>
                  </a:lnTo>
                  <a:lnTo>
                    <a:pt x="231" y="7"/>
                  </a:lnTo>
                  <a:lnTo>
                    <a:pt x="232" y="7"/>
                  </a:lnTo>
                  <a:lnTo>
                    <a:pt x="233" y="7"/>
                  </a:lnTo>
                  <a:lnTo>
                    <a:pt x="236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8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13"/>
                  </a:lnTo>
                  <a:lnTo>
                    <a:pt x="238" y="14"/>
                  </a:lnTo>
                  <a:lnTo>
                    <a:pt x="238" y="14"/>
                  </a:lnTo>
                  <a:lnTo>
                    <a:pt x="239" y="15"/>
                  </a:lnTo>
                  <a:lnTo>
                    <a:pt x="239" y="16"/>
                  </a:lnTo>
                  <a:lnTo>
                    <a:pt x="241" y="18"/>
                  </a:lnTo>
                  <a:lnTo>
                    <a:pt x="241" y="18"/>
                  </a:lnTo>
                  <a:lnTo>
                    <a:pt x="242" y="18"/>
                  </a:lnTo>
                  <a:lnTo>
                    <a:pt x="243" y="18"/>
                  </a:lnTo>
                  <a:lnTo>
                    <a:pt x="244" y="18"/>
                  </a:lnTo>
                  <a:lnTo>
                    <a:pt x="245" y="18"/>
                  </a:lnTo>
                  <a:lnTo>
                    <a:pt x="245" y="17"/>
                  </a:lnTo>
                  <a:lnTo>
                    <a:pt x="246" y="16"/>
                  </a:lnTo>
                  <a:lnTo>
                    <a:pt x="250" y="14"/>
                  </a:lnTo>
                  <a:lnTo>
                    <a:pt x="253" y="13"/>
                  </a:lnTo>
                  <a:lnTo>
                    <a:pt x="260" y="13"/>
                  </a:lnTo>
                  <a:lnTo>
                    <a:pt x="267" y="12"/>
                  </a:lnTo>
                  <a:lnTo>
                    <a:pt x="267" y="12"/>
                  </a:lnTo>
                  <a:lnTo>
                    <a:pt x="267" y="13"/>
                  </a:lnTo>
                  <a:lnTo>
                    <a:pt x="267" y="14"/>
                  </a:lnTo>
                  <a:lnTo>
                    <a:pt x="267" y="16"/>
                  </a:lnTo>
                  <a:lnTo>
                    <a:pt x="270" y="22"/>
                  </a:lnTo>
                  <a:lnTo>
                    <a:pt x="270" y="23"/>
                  </a:lnTo>
                  <a:lnTo>
                    <a:pt x="270" y="26"/>
                  </a:lnTo>
                  <a:lnTo>
                    <a:pt x="270" y="27"/>
                  </a:lnTo>
                  <a:lnTo>
                    <a:pt x="271" y="28"/>
                  </a:lnTo>
                  <a:lnTo>
                    <a:pt x="271" y="28"/>
                  </a:lnTo>
                  <a:lnTo>
                    <a:pt x="272" y="29"/>
                  </a:lnTo>
                  <a:lnTo>
                    <a:pt x="272" y="30"/>
                  </a:lnTo>
                  <a:lnTo>
                    <a:pt x="272" y="32"/>
                  </a:lnTo>
                  <a:lnTo>
                    <a:pt x="269" y="33"/>
                  </a:lnTo>
                  <a:lnTo>
                    <a:pt x="269" y="34"/>
                  </a:lnTo>
                  <a:lnTo>
                    <a:pt x="269" y="35"/>
                  </a:lnTo>
                  <a:lnTo>
                    <a:pt x="269" y="36"/>
                  </a:lnTo>
                  <a:lnTo>
                    <a:pt x="269" y="37"/>
                  </a:lnTo>
                  <a:lnTo>
                    <a:pt x="270" y="38"/>
                  </a:lnTo>
                  <a:lnTo>
                    <a:pt x="271" y="38"/>
                  </a:lnTo>
                  <a:lnTo>
                    <a:pt x="273" y="39"/>
                  </a:lnTo>
                  <a:lnTo>
                    <a:pt x="278" y="41"/>
                  </a:lnTo>
                  <a:lnTo>
                    <a:pt x="280" y="41"/>
                  </a:lnTo>
                  <a:lnTo>
                    <a:pt x="281" y="40"/>
                  </a:lnTo>
                  <a:lnTo>
                    <a:pt x="281" y="40"/>
                  </a:lnTo>
                  <a:lnTo>
                    <a:pt x="282" y="41"/>
                  </a:lnTo>
                  <a:lnTo>
                    <a:pt x="282" y="42"/>
                  </a:lnTo>
                  <a:lnTo>
                    <a:pt x="283" y="42"/>
                  </a:lnTo>
                  <a:lnTo>
                    <a:pt x="284" y="43"/>
                  </a:lnTo>
                  <a:lnTo>
                    <a:pt x="284" y="44"/>
                  </a:lnTo>
                  <a:lnTo>
                    <a:pt x="283" y="49"/>
                  </a:lnTo>
                  <a:lnTo>
                    <a:pt x="284" y="51"/>
                  </a:lnTo>
                  <a:lnTo>
                    <a:pt x="284" y="55"/>
                  </a:lnTo>
                  <a:lnTo>
                    <a:pt x="283" y="56"/>
                  </a:lnTo>
                  <a:lnTo>
                    <a:pt x="284" y="57"/>
                  </a:lnTo>
                  <a:lnTo>
                    <a:pt x="284" y="58"/>
                  </a:lnTo>
                  <a:lnTo>
                    <a:pt x="285" y="59"/>
                  </a:lnTo>
                  <a:lnTo>
                    <a:pt x="285" y="60"/>
                  </a:lnTo>
                  <a:lnTo>
                    <a:pt x="285" y="60"/>
                  </a:lnTo>
                  <a:lnTo>
                    <a:pt x="286" y="61"/>
                  </a:lnTo>
                  <a:lnTo>
                    <a:pt x="287" y="61"/>
                  </a:lnTo>
                  <a:lnTo>
                    <a:pt x="287" y="61"/>
                  </a:lnTo>
                  <a:lnTo>
                    <a:pt x="288" y="61"/>
                  </a:lnTo>
                  <a:lnTo>
                    <a:pt x="288" y="61"/>
                  </a:lnTo>
                  <a:lnTo>
                    <a:pt x="289" y="61"/>
                  </a:lnTo>
                  <a:lnTo>
                    <a:pt x="289" y="60"/>
                  </a:lnTo>
                  <a:lnTo>
                    <a:pt x="289" y="60"/>
                  </a:lnTo>
                  <a:lnTo>
                    <a:pt x="289" y="59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288" y="57"/>
                  </a:lnTo>
                  <a:lnTo>
                    <a:pt x="289" y="56"/>
                  </a:lnTo>
                  <a:lnTo>
                    <a:pt x="288" y="56"/>
                  </a:lnTo>
                  <a:lnTo>
                    <a:pt x="288" y="55"/>
                  </a:lnTo>
                  <a:lnTo>
                    <a:pt x="287" y="53"/>
                  </a:lnTo>
                  <a:lnTo>
                    <a:pt x="287" y="53"/>
                  </a:lnTo>
                  <a:lnTo>
                    <a:pt x="287" y="52"/>
                  </a:lnTo>
                  <a:lnTo>
                    <a:pt x="287" y="51"/>
                  </a:lnTo>
                  <a:lnTo>
                    <a:pt x="288" y="51"/>
                  </a:lnTo>
                  <a:lnTo>
                    <a:pt x="290" y="50"/>
                  </a:lnTo>
                  <a:lnTo>
                    <a:pt x="290" y="50"/>
                  </a:lnTo>
                  <a:lnTo>
                    <a:pt x="291" y="50"/>
                  </a:lnTo>
                  <a:lnTo>
                    <a:pt x="292" y="51"/>
                  </a:lnTo>
                  <a:lnTo>
                    <a:pt x="292" y="51"/>
                  </a:lnTo>
                  <a:lnTo>
                    <a:pt x="293" y="52"/>
                  </a:lnTo>
                  <a:lnTo>
                    <a:pt x="294" y="53"/>
                  </a:lnTo>
                  <a:lnTo>
                    <a:pt x="295" y="54"/>
                  </a:lnTo>
                  <a:lnTo>
                    <a:pt x="295" y="54"/>
                  </a:lnTo>
                  <a:lnTo>
                    <a:pt x="295" y="55"/>
                  </a:lnTo>
                  <a:lnTo>
                    <a:pt x="295" y="55"/>
                  </a:lnTo>
                  <a:lnTo>
                    <a:pt x="295" y="56"/>
                  </a:lnTo>
                  <a:lnTo>
                    <a:pt x="294" y="56"/>
                  </a:lnTo>
                  <a:lnTo>
                    <a:pt x="294" y="61"/>
                  </a:lnTo>
                  <a:lnTo>
                    <a:pt x="294" y="62"/>
                  </a:lnTo>
                  <a:lnTo>
                    <a:pt x="292" y="66"/>
                  </a:lnTo>
                  <a:lnTo>
                    <a:pt x="292" y="67"/>
                  </a:lnTo>
                  <a:lnTo>
                    <a:pt x="292" y="68"/>
                  </a:lnTo>
                  <a:lnTo>
                    <a:pt x="293" y="68"/>
                  </a:lnTo>
                  <a:lnTo>
                    <a:pt x="293" y="69"/>
                  </a:lnTo>
                  <a:lnTo>
                    <a:pt x="294" y="68"/>
                  </a:lnTo>
                  <a:lnTo>
                    <a:pt x="294" y="67"/>
                  </a:lnTo>
                  <a:lnTo>
                    <a:pt x="294" y="67"/>
                  </a:lnTo>
                  <a:lnTo>
                    <a:pt x="295" y="67"/>
                  </a:lnTo>
                  <a:lnTo>
                    <a:pt x="295" y="67"/>
                  </a:lnTo>
                  <a:lnTo>
                    <a:pt x="296" y="67"/>
                  </a:lnTo>
                  <a:lnTo>
                    <a:pt x="299" y="69"/>
                  </a:lnTo>
                  <a:lnTo>
                    <a:pt x="299" y="69"/>
                  </a:lnTo>
                  <a:lnTo>
                    <a:pt x="301" y="69"/>
                  </a:lnTo>
                  <a:lnTo>
                    <a:pt x="301" y="69"/>
                  </a:lnTo>
                  <a:lnTo>
                    <a:pt x="301" y="68"/>
                  </a:lnTo>
                  <a:lnTo>
                    <a:pt x="302" y="68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5" y="69"/>
                  </a:lnTo>
                  <a:lnTo>
                    <a:pt x="306" y="69"/>
                  </a:lnTo>
                  <a:lnTo>
                    <a:pt x="306" y="69"/>
                  </a:lnTo>
                  <a:lnTo>
                    <a:pt x="308" y="69"/>
                  </a:lnTo>
                  <a:lnTo>
                    <a:pt x="308" y="69"/>
                  </a:lnTo>
                  <a:lnTo>
                    <a:pt x="308" y="69"/>
                  </a:lnTo>
                  <a:lnTo>
                    <a:pt x="309" y="69"/>
                  </a:lnTo>
                  <a:lnTo>
                    <a:pt x="309" y="69"/>
                  </a:lnTo>
                  <a:lnTo>
                    <a:pt x="311" y="69"/>
                  </a:lnTo>
                  <a:lnTo>
                    <a:pt x="312" y="69"/>
                  </a:lnTo>
                  <a:lnTo>
                    <a:pt x="313" y="69"/>
                  </a:lnTo>
                  <a:lnTo>
                    <a:pt x="313" y="69"/>
                  </a:lnTo>
                  <a:lnTo>
                    <a:pt x="313" y="69"/>
                  </a:lnTo>
                  <a:lnTo>
                    <a:pt x="313" y="68"/>
                  </a:lnTo>
                  <a:lnTo>
                    <a:pt x="313" y="66"/>
                  </a:lnTo>
                  <a:lnTo>
                    <a:pt x="313" y="65"/>
                  </a:lnTo>
                  <a:lnTo>
                    <a:pt x="313" y="64"/>
                  </a:lnTo>
                  <a:lnTo>
                    <a:pt x="314" y="63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6" y="54"/>
                  </a:lnTo>
                  <a:lnTo>
                    <a:pt x="317" y="53"/>
                  </a:lnTo>
                  <a:lnTo>
                    <a:pt x="317" y="52"/>
                  </a:lnTo>
                  <a:lnTo>
                    <a:pt x="319" y="51"/>
                  </a:lnTo>
                  <a:lnTo>
                    <a:pt x="321" y="50"/>
                  </a:lnTo>
                  <a:lnTo>
                    <a:pt x="322" y="49"/>
                  </a:lnTo>
                  <a:lnTo>
                    <a:pt x="322" y="49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9">
              <a:extLst>
                <a:ext uri="{FF2B5EF4-FFF2-40B4-BE49-F238E27FC236}">
                  <a16:creationId xmlns:a16="http://schemas.microsoft.com/office/drawing/2014/main" id="{CA90DF60-E0DD-1F47-9DCF-004736478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3635375"/>
              <a:ext cx="442912" cy="419100"/>
            </a:xfrm>
            <a:custGeom>
              <a:avLst/>
              <a:gdLst>
                <a:gd name="T0" fmla="*/ 267 w 279"/>
                <a:gd name="T1" fmla="*/ 47 h 264"/>
                <a:gd name="T2" fmla="*/ 278 w 279"/>
                <a:gd name="T3" fmla="*/ 66 h 264"/>
                <a:gd name="T4" fmla="*/ 276 w 279"/>
                <a:gd name="T5" fmla="*/ 80 h 264"/>
                <a:gd name="T6" fmla="*/ 267 w 279"/>
                <a:gd name="T7" fmla="*/ 91 h 264"/>
                <a:gd name="T8" fmla="*/ 248 w 279"/>
                <a:gd name="T9" fmla="*/ 99 h 264"/>
                <a:gd name="T10" fmla="*/ 234 w 279"/>
                <a:gd name="T11" fmla="*/ 108 h 264"/>
                <a:gd name="T12" fmla="*/ 218 w 279"/>
                <a:gd name="T13" fmla="*/ 108 h 264"/>
                <a:gd name="T14" fmla="*/ 198 w 279"/>
                <a:gd name="T15" fmla="*/ 112 h 264"/>
                <a:gd name="T16" fmla="*/ 187 w 279"/>
                <a:gd name="T17" fmla="*/ 113 h 264"/>
                <a:gd name="T18" fmla="*/ 185 w 279"/>
                <a:gd name="T19" fmla="*/ 126 h 264"/>
                <a:gd name="T20" fmla="*/ 185 w 279"/>
                <a:gd name="T21" fmla="*/ 154 h 264"/>
                <a:gd name="T22" fmla="*/ 180 w 279"/>
                <a:gd name="T23" fmla="*/ 164 h 264"/>
                <a:gd name="T24" fmla="*/ 189 w 279"/>
                <a:gd name="T25" fmla="*/ 156 h 264"/>
                <a:gd name="T26" fmla="*/ 201 w 279"/>
                <a:gd name="T27" fmla="*/ 169 h 264"/>
                <a:gd name="T28" fmla="*/ 207 w 279"/>
                <a:gd name="T29" fmla="*/ 187 h 264"/>
                <a:gd name="T30" fmla="*/ 227 w 279"/>
                <a:gd name="T31" fmla="*/ 211 h 264"/>
                <a:gd name="T32" fmla="*/ 226 w 279"/>
                <a:gd name="T33" fmla="*/ 233 h 264"/>
                <a:gd name="T34" fmla="*/ 228 w 279"/>
                <a:gd name="T35" fmla="*/ 240 h 264"/>
                <a:gd name="T36" fmla="*/ 217 w 279"/>
                <a:gd name="T37" fmla="*/ 263 h 264"/>
                <a:gd name="T38" fmla="*/ 206 w 279"/>
                <a:gd name="T39" fmla="*/ 264 h 264"/>
                <a:gd name="T40" fmla="*/ 196 w 279"/>
                <a:gd name="T41" fmla="*/ 263 h 264"/>
                <a:gd name="T42" fmla="*/ 195 w 279"/>
                <a:gd name="T43" fmla="*/ 245 h 264"/>
                <a:gd name="T44" fmla="*/ 193 w 279"/>
                <a:gd name="T45" fmla="*/ 255 h 264"/>
                <a:gd name="T46" fmla="*/ 188 w 279"/>
                <a:gd name="T47" fmla="*/ 246 h 264"/>
                <a:gd name="T48" fmla="*/ 173 w 279"/>
                <a:gd name="T49" fmla="*/ 231 h 264"/>
                <a:gd name="T50" fmla="*/ 171 w 279"/>
                <a:gd name="T51" fmla="*/ 208 h 264"/>
                <a:gd name="T52" fmla="*/ 143 w 279"/>
                <a:gd name="T53" fmla="*/ 210 h 264"/>
                <a:gd name="T54" fmla="*/ 130 w 279"/>
                <a:gd name="T55" fmla="*/ 201 h 264"/>
                <a:gd name="T56" fmla="*/ 122 w 279"/>
                <a:gd name="T57" fmla="*/ 200 h 264"/>
                <a:gd name="T58" fmla="*/ 126 w 279"/>
                <a:gd name="T59" fmla="*/ 213 h 264"/>
                <a:gd name="T60" fmla="*/ 108 w 279"/>
                <a:gd name="T61" fmla="*/ 222 h 264"/>
                <a:gd name="T62" fmla="*/ 93 w 279"/>
                <a:gd name="T63" fmla="*/ 224 h 264"/>
                <a:gd name="T64" fmla="*/ 85 w 279"/>
                <a:gd name="T65" fmla="*/ 238 h 264"/>
                <a:gd name="T66" fmla="*/ 73 w 279"/>
                <a:gd name="T67" fmla="*/ 244 h 264"/>
                <a:gd name="T68" fmla="*/ 73 w 279"/>
                <a:gd name="T69" fmla="*/ 228 h 264"/>
                <a:gd name="T70" fmla="*/ 70 w 279"/>
                <a:gd name="T71" fmla="*/ 232 h 264"/>
                <a:gd name="T72" fmla="*/ 58 w 279"/>
                <a:gd name="T73" fmla="*/ 233 h 264"/>
                <a:gd name="T74" fmla="*/ 45 w 279"/>
                <a:gd name="T75" fmla="*/ 216 h 264"/>
                <a:gd name="T76" fmla="*/ 25 w 279"/>
                <a:gd name="T77" fmla="*/ 210 h 264"/>
                <a:gd name="T78" fmla="*/ 24 w 279"/>
                <a:gd name="T79" fmla="*/ 192 h 264"/>
                <a:gd name="T80" fmla="*/ 7 w 279"/>
                <a:gd name="T81" fmla="*/ 188 h 264"/>
                <a:gd name="T82" fmla="*/ 0 w 279"/>
                <a:gd name="T83" fmla="*/ 175 h 264"/>
                <a:gd name="T84" fmla="*/ 11 w 279"/>
                <a:gd name="T85" fmla="*/ 164 h 264"/>
                <a:gd name="T86" fmla="*/ 24 w 279"/>
                <a:gd name="T87" fmla="*/ 155 h 264"/>
                <a:gd name="T88" fmla="*/ 15 w 279"/>
                <a:gd name="T89" fmla="*/ 137 h 264"/>
                <a:gd name="T90" fmla="*/ 20 w 279"/>
                <a:gd name="T91" fmla="*/ 128 h 264"/>
                <a:gd name="T92" fmla="*/ 33 w 279"/>
                <a:gd name="T93" fmla="*/ 119 h 264"/>
                <a:gd name="T94" fmla="*/ 54 w 279"/>
                <a:gd name="T95" fmla="*/ 132 h 264"/>
                <a:gd name="T96" fmla="*/ 66 w 279"/>
                <a:gd name="T97" fmla="*/ 126 h 264"/>
                <a:gd name="T98" fmla="*/ 76 w 279"/>
                <a:gd name="T99" fmla="*/ 129 h 264"/>
                <a:gd name="T100" fmla="*/ 88 w 279"/>
                <a:gd name="T101" fmla="*/ 143 h 264"/>
                <a:gd name="T102" fmla="*/ 105 w 279"/>
                <a:gd name="T103" fmla="*/ 137 h 264"/>
                <a:gd name="T104" fmla="*/ 125 w 279"/>
                <a:gd name="T105" fmla="*/ 102 h 264"/>
                <a:gd name="T106" fmla="*/ 136 w 279"/>
                <a:gd name="T107" fmla="*/ 90 h 264"/>
                <a:gd name="T108" fmla="*/ 146 w 279"/>
                <a:gd name="T109" fmla="*/ 92 h 264"/>
                <a:gd name="T110" fmla="*/ 157 w 279"/>
                <a:gd name="T111" fmla="*/ 68 h 264"/>
                <a:gd name="T112" fmla="*/ 166 w 279"/>
                <a:gd name="T113" fmla="*/ 52 h 264"/>
                <a:gd name="T114" fmla="*/ 180 w 279"/>
                <a:gd name="T115" fmla="*/ 37 h 264"/>
                <a:gd name="T116" fmla="*/ 170 w 279"/>
                <a:gd name="T117" fmla="*/ 17 h 264"/>
                <a:gd name="T118" fmla="*/ 175 w 279"/>
                <a:gd name="T119" fmla="*/ 2 h 264"/>
                <a:gd name="T120" fmla="*/ 199 w 279"/>
                <a:gd name="T121" fmla="*/ 10 h 264"/>
                <a:gd name="T122" fmla="*/ 246 w 279"/>
                <a:gd name="T123" fmla="*/ 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9" h="264">
                  <a:moveTo>
                    <a:pt x="246" y="31"/>
                  </a:moveTo>
                  <a:lnTo>
                    <a:pt x="248" y="31"/>
                  </a:lnTo>
                  <a:lnTo>
                    <a:pt x="249" y="32"/>
                  </a:lnTo>
                  <a:lnTo>
                    <a:pt x="250" y="33"/>
                  </a:lnTo>
                  <a:lnTo>
                    <a:pt x="252" y="35"/>
                  </a:lnTo>
                  <a:lnTo>
                    <a:pt x="253" y="38"/>
                  </a:lnTo>
                  <a:lnTo>
                    <a:pt x="254" y="40"/>
                  </a:lnTo>
                  <a:lnTo>
                    <a:pt x="254" y="42"/>
                  </a:lnTo>
                  <a:lnTo>
                    <a:pt x="254" y="43"/>
                  </a:lnTo>
                  <a:lnTo>
                    <a:pt x="254" y="43"/>
                  </a:lnTo>
                  <a:lnTo>
                    <a:pt x="255" y="43"/>
                  </a:lnTo>
                  <a:lnTo>
                    <a:pt x="260" y="44"/>
                  </a:lnTo>
                  <a:lnTo>
                    <a:pt x="265" y="45"/>
                  </a:lnTo>
                  <a:lnTo>
                    <a:pt x="267" y="47"/>
                  </a:lnTo>
                  <a:lnTo>
                    <a:pt x="267" y="47"/>
                  </a:lnTo>
                  <a:lnTo>
                    <a:pt x="267" y="48"/>
                  </a:lnTo>
                  <a:lnTo>
                    <a:pt x="267" y="49"/>
                  </a:lnTo>
                  <a:lnTo>
                    <a:pt x="269" y="50"/>
                  </a:lnTo>
                  <a:lnTo>
                    <a:pt x="269" y="50"/>
                  </a:lnTo>
                  <a:lnTo>
                    <a:pt x="272" y="51"/>
                  </a:lnTo>
                  <a:lnTo>
                    <a:pt x="273" y="52"/>
                  </a:lnTo>
                  <a:lnTo>
                    <a:pt x="274" y="52"/>
                  </a:lnTo>
                  <a:lnTo>
                    <a:pt x="274" y="54"/>
                  </a:lnTo>
                  <a:lnTo>
                    <a:pt x="277" y="58"/>
                  </a:lnTo>
                  <a:lnTo>
                    <a:pt x="277" y="60"/>
                  </a:lnTo>
                  <a:lnTo>
                    <a:pt x="277" y="61"/>
                  </a:lnTo>
                  <a:lnTo>
                    <a:pt x="276" y="63"/>
                  </a:lnTo>
                  <a:lnTo>
                    <a:pt x="276" y="64"/>
                  </a:lnTo>
                  <a:lnTo>
                    <a:pt x="277" y="64"/>
                  </a:lnTo>
                  <a:lnTo>
                    <a:pt x="278" y="66"/>
                  </a:lnTo>
                  <a:lnTo>
                    <a:pt x="279" y="67"/>
                  </a:lnTo>
                  <a:lnTo>
                    <a:pt x="279" y="68"/>
                  </a:lnTo>
                  <a:lnTo>
                    <a:pt x="278" y="68"/>
                  </a:lnTo>
                  <a:lnTo>
                    <a:pt x="278" y="69"/>
                  </a:lnTo>
                  <a:lnTo>
                    <a:pt x="276" y="70"/>
                  </a:lnTo>
                  <a:lnTo>
                    <a:pt x="275" y="71"/>
                  </a:lnTo>
                  <a:lnTo>
                    <a:pt x="275" y="71"/>
                  </a:lnTo>
                  <a:lnTo>
                    <a:pt x="274" y="72"/>
                  </a:lnTo>
                  <a:lnTo>
                    <a:pt x="274" y="73"/>
                  </a:lnTo>
                  <a:lnTo>
                    <a:pt x="274" y="73"/>
                  </a:lnTo>
                  <a:lnTo>
                    <a:pt x="274" y="75"/>
                  </a:lnTo>
                  <a:lnTo>
                    <a:pt x="276" y="78"/>
                  </a:lnTo>
                  <a:lnTo>
                    <a:pt x="276" y="79"/>
                  </a:lnTo>
                  <a:lnTo>
                    <a:pt x="276" y="80"/>
                  </a:lnTo>
                  <a:lnTo>
                    <a:pt x="276" y="80"/>
                  </a:lnTo>
                  <a:lnTo>
                    <a:pt x="276" y="83"/>
                  </a:lnTo>
                  <a:lnTo>
                    <a:pt x="276" y="85"/>
                  </a:lnTo>
                  <a:lnTo>
                    <a:pt x="276" y="86"/>
                  </a:lnTo>
                  <a:lnTo>
                    <a:pt x="275" y="88"/>
                  </a:lnTo>
                  <a:lnTo>
                    <a:pt x="274" y="89"/>
                  </a:lnTo>
                  <a:lnTo>
                    <a:pt x="274" y="91"/>
                  </a:lnTo>
                  <a:lnTo>
                    <a:pt x="273" y="92"/>
                  </a:lnTo>
                  <a:lnTo>
                    <a:pt x="273" y="92"/>
                  </a:lnTo>
                  <a:lnTo>
                    <a:pt x="271" y="92"/>
                  </a:lnTo>
                  <a:lnTo>
                    <a:pt x="270" y="92"/>
                  </a:lnTo>
                  <a:lnTo>
                    <a:pt x="269" y="92"/>
                  </a:lnTo>
                  <a:lnTo>
                    <a:pt x="268" y="92"/>
                  </a:lnTo>
                  <a:lnTo>
                    <a:pt x="267" y="92"/>
                  </a:lnTo>
                  <a:lnTo>
                    <a:pt x="267" y="91"/>
                  </a:lnTo>
                  <a:lnTo>
                    <a:pt x="267" y="91"/>
                  </a:lnTo>
                  <a:lnTo>
                    <a:pt x="266" y="9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5" y="88"/>
                  </a:lnTo>
                  <a:lnTo>
                    <a:pt x="264" y="87"/>
                  </a:lnTo>
                  <a:lnTo>
                    <a:pt x="264" y="87"/>
                  </a:lnTo>
                  <a:lnTo>
                    <a:pt x="263" y="87"/>
                  </a:lnTo>
                  <a:lnTo>
                    <a:pt x="262" y="87"/>
                  </a:lnTo>
                  <a:lnTo>
                    <a:pt x="261" y="87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0" y="96"/>
                  </a:lnTo>
                  <a:lnTo>
                    <a:pt x="249" y="96"/>
                  </a:lnTo>
                  <a:lnTo>
                    <a:pt x="249" y="97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7" y="99"/>
                  </a:lnTo>
                  <a:lnTo>
                    <a:pt x="246" y="101"/>
                  </a:lnTo>
                  <a:lnTo>
                    <a:pt x="245" y="101"/>
                  </a:lnTo>
                  <a:lnTo>
                    <a:pt x="245" y="102"/>
                  </a:lnTo>
                  <a:lnTo>
                    <a:pt x="244" y="103"/>
                  </a:lnTo>
                  <a:lnTo>
                    <a:pt x="243" y="103"/>
                  </a:lnTo>
                  <a:lnTo>
                    <a:pt x="243" y="104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40" y="103"/>
                  </a:lnTo>
                  <a:lnTo>
                    <a:pt x="240" y="104"/>
                  </a:lnTo>
                  <a:lnTo>
                    <a:pt x="236" y="106"/>
                  </a:lnTo>
                  <a:lnTo>
                    <a:pt x="235" y="107"/>
                  </a:lnTo>
                  <a:lnTo>
                    <a:pt x="234" y="108"/>
                  </a:lnTo>
                  <a:lnTo>
                    <a:pt x="233" y="108"/>
                  </a:lnTo>
                  <a:lnTo>
                    <a:pt x="233" y="108"/>
                  </a:lnTo>
                  <a:lnTo>
                    <a:pt x="230" y="108"/>
                  </a:lnTo>
                  <a:lnTo>
                    <a:pt x="229" y="108"/>
                  </a:lnTo>
                  <a:lnTo>
                    <a:pt x="229" y="107"/>
                  </a:lnTo>
                  <a:lnTo>
                    <a:pt x="228" y="106"/>
                  </a:lnTo>
                  <a:lnTo>
                    <a:pt x="227" y="106"/>
                  </a:lnTo>
                  <a:lnTo>
                    <a:pt x="226" y="107"/>
                  </a:lnTo>
                  <a:lnTo>
                    <a:pt x="222" y="109"/>
                  </a:lnTo>
                  <a:lnTo>
                    <a:pt x="221" y="109"/>
                  </a:lnTo>
                  <a:lnTo>
                    <a:pt x="220" y="109"/>
                  </a:lnTo>
                  <a:lnTo>
                    <a:pt x="219" y="109"/>
                  </a:lnTo>
                  <a:lnTo>
                    <a:pt x="219" y="109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6" y="106"/>
                  </a:lnTo>
                  <a:lnTo>
                    <a:pt x="210" y="106"/>
                  </a:lnTo>
                  <a:lnTo>
                    <a:pt x="209" y="106"/>
                  </a:lnTo>
                  <a:lnTo>
                    <a:pt x="207" y="107"/>
                  </a:lnTo>
                  <a:lnTo>
                    <a:pt x="206" y="107"/>
                  </a:lnTo>
                  <a:lnTo>
                    <a:pt x="206" y="108"/>
                  </a:lnTo>
                  <a:lnTo>
                    <a:pt x="205" y="109"/>
                  </a:lnTo>
                  <a:lnTo>
                    <a:pt x="205" y="110"/>
                  </a:lnTo>
                  <a:lnTo>
                    <a:pt x="205" y="110"/>
                  </a:lnTo>
                  <a:lnTo>
                    <a:pt x="202" y="110"/>
                  </a:lnTo>
                  <a:lnTo>
                    <a:pt x="201" y="111"/>
                  </a:lnTo>
                  <a:lnTo>
                    <a:pt x="199" y="111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7" y="112"/>
                  </a:lnTo>
                  <a:lnTo>
                    <a:pt x="195" y="112"/>
                  </a:lnTo>
                  <a:lnTo>
                    <a:pt x="194" y="112"/>
                  </a:lnTo>
                  <a:lnTo>
                    <a:pt x="194" y="111"/>
                  </a:lnTo>
                  <a:lnTo>
                    <a:pt x="193" y="110"/>
                  </a:lnTo>
                  <a:lnTo>
                    <a:pt x="193" y="109"/>
                  </a:lnTo>
                  <a:lnTo>
                    <a:pt x="192" y="108"/>
                  </a:lnTo>
                  <a:lnTo>
                    <a:pt x="192" y="108"/>
                  </a:lnTo>
                  <a:lnTo>
                    <a:pt x="192" y="108"/>
                  </a:lnTo>
                  <a:lnTo>
                    <a:pt x="191" y="109"/>
                  </a:lnTo>
                  <a:lnTo>
                    <a:pt x="190" y="112"/>
                  </a:lnTo>
                  <a:lnTo>
                    <a:pt x="189" y="112"/>
                  </a:lnTo>
                  <a:lnTo>
                    <a:pt x="188" y="113"/>
                  </a:lnTo>
                  <a:lnTo>
                    <a:pt x="187" y="113"/>
                  </a:lnTo>
                  <a:lnTo>
                    <a:pt x="179" y="114"/>
                  </a:lnTo>
                  <a:lnTo>
                    <a:pt x="179" y="115"/>
                  </a:lnTo>
                  <a:lnTo>
                    <a:pt x="178" y="115"/>
                  </a:lnTo>
                  <a:lnTo>
                    <a:pt x="177" y="116"/>
                  </a:lnTo>
                  <a:lnTo>
                    <a:pt x="177" y="117"/>
                  </a:lnTo>
                  <a:lnTo>
                    <a:pt x="177" y="120"/>
                  </a:lnTo>
                  <a:lnTo>
                    <a:pt x="177" y="120"/>
                  </a:lnTo>
                  <a:lnTo>
                    <a:pt x="177" y="121"/>
                  </a:lnTo>
                  <a:lnTo>
                    <a:pt x="177" y="122"/>
                  </a:lnTo>
                  <a:lnTo>
                    <a:pt x="178" y="122"/>
                  </a:lnTo>
                  <a:lnTo>
                    <a:pt x="183" y="125"/>
                  </a:lnTo>
                  <a:lnTo>
                    <a:pt x="184" y="125"/>
                  </a:lnTo>
                  <a:lnTo>
                    <a:pt x="184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28"/>
                  </a:lnTo>
                  <a:lnTo>
                    <a:pt x="185" y="129"/>
                  </a:lnTo>
                  <a:lnTo>
                    <a:pt x="185" y="130"/>
                  </a:lnTo>
                  <a:lnTo>
                    <a:pt x="184" y="134"/>
                  </a:lnTo>
                  <a:lnTo>
                    <a:pt x="184" y="136"/>
                  </a:lnTo>
                  <a:lnTo>
                    <a:pt x="184" y="139"/>
                  </a:lnTo>
                  <a:lnTo>
                    <a:pt x="186" y="146"/>
                  </a:lnTo>
                  <a:lnTo>
                    <a:pt x="186" y="147"/>
                  </a:lnTo>
                  <a:lnTo>
                    <a:pt x="185" y="147"/>
                  </a:lnTo>
                  <a:lnTo>
                    <a:pt x="185" y="150"/>
                  </a:lnTo>
                  <a:lnTo>
                    <a:pt x="184" y="150"/>
                  </a:lnTo>
                  <a:lnTo>
                    <a:pt x="185" y="151"/>
                  </a:lnTo>
                  <a:lnTo>
                    <a:pt x="185" y="153"/>
                  </a:lnTo>
                  <a:lnTo>
                    <a:pt x="185" y="154"/>
                  </a:lnTo>
                  <a:lnTo>
                    <a:pt x="185" y="154"/>
                  </a:lnTo>
                  <a:lnTo>
                    <a:pt x="185" y="155"/>
                  </a:lnTo>
                  <a:lnTo>
                    <a:pt x="184" y="155"/>
                  </a:lnTo>
                  <a:lnTo>
                    <a:pt x="184" y="156"/>
                  </a:lnTo>
                  <a:lnTo>
                    <a:pt x="184" y="156"/>
                  </a:lnTo>
                  <a:lnTo>
                    <a:pt x="180" y="156"/>
                  </a:lnTo>
                  <a:lnTo>
                    <a:pt x="178" y="157"/>
                  </a:lnTo>
                  <a:lnTo>
                    <a:pt x="177" y="157"/>
                  </a:lnTo>
                  <a:lnTo>
                    <a:pt x="177" y="158"/>
                  </a:lnTo>
                  <a:lnTo>
                    <a:pt x="177" y="159"/>
                  </a:lnTo>
                  <a:lnTo>
                    <a:pt x="178" y="160"/>
                  </a:lnTo>
                  <a:lnTo>
                    <a:pt x="179" y="161"/>
                  </a:lnTo>
                  <a:lnTo>
                    <a:pt x="179" y="161"/>
                  </a:lnTo>
                  <a:lnTo>
                    <a:pt x="179" y="163"/>
                  </a:lnTo>
                  <a:lnTo>
                    <a:pt x="180" y="163"/>
                  </a:lnTo>
                  <a:lnTo>
                    <a:pt x="180" y="164"/>
                  </a:lnTo>
                  <a:lnTo>
                    <a:pt x="181" y="164"/>
                  </a:lnTo>
                  <a:lnTo>
                    <a:pt x="182" y="165"/>
                  </a:lnTo>
                  <a:lnTo>
                    <a:pt x="182" y="165"/>
                  </a:lnTo>
                  <a:lnTo>
                    <a:pt x="183" y="165"/>
                  </a:lnTo>
                  <a:lnTo>
                    <a:pt x="184" y="165"/>
                  </a:lnTo>
                  <a:lnTo>
                    <a:pt x="184" y="164"/>
                  </a:lnTo>
                  <a:lnTo>
                    <a:pt x="184" y="164"/>
                  </a:lnTo>
                  <a:lnTo>
                    <a:pt x="185" y="163"/>
                  </a:lnTo>
                  <a:lnTo>
                    <a:pt x="185" y="161"/>
                  </a:lnTo>
                  <a:lnTo>
                    <a:pt x="185" y="161"/>
                  </a:lnTo>
                  <a:lnTo>
                    <a:pt x="186" y="160"/>
                  </a:lnTo>
                  <a:lnTo>
                    <a:pt x="187" y="159"/>
                  </a:lnTo>
                  <a:lnTo>
                    <a:pt x="187" y="159"/>
                  </a:lnTo>
                  <a:lnTo>
                    <a:pt x="189" y="157"/>
                  </a:lnTo>
                  <a:lnTo>
                    <a:pt x="189" y="156"/>
                  </a:lnTo>
                  <a:lnTo>
                    <a:pt x="190" y="156"/>
                  </a:lnTo>
                  <a:lnTo>
                    <a:pt x="191" y="156"/>
                  </a:lnTo>
                  <a:lnTo>
                    <a:pt x="191" y="157"/>
                  </a:lnTo>
                  <a:lnTo>
                    <a:pt x="192" y="159"/>
                  </a:lnTo>
                  <a:lnTo>
                    <a:pt x="192" y="160"/>
                  </a:lnTo>
                  <a:lnTo>
                    <a:pt x="192" y="161"/>
                  </a:lnTo>
                  <a:lnTo>
                    <a:pt x="193" y="165"/>
                  </a:lnTo>
                  <a:lnTo>
                    <a:pt x="194" y="166"/>
                  </a:lnTo>
                  <a:lnTo>
                    <a:pt x="194" y="167"/>
                  </a:lnTo>
                  <a:lnTo>
                    <a:pt x="195" y="167"/>
                  </a:lnTo>
                  <a:lnTo>
                    <a:pt x="196" y="167"/>
                  </a:lnTo>
                  <a:lnTo>
                    <a:pt x="196" y="168"/>
                  </a:lnTo>
                  <a:lnTo>
                    <a:pt x="198" y="168"/>
                  </a:lnTo>
                  <a:lnTo>
                    <a:pt x="199" y="168"/>
                  </a:lnTo>
                  <a:lnTo>
                    <a:pt x="201" y="169"/>
                  </a:lnTo>
                  <a:lnTo>
                    <a:pt x="204" y="170"/>
                  </a:lnTo>
                  <a:lnTo>
                    <a:pt x="205" y="170"/>
                  </a:lnTo>
                  <a:lnTo>
                    <a:pt x="205" y="171"/>
                  </a:lnTo>
                  <a:lnTo>
                    <a:pt x="205" y="171"/>
                  </a:lnTo>
                  <a:lnTo>
                    <a:pt x="205" y="173"/>
                  </a:lnTo>
                  <a:lnTo>
                    <a:pt x="205" y="173"/>
                  </a:lnTo>
                  <a:lnTo>
                    <a:pt x="205" y="175"/>
                  </a:lnTo>
                  <a:lnTo>
                    <a:pt x="205" y="179"/>
                  </a:lnTo>
                  <a:lnTo>
                    <a:pt x="205" y="180"/>
                  </a:lnTo>
                  <a:lnTo>
                    <a:pt x="205" y="182"/>
                  </a:lnTo>
                  <a:lnTo>
                    <a:pt x="205" y="182"/>
                  </a:lnTo>
                  <a:lnTo>
                    <a:pt x="206" y="183"/>
                  </a:lnTo>
                  <a:lnTo>
                    <a:pt x="207" y="185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6" y="188"/>
                  </a:lnTo>
                  <a:lnTo>
                    <a:pt x="206" y="188"/>
                  </a:lnTo>
                  <a:lnTo>
                    <a:pt x="207" y="189"/>
                  </a:lnTo>
                  <a:lnTo>
                    <a:pt x="208" y="190"/>
                  </a:lnTo>
                  <a:lnTo>
                    <a:pt x="211" y="191"/>
                  </a:lnTo>
                  <a:lnTo>
                    <a:pt x="211" y="191"/>
                  </a:lnTo>
                  <a:lnTo>
                    <a:pt x="212" y="192"/>
                  </a:lnTo>
                  <a:lnTo>
                    <a:pt x="212" y="192"/>
                  </a:lnTo>
                  <a:lnTo>
                    <a:pt x="213" y="193"/>
                  </a:lnTo>
                  <a:lnTo>
                    <a:pt x="215" y="195"/>
                  </a:lnTo>
                  <a:lnTo>
                    <a:pt x="216" y="198"/>
                  </a:lnTo>
                  <a:lnTo>
                    <a:pt x="224" y="205"/>
                  </a:lnTo>
                  <a:lnTo>
                    <a:pt x="227" y="209"/>
                  </a:lnTo>
                  <a:lnTo>
                    <a:pt x="228" y="210"/>
                  </a:lnTo>
                  <a:lnTo>
                    <a:pt x="227" y="211"/>
                  </a:lnTo>
                  <a:lnTo>
                    <a:pt x="227" y="211"/>
                  </a:lnTo>
                  <a:lnTo>
                    <a:pt x="226" y="216"/>
                  </a:lnTo>
                  <a:lnTo>
                    <a:pt x="226" y="220"/>
                  </a:lnTo>
                  <a:lnTo>
                    <a:pt x="226" y="226"/>
                  </a:lnTo>
                  <a:lnTo>
                    <a:pt x="226" y="227"/>
                  </a:lnTo>
                  <a:lnTo>
                    <a:pt x="226" y="229"/>
                  </a:lnTo>
                  <a:lnTo>
                    <a:pt x="227" y="229"/>
                  </a:lnTo>
                  <a:lnTo>
                    <a:pt x="227" y="229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27" y="230"/>
                  </a:lnTo>
                  <a:lnTo>
                    <a:pt x="227" y="231"/>
                  </a:lnTo>
                  <a:lnTo>
                    <a:pt x="226" y="231"/>
                  </a:lnTo>
                  <a:lnTo>
                    <a:pt x="226" y="232"/>
                  </a:lnTo>
                  <a:lnTo>
                    <a:pt x="226" y="233"/>
                  </a:lnTo>
                  <a:lnTo>
                    <a:pt x="226" y="234"/>
                  </a:lnTo>
                  <a:lnTo>
                    <a:pt x="226" y="234"/>
                  </a:lnTo>
                  <a:lnTo>
                    <a:pt x="226" y="234"/>
                  </a:lnTo>
                  <a:lnTo>
                    <a:pt x="226" y="235"/>
                  </a:lnTo>
                  <a:lnTo>
                    <a:pt x="225" y="236"/>
                  </a:lnTo>
                  <a:lnTo>
                    <a:pt x="224" y="236"/>
                  </a:lnTo>
                  <a:lnTo>
                    <a:pt x="224" y="237"/>
                  </a:lnTo>
                  <a:lnTo>
                    <a:pt x="224" y="237"/>
                  </a:lnTo>
                  <a:lnTo>
                    <a:pt x="225" y="237"/>
                  </a:lnTo>
                  <a:lnTo>
                    <a:pt x="226" y="237"/>
                  </a:lnTo>
                  <a:lnTo>
                    <a:pt x="226" y="237"/>
                  </a:lnTo>
                  <a:lnTo>
                    <a:pt x="227" y="238"/>
                  </a:lnTo>
                  <a:lnTo>
                    <a:pt x="227" y="238"/>
                  </a:lnTo>
                  <a:lnTo>
                    <a:pt x="228" y="239"/>
                  </a:lnTo>
                  <a:lnTo>
                    <a:pt x="228" y="240"/>
                  </a:lnTo>
                  <a:lnTo>
                    <a:pt x="227" y="242"/>
                  </a:lnTo>
                  <a:lnTo>
                    <a:pt x="226" y="243"/>
                  </a:lnTo>
                  <a:lnTo>
                    <a:pt x="226" y="244"/>
                  </a:lnTo>
                  <a:lnTo>
                    <a:pt x="225" y="245"/>
                  </a:lnTo>
                  <a:lnTo>
                    <a:pt x="223" y="246"/>
                  </a:lnTo>
                  <a:lnTo>
                    <a:pt x="221" y="247"/>
                  </a:lnTo>
                  <a:lnTo>
                    <a:pt x="221" y="248"/>
                  </a:lnTo>
                  <a:lnTo>
                    <a:pt x="220" y="249"/>
                  </a:lnTo>
                  <a:lnTo>
                    <a:pt x="219" y="257"/>
                  </a:lnTo>
                  <a:lnTo>
                    <a:pt x="219" y="257"/>
                  </a:lnTo>
                  <a:lnTo>
                    <a:pt x="218" y="258"/>
                  </a:lnTo>
                  <a:lnTo>
                    <a:pt x="217" y="259"/>
                  </a:lnTo>
                  <a:lnTo>
                    <a:pt x="217" y="260"/>
                  </a:lnTo>
                  <a:lnTo>
                    <a:pt x="217" y="261"/>
                  </a:lnTo>
                  <a:lnTo>
                    <a:pt x="217" y="263"/>
                  </a:lnTo>
                  <a:lnTo>
                    <a:pt x="217" y="264"/>
                  </a:lnTo>
                  <a:lnTo>
                    <a:pt x="217" y="264"/>
                  </a:lnTo>
                  <a:lnTo>
                    <a:pt x="217" y="264"/>
                  </a:lnTo>
                  <a:lnTo>
                    <a:pt x="216" y="264"/>
                  </a:lnTo>
                  <a:lnTo>
                    <a:pt x="215" y="264"/>
                  </a:lnTo>
                  <a:lnTo>
                    <a:pt x="213" y="264"/>
                  </a:lnTo>
                  <a:lnTo>
                    <a:pt x="213" y="264"/>
                  </a:lnTo>
                  <a:lnTo>
                    <a:pt x="212" y="264"/>
                  </a:lnTo>
                  <a:lnTo>
                    <a:pt x="212" y="264"/>
                  </a:lnTo>
                  <a:lnTo>
                    <a:pt x="212" y="264"/>
                  </a:lnTo>
                  <a:lnTo>
                    <a:pt x="210" y="264"/>
                  </a:lnTo>
                  <a:lnTo>
                    <a:pt x="210" y="264"/>
                  </a:lnTo>
                  <a:lnTo>
                    <a:pt x="209" y="264"/>
                  </a:lnTo>
                  <a:lnTo>
                    <a:pt x="208" y="264"/>
                  </a:lnTo>
                  <a:lnTo>
                    <a:pt x="206" y="264"/>
                  </a:lnTo>
                  <a:lnTo>
                    <a:pt x="206" y="263"/>
                  </a:lnTo>
                  <a:lnTo>
                    <a:pt x="205" y="263"/>
                  </a:lnTo>
                  <a:lnTo>
                    <a:pt x="205" y="264"/>
                  </a:lnTo>
                  <a:lnTo>
                    <a:pt x="205" y="264"/>
                  </a:lnTo>
                  <a:lnTo>
                    <a:pt x="203" y="264"/>
                  </a:lnTo>
                  <a:lnTo>
                    <a:pt x="203" y="264"/>
                  </a:lnTo>
                  <a:lnTo>
                    <a:pt x="200" y="262"/>
                  </a:lnTo>
                  <a:lnTo>
                    <a:pt x="199" y="262"/>
                  </a:lnTo>
                  <a:lnTo>
                    <a:pt x="199" y="262"/>
                  </a:lnTo>
                  <a:lnTo>
                    <a:pt x="198" y="262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4"/>
                  </a:lnTo>
                  <a:lnTo>
                    <a:pt x="197" y="263"/>
                  </a:lnTo>
                  <a:lnTo>
                    <a:pt x="196" y="263"/>
                  </a:lnTo>
                  <a:lnTo>
                    <a:pt x="196" y="262"/>
                  </a:lnTo>
                  <a:lnTo>
                    <a:pt x="196" y="261"/>
                  </a:lnTo>
                  <a:lnTo>
                    <a:pt x="198" y="257"/>
                  </a:lnTo>
                  <a:lnTo>
                    <a:pt x="198" y="256"/>
                  </a:lnTo>
                  <a:lnTo>
                    <a:pt x="198" y="251"/>
                  </a:lnTo>
                  <a:lnTo>
                    <a:pt x="199" y="251"/>
                  </a:lnTo>
                  <a:lnTo>
                    <a:pt x="199" y="250"/>
                  </a:lnTo>
                  <a:lnTo>
                    <a:pt x="199" y="250"/>
                  </a:lnTo>
                  <a:lnTo>
                    <a:pt x="199" y="249"/>
                  </a:lnTo>
                  <a:lnTo>
                    <a:pt x="199" y="249"/>
                  </a:lnTo>
                  <a:lnTo>
                    <a:pt x="198" y="248"/>
                  </a:lnTo>
                  <a:lnTo>
                    <a:pt x="197" y="247"/>
                  </a:lnTo>
                  <a:lnTo>
                    <a:pt x="196" y="246"/>
                  </a:lnTo>
                  <a:lnTo>
                    <a:pt x="196" y="246"/>
                  </a:lnTo>
                  <a:lnTo>
                    <a:pt x="195" y="245"/>
                  </a:lnTo>
                  <a:lnTo>
                    <a:pt x="194" y="245"/>
                  </a:lnTo>
                  <a:lnTo>
                    <a:pt x="194" y="245"/>
                  </a:lnTo>
                  <a:lnTo>
                    <a:pt x="192" y="246"/>
                  </a:lnTo>
                  <a:lnTo>
                    <a:pt x="191" y="246"/>
                  </a:lnTo>
                  <a:lnTo>
                    <a:pt x="191" y="247"/>
                  </a:lnTo>
                  <a:lnTo>
                    <a:pt x="191" y="248"/>
                  </a:lnTo>
                  <a:lnTo>
                    <a:pt x="191" y="248"/>
                  </a:lnTo>
                  <a:lnTo>
                    <a:pt x="192" y="250"/>
                  </a:lnTo>
                  <a:lnTo>
                    <a:pt x="192" y="251"/>
                  </a:lnTo>
                  <a:lnTo>
                    <a:pt x="193" y="251"/>
                  </a:lnTo>
                  <a:lnTo>
                    <a:pt x="192" y="252"/>
                  </a:lnTo>
                  <a:lnTo>
                    <a:pt x="192" y="253"/>
                  </a:lnTo>
                  <a:lnTo>
                    <a:pt x="192" y="253"/>
                  </a:lnTo>
                  <a:lnTo>
                    <a:pt x="193" y="254"/>
                  </a:lnTo>
                  <a:lnTo>
                    <a:pt x="193" y="255"/>
                  </a:lnTo>
                  <a:lnTo>
                    <a:pt x="193" y="255"/>
                  </a:lnTo>
                  <a:lnTo>
                    <a:pt x="193" y="256"/>
                  </a:lnTo>
                  <a:lnTo>
                    <a:pt x="192" y="256"/>
                  </a:lnTo>
                  <a:lnTo>
                    <a:pt x="192" y="256"/>
                  </a:lnTo>
                  <a:lnTo>
                    <a:pt x="191" y="256"/>
                  </a:lnTo>
                  <a:lnTo>
                    <a:pt x="191" y="256"/>
                  </a:lnTo>
                  <a:lnTo>
                    <a:pt x="190" y="256"/>
                  </a:lnTo>
                  <a:lnTo>
                    <a:pt x="189" y="255"/>
                  </a:lnTo>
                  <a:lnTo>
                    <a:pt x="189" y="255"/>
                  </a:lnTo>
                  <a:lnTo>
                    <a:pt x="189" y="254"/>
                  </a:lnTo>
                  <a:lnTo>
                    <a:pt x="188" y="253"/>
                  </a:lnTo>
                  <a:lnTo>
                    <a:pt x="188" y="252"/>
                  </a:lnTo>
                  <a:lnTo>
                    <a:pt x="187" y="251"/>
                  </a:lnTo>
                  <a:lnTo>
                    <a:pt x="188" y="250"/>
                  </a:lnTo>
                  <a:lnTo>
                    <a:pt x="188" y="246"/>
                  </a:lnTo>
                  <a:lnTo>
                    <a:pt x="187" y="244"/>
                  </a:lnTo>
                  <a:lnTo>
                    <a:pt x="188" y="239"/>
                  </a:lnTo>
                  <a:lnTo>
                    <a:pt x="188" y="238"/>
                  </a:lnTo>
                  <a:lnTo>
                    <a:pt x="187" y="237"/>
                  </a:lnTo>
                  <a:lnTo>
                    <a:pt x="186" y="237"/>
                  </a:lnTo>
                  <a:lnTo>
                    <a:pt x="186" y="236"/>
                  </a:lnTo>
                  <a:lnTo>
                    <a:pt x="185" y="235"/>
                  </a:lnTo>
                  <a:lnTo>
                    <a:pt x="185" y="235"/>
                  </a:lnTo>
                  <a:lnTo>
                    <a:pt x="184" y="236"/>
                  </a:lnTo>
                  <a:lnTo>
                    <a:pt x="182" y="236"/>
                  </a:lnTo>
                  <a:lnTo>
                    <a:pt x="177" y="234"/>
                  </a:lnTo>
                  <a:lnTo>
                    <a:pt x="175" y="233"/>
                  </a:lnTo>
                  <a:lnTo>
                    <a:pt x="174" y="233"/>
                  </a:lnTo>
                  <a:lnTo>
                    <a:pt x="173" y="232"/>
                  </a:lnTo>
                  <a:lnTo>
                    <a:pt x="173" y="231"/>
                  </a:lnTo>
                  <a:lnTo>
                    <a:pt x="173" y="230"/>
                  </a:lnTo>
                  <a:lnTo>
                    <a:pt x="173" y="229"/>
                  </a:lnTo>
                  <a:lnTo>
                    <a:pt x="173" y="228"/>
                  </a:lnTo>
                  <a:lnTo>
                    <a:pt x="176" y="227"/>
                  </a:lnTo>
                  <a:lnTo>
                    <a:pt x="176" y="225"/>
                  </a:lnTo>
                  <a:lnTo>
                    <a:pt x="176" y="224"/>
                  </a:lnTo>
                  <a:lnTo>
                    <a:pt x="175" y="223"/>
                  </a:lnTo>
                  <a:lnTo>
                    <a:pt x="175" y="223"/>
                  </a:lnTo>
                  <a:lnTo>
                    <a:pt x="174" y="222"/>
                  </a:lnTo>
                  <a:lnTo>
                    <a:pt x="174" y="221"/>
                  </a:lnTo>
                  <a:lnTo>
                    <a:pt x="174" y="218"/>
                  </a:lnTo>
                  <a:lnTo>
                    <a:pt x="174" y="217"/>
                  </a:lnTo>
                  <a:lnTo>
                    <a:pt x="171" y="211"/>
                  </a:lnTo>
                  <a:lnTo>
                    <a:pt x="171" y="209"/>
                  </a:lnTo>
                  <a:lnTo>
                    <a:pt x="171" y="208"/>
                  </a:lnTo>
                  <a:lnTo>
                    <a:pt x="171" y="207"/>
                  </a:lnTo>
                  <a:lnTo>
                    <a:pt x="171" y="207"/>
                  </a:lnTo>
                  <a:lnTo>
                    <a:pt x="164" y="208"/>
                  </a:lnTo>
                  <a:lnTo>
                    <a:pt x="157" y="208"/>
                  </a:lnTo>
                  <a:lnTo>
                    <a:pt x="154" y="209"/>
                  </a:lnTo>
                  <a:lnTo>
                    <a:pt x="150" y="211"/>
                  </a:lnTo>
                  <a:lnTo>
                    <a:pt x="149" y="212"/>
                  </a:lnTo>
                  <a:lnTo>
                    <a:pt x="149" y="213"/>
                  </a:lnTo>
                  <a:lnTo>
                    <a:pt x="148" y="213"/>
                  </a:lnTo>
                  <a:lnTo>
                    <a:pt x="147" y="213"/>
                  </a:lnTo>
                  <a:lnTo>
                    <a:pt x="146" y="213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3" y="211"/>
                  </a:lnTo>
                  <a:lnTo>
                    <a:pt x="143" y="210"/>
                  </a:lnTo>
                  <a:lnTo>
                    <a:pt x="142" y="209"/>
                  </a:lnTo>
                  <a:lnTo>
                    <a:pt x="142" y="209"/>
                  </a:lnTo>
                  <a:lnTo>
                    <a:pt x="142" y="208"/>
                  </a:lnTo>
                  <a:lnTo>
                    <a:pt x="142" y="204"/>
                  </a:lnTo>
                  <a:lnTo>
                    <a:pt x="142" y="204"/>
                  </a:lnTo>
                  <a:lnTo>
                    <a:pt x="142" y="203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0" y="202"/>
                  </a:lnTo>
                  <a:lnTo>
                    <a:pt x="137" y="202"/>
                  </a:lnTo>
                  <a:lnTo>
                    <a:pt x="136" y="202"/>
                  </a:lnTo>
                  <a:lnTo>
                    <a:pt x="135" y="202"/>
                  </a:lnTo>
                  <a:lnTo>
                    <a:pt x="135" y="202"/>
                  </a:lnTo>
                  <a:lnTo>
                    <a:pt x="134" y="201"/>
                  </a:lnTo>
                  <a:lnTo>
                    <a:pt x="130" y="201"/>
                  </a:lnTo>
                  <a:lnTo>
                    <a:pt x="129" y="200"/>
                  </a:lnTo>
                  <a:lnTo>
                    <a:pt x="128" y="199"/>
                  </a:lnTo>
                  <a:lnTo>
                    <a:pt x="128" y="199"/>
                  </a:lnTo>
                  <a:lnTo>
                    <a:pt x="128" y="199"/>
                  </a:lnTo>
                  <a:lnTo>
                    <a:pt x="127" y="197"/>
                  </a:lnTo>
                  <a:lnTo>
                    <a:pt x="127" y="196"/>
                  </a:lnTo>
                  <a:lnTo>
                    <a:pt x="126" y="196"/>
                  </a:lnTo>
                  <a:lnTo>
                    <a:pt x="126" y="195"/>
                  </a:lnTo>
                  <a:lnTo>
                    <a:pt x="125" y="196"/>
                  </a:lnTo>
                  <a:lnTo>
                    <a:pt x="125" y="196"/>
                  </a:lnTo>
                  <a:lnTo>
                    <a:pt x="124" y="197"/>
                  </a:lnTo>
                  <a:lnTo>
                    <a:pt x="123" y="197"/>
                  </a:lnTo>
                  <a:lnTo>
                    <a:pt x="122" y="199"/>
                  </a:lnTo>
                  <a:lnTo>
                    <a:pt x="122" y="199"/>
                  </a:lnTo>
                  <a:lnTo>
                    <a:pt x="122" y="200"/>
                  </a:lnTo>
                  <a:lnTo>
                    <a:pt x="121" y="202"/>
                  </a:lnTo>
                  <a:lnTo>
                    <a:pt x="121" y="203"/>
                  </a:lnTo>
                  <a:lnTo>
                    <a:pt x="121" y="204"/>
                  </a:lnTo>
                  <a:lnTo>
                    <a:pt x="121" y="206"/>
                  </a:lnTo>
                  <a:lnTo>
                    <a:pt x="121" y="207"/>
                  </a:lnTo>
                  <a:lnTo>
                    <a:pt x="122" y="208"/>
                  </a:lnTo>
                  <a:lnTo>
                    <a:pt x="122" y="208"/>
                  </a:lnTo>
                  <a:lnTo>
                    <a:pt x="122" y="209"/>
                  </a:lnTo>
                  <a:lnTo>
                    <a:pt x="125" y="210"/>
                  </a:lnTo>
                  <a:lnTo>
                    <a:pt x="125" y="210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26" y="212"/>
                  </a:lnTo>
                  <a:lnTo>
                    <a:pt x="126" y="213"/>
                  </a:lnTo>
                  <a:lnTo>
                    <a:pt x="126" y="213"/>
                  </a:lnTo>
                  <a:lnTo>
                    <a:pt x="124" y="215"/>
                  </a:lnTo>
                  <a:lnTo>
                    <a:pt x="124" y="215"/>
                  </a:lnTo>
                  <a:lnTo>
                    <a:pt x="124" y="216"/>
                  </a:lnTo>
                  <a:lnTo>
                    <a:pt x="124" y="217"/>
                  </a:lnTo>
                  <a:lnTo>
                    <a:pt x="124" y="218"/>
                  </a:lnTo>
                  <a:lnTo>
                    <a:pt x="123" y="219"/>
                  </a:lnTo>
                  <a:lnTo>
                    <a:pt x="123" y="220"/>
                  </a:lnTo>
                  <a:lnTo>
                    <a:pt x="122" y="220"/>
                  </a:lnTo>
                  <a:lnTo>
                    <a:pt x="114" y="224"/>
                  </a:lnTo>
                  <a:lnTo>
                    <a:pt x="114" y="225"/>
                  </a:lnTo>
                  <a:lnTo>
                    <a:pt x="113" y="225"/>
                  </a:lnTo>
                  <a:lnTo>
                    <a:pt x="112" y="224"/>
                  </a:lnTo>
                  <a:lnTo>
                    <a:pt x="110" y="223"/>
                  </a:lnTo>
                  <a:lnTo>
                    <a:pt x="110" y="223"/>
                  </a:lnTo>
                  <a:lnTo>
                    <a:pt x="108" y="222"/>
                  </a:lnTo>
                  <a:lnTo>
                    <a:pt x="107" y="220"/>
                  </a:lnTo>
                  <a:lnTo>
                    <a:pt x="105" y="218"/>
                  </a:lnTo>
                  <a:lnTo>
                    <a:pt x="104" y="218"/>
                  </a:lnTo>
                  <a:lnTo>
                    <a:pt x="103" y="218"/>
                  </a:lnTo>
                  <a:lnTo>
                    <a:pt x="101" y="219"/>
                  </a:lnTo>
                  <a:lnTo>
                    <a:pt x="100" y="219"/>
                  </a:lnTo>
                  <a:lnTo>
                    <a:pt x="98" y="220"/>
                  </a:lnTo>
                  <a:lnTo>
                    <a:pt x="98" y="221"/>
                  </a:lnTo>
                  <a:lnTo>
                    <a:pt x="98" y="222"/>
                  </a:lnTo>
                  <a:lnTo>
                    <a:pt x="96" y="223"/>
                  </a:lnTo>
                  <a:lnTo>
                    <a:pt x="96" y="225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1" y="225"/>
                  </a:lnTo>
                  <a:lnTo>
                    <a:pt x="89" y="227"/>
                  </a:lnTo>
                  <a:lnTo>
                    <a:pt x="88" y="229"/>
                  </a:lnTo>
                  <a:lnTo>
                    <a:pt x="88" y="230"/>
                  </a:lnTo>
                  <a:lnTo>
                    <a:pt x="89" y="232"/>
                  </a:lnTo>
                  <a:lnTo>
                    <a:pt x="89" y="233"/>
                  </a:lnTo>
                  <a:lnTo>
                    <a:pt x="89" y="234"/>
                  </a:lnTo>
                  <a:lnTo>
                    <a:pt x="88" y="236"/>
                  </a:lnTo>
                  <a:lnTo>
                    <a:pt x="88" y="237"/>
                  </a:lnTo>
                  <a:lnTo>
                    <a:pt x="87" y="237"/>
                  </a:lnTo>
                  <a:lnTo>
                    <a:pt x="87" y="238"/>
                  </a:lnTo>
                  <a:lnTo>
                    <a:pt x="86" y="239"/>
                  </a:lnTo>
                  <a:lnTo>
                    <a:pt x="86" y="239"/>
                  </a:lnTo>
                  <a:lnTo>
                    <a:pt x="85" y="238"/>
                  </a:lnTo>
                  <a:lnTo>
                    <a:pt x="84" y="239"/>
                  </a:lnTo>
                  <a:lnTo>
                    <a:pt x="84" y="239"/>
                  </a:lnTo>
                  <a:lnTo>
                    <a:pt x="83" y="241"/>
                  </a:lnTo>
                  <a:lnTo>
                    <a:pt x="83" y="243"/>
                  </a:lnTo>
                  <a:lnTo>
                    <a:pt x="83" y="244"/>
                  </a:lnTo>
                  <a:lnTo>
                    <a:pt x="83" y="245"/>
                  </a:lnTo>
                  <a:lnTo>
                    <a:pt x="82" y="246"/>
                  </a:lnTo>
                  <a:lnTo>
                    <a:pt x="81" y="246"/>
                  </a:lnTo>
                  <a:lnTo>
                    <a:pt x="80" y="246"/>
                  </a:lnTo>
                  <a:lnTo>
                    <a:pt x="79" y="244"/>
                  </a:lnTo>
                  <a:lnTo>
                    <a:pt x="78" y="244"/>
                  </a:lnTo>
                  <a:lnTo>
                    <a:pt x="77" y="244"/>
                  </a:lnTo>
                  <a:lnTo>
                    <a:pt x="77" y="243"/>
                  </a:lnTo>
                  <a:lnTo>
                    <a:pt x="75" y="244"/>
                  </a:lnTo>
                  <a:lnTo>
                    <a:pt x="73" y="244"/>
                  </a:lnTo>
                  <a:lnTo>
                    <a:pt x="72" y="244"/>
                  </a:lnTo>
                  <a:lnTo>
                    <a:pt x="72" y="244"/>
                  </a:lnTo>
                  <a:lnTo>
                    <a:pt x="72" y="244"/>
                  </a:lnTo>
                  <a:lnTo>
                    <a:pt x="72" y="243"/>
                  </a:lnTo>
                  <a:lnTo>
                    <a:pt x="72" y="243"/>
                  </a:lnTo>
                  <a:lnTo>
                    <a:pt x="74" y="240"/>
                  </a:lnTo>
                  <a:lnTo>
                    <a:pt x="74" y="239"/>
                  </a:lnTo>
                  <a:lnTo>
                    <a:pt x="75" y="237"/>
                  </a:lnTo>
                  <a:lnTo>
                    <a:pt x="76" y="237"/>
                  </a:lnTo>
                  <a:lnTo>
                    <a:pt x="76" y="236"/>
                  </a:lnTo>
                  <a:lnTo>
                    <a:pt x="76" y="235"/>
                  </a:lnTo>
                  <a:lnTo>
                    <a:pt x="76" y="234"/>
                  </a:lnTo>
                  <a:lnTo>
                    <a:pt x="74" y="232"/>
                  </a:lnTo>
                  <a:lnTo>
                    <a:pt x="73" y="229"/>
                  </a:lnTo>
                  <a:lnTo>
                    <a:pt x="73" y="228"/>
                  </a:lnTo>
                  <a:lnTo>
                    <a:pt x="72" y="227"/>
                  </a:lnTo>
                  <a:lnTo>
                    <a:pt x="70" y="225"/>
                  </a:lnTo>
                  <a:lnTo>
                    <a:pt x="70" y="224"/>
                  </a:lnTo>
                  <a:lnTo>
                    <a:pt x="69" y="223"/>
                  </a:lnTo>
                  <a:lnTo>
                    <a:pt x="69" y="223"/>
                  </a:lnTo>
                  <a:lnTo>
                    <a:pt x="68" y="223"/>
                  </a:lnTo>
                  <a:lnTo>
                    <a:pt x="67" y="223"/>
                  </a:lnTo>
                  <a:lnTo>
                    <a:pt x="67" y="223"/>
                  </a:lnTo>
                  <a:lnTo>
                    <a:pt x="66" y="223"/>
                  </a:lnTo>
                  <a:lnTo>
                    <a:pt x="66" y="225"/>
                  </a:lnTo>
                  <a:lnTo>
                    <a:pt x="67" y="226"/>
                  </a:lnTo>
                  <a:lnTo>
                    <a:pt x="67" y="227"/>
                  </a:lnTo>
                  <a:lnTo>
                    <a:pt x="70" y="231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0" y="233"/>
                  </a:lnTo>
                  <a:lnTo>
                    <a:pt x="70" y="234"/>
                  </a:lnTo>
                  <a:lnTo>
                    <a:pt x="70" y="235"/>
                  </a:lnTo>
                  <a:lnTo>
                    <a:pt x="70" y="236"/>
                  </a:lnTo>
                  <a:lnTo>
                    <a:pt x="68" y="237"/>
                  </a:lnTo>
                  <a:lnTo>
                    <a:pt x="68" y="237"/>
                  </a:lnTo>
                  <a:lnTo>
                    <a:pt x="68" y="239"/>
                  </a:lnTo>
                  <a:lnTo>
                    <a:pt x="68" y="241"/>
                  </a:lnTo>
                  <a:lnTo>
                    <a:pt x="68" y="242"/>
                  </a:lnTo>
                  <a:lnTo>
                    <a:pt x="67" y="243"/>
                  </a:lnTo>
                  <a:lnTo>
                    <a:pt x="66" y="242"/>
                  </a:lnTo>
                  <a:lnTo>
                    <a:pt x="64" y="240"/>
                  </a:lnTo>
                  <a:lnTo>
                    <a:pt x="62" y="240"/>
                  </a:lnTo>
                  <a:lnTo>
                    <a:pt x="59" y="237"/>
                  </a:lnTo>
                  <a:lnTo>
                    <a:pt x="58" y="233"/>
                  </a:lnTo>
                  <a:lnTo>
                    <a:pt x="57" y="231"/>
                  </a:lnTo>
                  <a:lnTo>
                    <a:pt x="56" y="230"/>
                  </a:lnTo>
                  <a:lnTo>
                    <a:pt x="55" y="225"/>
                  </a:lnTo>
                  <a:lnTo>
                    <a:pt x="55" y="224"/>
                  </a:lnTo>
                  <a:lnTo>
                    <a:pt x="55" y="223"/>
                  </a:lnTo>
                  <a:lnTo>
                    <a:pt x="56" y="222"/>
                  </a:lnTo>
                  <a:lnTo>
                    <a:pt x="55" y="221"/>
                  </a:lnTo>
                  <a:lnTo>
                    <a:pt x="54" y="220"/>
                  </a:lnTo>
                  <a:lnTo>
                    <a:pt x="53" y="219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8" y="217"/>
                  </a:lnTo>
                  <a:lnTo>
                    <a:pt x="47" y="217"/>
                  </a:lnTo>
                  <a:lnTo>
                    <a:pt x="46" y="217"/>
                  </a:lnTo>
                  <a:lnTo>
                    <a:pt x="45" y="216"/>
                  </a:lnTo>
                  <a:lnTo>
                    <a:pt x="42" y="215"/>
                  </a:lnTo>
                  <a:lnTo>
                    <a:pt x="41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39" y="214"/>
                  </a:lnTo>
                  <a:lnTo>
                    <a:pt x="33" y="217"/>
                  </a:lnTo>
                  <a:lnTo>
                    <a:pt x="33" y="217"/>
                  </a:lnTo>
                  <a:lnTo>
                    <a:pt x="32" y="217"/>
                  </a:lnTo>
                  <a:lnTo>
                    <a:pt x="31" y="217"/>
                  </a:lnTo>
                  <a:lnTo>
                    <a:pt x="30" y="217"/>
                  </a:lnTo>
                  <a:lnTo>
                    <a:pt x="29" y="216"/>
                  </a:lnTo>
                  <a:lnTo>
                    <a:pt x="27" y="215"/>
                  </a:lnTo>
                  <a:lnTo>
                    <a:pt x="26" y="212"/>
                  </a:lnTo>
                  <a:lnTo>
                    <a:pt x="25" y="211"/>
                  </a:lnTo>
                  <a:lnTo>
                    <a:pt x="25" y="210"/>
                  </a:lnTo>
                  <a:lnTo>
                    <a:pt x="25" y="209"/>
                  </a:lnTo>
                  <a:lnTo>
                    <a:pt x="25" y="209"/>
                  </a:lnTo>
                  <a:lnTo>
                    <a:pt x="25" y="208"/>
                  </a:lnTo>
                  <a:lnTo>
                    <a:pt x="25" y="206"/>
                  </a:lnTo>
                  <a:lnTo>
                    <a:pt x="24" y="204"/>
                  </a:lnTo>
                  <a:lnTo>
                    <a:pt x="24" y="203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4" y="201"/>
                  </a:lnTo>
                  <a:lnTo>
                    <a:pt x="24" y="200"/>
                  </a:lnTo>
                  <a:lnTo>
                    <a:pt x="24" y="199"/>
                  </a:lnTo>
                  <a:lnTo>
                    <a:pt x="24" y="197"/>
                  </a:lnTo>
                  <a:lnTo>
                    <a:pt x="24" y="193"/>
                  </a:lnTo>
                  <a:lnTo>
                    <a:pt x="24" y="192"/>
                  </a:lnTo>
                  <a:lnTo>
                    <a:pt x="23" y="192"/>
                  </a:lnTo>
                  <a:lnTo>
                    <a:pt x="22" y="192"/>
                  </a:lnTo>
                  <a:lnTo>
                    <a:pt x="22" y="193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0" y="195"/>
                  </a:lnTo>
                  <a:lnTo>
                    <a:pt x="18" y="194"/>
                  </a:lnTo>
                  <a:lnTo>
                    <a:pt x="17" y="193"/>
                  </a:lnTo>
                  <a:lnTo>
                    <a:pt x="16" y="194"/>
                  </a:lnTo>
                  <a:lnTo>
                    <a:pt x="12" y="193"/>
                  </a:lnTo>
                  <a:lnTo>
                    <a:pt x="10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9"/>
                  </a:lnTo>
                  <a:lnTo>
                    <a:pt x="7" y="188"/>
                  </a:lnTo>
                  <a:lnTo>
                    <a:pt x="7" y="186"/>
                  </a:lnTo>
                  <a:lnTo>
                    <a:pt x="7" y="185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5" y="182"/>
                  </a:lnTo>
                  <a:lnTo>
                    <a:pt x="3" y="182"/>
                  </a:lnTo>
                  <a:lnTo>
                    <a:pt x="3" y="182"/>
                  </a:lnTo>
                  <a:lnTo>
                    <a:pt x="2" y="182"/>
                  </a:lnTo>
                  <a:lnTo>
                    <a:pt x="2" y="182"/>
                  </a:lnTo>
                  <a:lnTo>
                    <a:pt x="2" y="182"/>
                  </a:lnTo>
                  <a:lnTo>
                    <a:pt x="1" y="180"/>
                  </a:lnTo>
                  <a:lnTo>
                    <a:pt x="0" y="180"/>
                  </a:lnTo>
                  <a:lnTo>
                    <a:pt x="0" y="179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0" y="174"/>
                  </a:lnTo>
                  <a:lnTo>
                    <a:pt x="1" y="173"/>
                  </a:lnTo>
                  <a:lnTo>
                    <a:pt x="2" y="172"/>
                  </a:lnTo>
                  <a:lnTo>
                    <a:pt x="2" y="171"/>
                  </a:lnTo>
                  <a:lnTo>
                    <a:pt x="3" y="170"/>
                  </a:lnTo>
                  <a:lnTo>
                    <a:pt x="4" y="169"/>
                  </a:lnTo>
                  <a:lnTo>
                    <a:pt x="5" y="167"/>
                  </a:lnTo>
                  <a:lnTo>
                    <a:pt x="6" y="167"/>
                  </a:lnTo>
                  <a:lnTo>
                    <a:pt x="7" y="166"/>
                  </a:lnTo>
                  <a:lnTo>
                    <a:pt x="8" y="166"/>
                  </a:lnTo>
                  <a:lnTo>
                    <a:pt x="9" y="167"/>
                  </a:lnTo>
                  <a:lnTo>
                    <a:pt x="10" y="167"/>
                  </a:lnTo>
                  <a:lnTo>
                    <a:pt x="10" y="166"/>
                  </a:lnTo>
                  <a:lnTo>
                    <a:pt x="10" y="165"/>
                  </a:lnTo>
                  <a:lnTo>
                    <a:pt x="11" y="164"/>
                  </a:lnTo>
                  <a:lnTo>
                    <a:pt x="11" y="164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15" y="164"/>
                  </a:lnTo>
                  <a:lnTo>
                    <a:pt x="15" y="163"/>
                  </a:lnTo>
                  <a:lnTo>
                    <a:pt x="15" y="161"/>
                  </a:lnTo>
                  <a:lnTo>
                    <a:pt x="16" y="160"/>
                  </a:lnTo>
                  <a:lnTo>
                    <a:pt x="16" y="159"/>
                  </a:lnTo>
                  <a:lnTo>
                    <a:pt x="17" y="158"/>
                  </a:lnTo>
                  <a:lnTo>
                    <a:pt x="21" y="156"/>
                  </a:lnTo>
                  <a:lnTo>
                    <a:pt x="21" y="155"/>
                  </a:lnTo>
                  <a:lnTo>
                    <a:pt x="22" y="155"/>
                  </a:lnTo>
                  <a:lnTo>
                    <a:pt x="23" y="155"/>
                  </a:lnTo>
                  <a:lnTo>
                    <a:pt x="24" y="155"/>
                  </a:lnTo>
                  <a:lnTo>
                    <a:pt x="24" y="155"/>
                  </a:lnTo>
                  <a:lnTo>
                    <a:pt x="24" y="154"/>
                  </a:lnTo>
                  <a:lnTo>
                    <a:pt x="24" y="153"/>
                  </a:lnTo>
                  <a:lnTo>
                    <a:pt x="24" y="151"/>
                  </a:lnTo>
                  <a:lnTo>
                    <a:pt x="24" y="150"/>
                  </a:lnTo>
                  <a:lnTo>
                    <a:pt x="24" y="149"/>
                  </a:lnTo>
                  <a:lnTo>
                    <a:pt x="25" y="147"/>
                  </a:lnTo>
                  <a:lnTo>
                    <a:pt x="26" y="147"/>
                  </a:lnTo>
                  <a:lnTo>
                    <a:pt x="26" y="146"/>
                  </a:lnTo>
                  <a:lnTo>
                    <a:pt x="26" y="145"/>
                  </a:lnTo>
                  <a:lnTo>
                    <a:pt x="25" y="145"/>
                  </a:lnTo>
                  <a:lnTo>
                    <a:pt x="22" y="142"/>
                  </a:lnTo>
                  <a:lnTo>
                    <a:pt x="19" y="140"/>
                  </a:lnTo>
                  <a:lnTo>
                    <a:pt x="17" y="138"/>
                  </a:lnTo>
                  <a:lnTo>
                    <a:pt x="16" y="138"/>
                  </a:lnTo>
                  <a:lnTo>
                    <a:pt x="15" y="137"/>
                  </a:lnTo>
                  <a:lnTo>
                    <a:pt x="15" y="136"/>
                  </a:lnTo>
                  <a:lnTo>
                    <a:pt x="15" y="135"/>
                  </a:lnTo>
                  <a:lnTo>
                    <a:pt x="15" y="135"/>
                  </a:lnTo>
                  <a:lnTo>
                    <a:pt x="16" y="134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20" y="133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0" y="131"/>
                  </a:lnTo>
                  <a:lnTo>
                    <a:pt x="19" y="130"/>
                  </a:lnTo>
                  <a:lnTo>
                    <a:pt x="19" y="129"/>
                  </a:lnTo>
                  <a:lnTo>
                    <a:pt x="19" y="129"/>
                  </a:lnTo>
                  <a:lnTo>
                    <a:pt x="19" y="128"/>
                  </a:lnTo>
                  <a:lnTo>
                    <a:pt x="20" y="128"/>
                  </a:lnTo>
                  <a:lnTo>
                    <a:pt x="21" y="128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4" y="126"/>
                  </a:lnTo>
                  <a:lnTo>
                    <a:pt x="24" y="125"/>
                  </a:lnTo>
                  <a:lnTo>
                    <a:pt x="29" y="119"/>
                  </a:lnTo>
                  <a:lnTo>
                    <a:pt x="29" y="118"/>
                  </a:lnTo>
                  <a:lnTo>
                    <a:pt x="30" y="118"/>
                  </a:lnTo>
                  <a:lnTo>
                    <a:pt x="31" y="118"/>
                  </a:lnTo>
                  <a:lnTo>
                    <a:pt x="32" y="119"/>
                  </a:lnTo>
                  <a:lnTo>
                    <a:pt x="33" y="119"/>
                  </a:lnTo>
                  <a:lnTo>
                    <a:pt x="34" y="120"/>
                  </a:lnTo>
                  <a:lnTo>
                    <a:pt x="35" y="120"/>
                  </a:lnTo>
                  <a:lnTo>
                    <a:pt x="39" y="120"/>
                  </a:lnTo>
                  <a:lnTo>
                    <a:pt x="40" y="121"/>
                  </a:lnTo>
                  <a:lnTo>
                    <a:pt x="47" y="124"/>
                  </a:lnTo>
                  <a:lnTo>
                    <a:pt x="49" y="125"/>
                  </a:lnTo>
                  <a:lnTo>
                    <a:pt x="50" y="126"/>
                  </a:lnTo>
                  <a:lnTo>
                    <a:pt x="51" y="127"/>
                  </a:lnTo>
                  <a:lnTo>
                    <a:pt x="52" y="129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3" y="131"/>
                  </a:lnTo>
                  <a:lnTo>
                    <a:pt x="53" y="131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55" y="132"/>
                  </a:lnTo>
                  <a:lnTo>
                    <a:pt x="56" y="132"/>
                  </a:lnTo>
                  <a:lnTo>
                    <a:pt x="57" y="130"/>
                  </a:lnTo>
                  <a:lnTo>
                    <a:pt x="57" y="129"/>
                  </a:lnTo>
                  <a:lnTo>
                    <a:pt x="58" y="129"/>
                  </a:lnTo>
                  <a:lnTo>
                    <a:pt x="63" y="129"/>
                  </a:lnTo>
                  <a:lnTo>
                    <a:pt x="63" y="129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65" y="127"/>
                  </a:lnTo>
                  <a:lnTo>
                    <a:pt x="65" y="127"/>
                  </a:lnTo>
                  <a:lnTo>
                    <a:pt x="65" y="126"/>
                  </a:lnTo>
                  <a:lnTo>
                    <a:pt x="65" y="126"/>
                  </a:lnTo>
                  <a:lnTo>
                    <a:pt x="65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6"/>
                  </a:lnTo>
                  <a:lnTo>
                    <a:pt x="69" y="126"/>
                  </a:lnTo>
                  <a:lnTo>
                    <a:pt x="70" y="126"/>
                  </a:lnTo>
                  <a:lnTo>
                    <a:pt x="71" y="124"/>
                  </a:lnTo>
                  <a:lnTo>
                    <a:pt x="72" y="124"/>
                  </a:lnTo>
                  <a:lnTo>
                    <a:pt x="72" y="124"/>
                  </a:lnTo>
                  <a:lnTo>
                    <a:pt x="72" y="124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5" y="127"/>
                  </a:lnTo>
                  <a:lnTo>
                    <a:pt x="76" y="129"/>
                  </a:lnTo>
                  <a:lnTo>
                    <a:pt x="76" y="131"/>
                  </a:lnTo>
                  <a:lnTo>
                    <a:pt x="77" y="133"/>
                  </a:lnTo>
                  <a:lnTo>
                    <a:pt x="78" y="135"/>
                  </a:lnTo>
                  <a:lnTo>
                    <a:pt x="79" y="137"/>
                  </a:lnTo>
                  <a:lnTo>
                    <a:pt x="79" y="138"/>
                  </a:lnTo>
                  <a:lnTo>
                    <a:pt x="80" y="140"/>
                  </a:lnTo>
                  <a:lnTo>
                    <a:pt x="80" y="141"/>
                  </a:lnTo>
                  <a:lnTo>
                    <a:pt x="81" y="143"/>
                  </a:lnTo>
                  <a:lnTo>
                    <a:pt x="82" y="143"/>
                  </a:lnTo>
                  <a:lnTo>
                    <a:pt x="83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8" y="143"/>
                  </a:lnTo>
                  <a:lnTo>
                    <a:pt x="89" y="143"/>
                  </a:lnTo>
                  <a:lnTo>
                    <a:pt x="91" y="143"/>
                  </a:lnTo>
                  <a:lnTo>
                    <a:pt x="95" y="142"/>
                  </a:lnTo>
                  <a:lnTo>
                    <a:pt x="96" y="142"/>
                  </a:lnTo>
                  <a:lnTo>
                    <a:pt x="98" y="143"/>
                  </a:lnTo>
                  <a:lnTo>
                    <a:pt x="99" y="143"/>
                  </a:lnTo>
                  <a:lnTo>
                    <a:pt x="100" y="143"/>
                  </a:lnTo>
                  <a:lnTo>
                    <a:pt x="100" y="142"/>
                  </a:lnTo>
                  <a:lnTo>
                    <a:pt x="100" y="141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102" y="140"/>
                  </a:lnTo>
                  <a:lnTo>
                    <a:pt x="103" y="139"/>
                  </a:lnTo>
                  <a:lnTo>
                    <a:pt x="104" y="138"/>
                  </a:lnTo>
                  <a:lnTo>
                    <a:pt x="105" y="137"/>
                  </a:lnTo>
                  <a:lnTo>
                    <a:pt x="106" y="135"/>
                  </a:lnTo>
                  <a:lnTo>
                    <a:pt x="107" y="134"/>
                  </a:lnTo>
                  <a:lnTo>
                    <a:pt x="108" y="133"/>
                  </a:lnTo>
                  <a:lnTo>
                    <a:pt x="108" y="133"/>
                  </a:lnTo>
                  <a:lnTo>
                    <a:pt x="110" y="131"/>
                  </a:lnTo>
                  <a:lnTo>
                    <a:pt x="113" y="125"/>
                  </a:lnTo>
                  <a:lnTo>
                    <a:pt x="119" y="113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1" y="112"/>
                  </a:lnTo>
                  <a:lnTo>
                    <a:pt x="121" y="112"/>
                  </a:lnTo>
                  <a:lnTo>
                    <a:pt x="125" y="106"/>
                  </a:lnTo>
                  <a:lnTo>
                    <a:pt x="125" y="105"/>
                  </a:lnTo>
                  <a:lnTo>
                    <a:pt x="126" y="103"/>
                  </a:lnTo>
                  <a:lnTo>
                    <a:pt x="125" y="102"/>
                  </a:lnTo>
                  <a:lnTo>
                    <a:pt x="123" y="99"/>
                  </a:lnTo>
                  <a:lnTo>
                    <a:pt x="123" y="99"/>
                  </a:lnTo>
                  <a:lnTo>
                    <a:pt x="123" y="98"/>
                  </a:lnTo>
                  <a:lnTo>
                    <a:pt x="123" y="97"/>
                  </a:lnTo>
                  <a:lnTo>
                    <a:pt x="123" y="96"/>
                  </a:lnTo>
                  <a:lnTo>
                    <a:pt x="124" y="95"/>
                  </a:lnTo>
                  <a:lnTo>
                    <a:pt x="125" y="94"/>
                  </a:lnTo>
                  <a:lnTo>
                    <a:pt x="127" y="92"/>
                  </a:lnTo>
                  <a:lnTo>
                    <a:pt x="128" y="91"/>
                  </a:lnTo>
                  <a:lnTo>
                    <a:pt x="129" y="91"/>
                  </a:lnTo>
                  <a:lnTo>
                    <a:pt x="133" y="91"/>
                  </a:lnTo>
                  <a:lnTo>
                    <a:pt x="134" y="91"/>
                  </a:lnTo>
                  <a:lnTo>
                    <a:pt x="135" y="91"/>
                  </a:lnTo>
                  <a:lnTo>
                    <a:pt x="135" y="91"/>
                  </a:lnTo>
                  <a:lnTo>
                    <a:pt x="136" y="90"/>
                  </a:lnTo>
                  <a:lnTo>
                    <a:pt x="137" y="89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9" y="87"/>
                  </a:lnTo>
                  <a:lnTo>
                    <a:pt x="139" y="87"/>
                  </a:lnTo>
                  <a:lnTo>
                    <a:pt x="140" y="88"/>
                  </a:lnTo>
                  <a:lnTo>
                    <a:pt x="140" y="89"/>
                  </a:lnTo>
                  <a:lnTo>
                    <a:pt x="142" y="92"/>
                  </a:lnTo>
                  <a:lnTo>
                    <a:pt x="142" y="92"/>
                  </a:lnTo>
                  <a:lnTo>
                    <a:pt x="142" y="93"/>
                  </a:lnTo>
                  <a:lnTo>
                    <a:pt x="143" y="93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5" y="93"/>
                  </a:lnTo>
                  <a:lnTo>
                    <a:pt x="146" y="92"/>
                  </a:lnTo>
                  <a:lnTo>
                    <a:pt x="150" y="89"/>
                  </a:lnTo>
                  <a:lnTo>
                    <a:pt x="151" y="88"/>
                  </a:lnTo>
                  <a:lnTo>
                    <a:pt x="152" y="87"/>
                  </a:lnTo>
                  <a:lnTo>
                    <a:pt x="152" y="85"/>
                  </a:lnTo>
                  <a:lnTo>
                    <a:pt x="152" y="85"/>
                  </a:lnTo>
                  <a:lnTo>
                    <a:pt x="151" y="85"/>
                  </a:lnTo>
                  <a:lnTo>
                    <a:pt x="150" y="84"/>
                  </a:lnTo>
                  <a:lnTo>
                    <a:pt x="150" y="84"/>
                  </a:lnTo>
                  <a:lnTo>
                    <a:pt x="151" y="82"/>
                  </a:lnTo>
                  <a:lnTo>
                    <a:pt x="152" y="81"/>
                  </a:lnTo>
                  <a:lnTo>
                    <a:pt x="154" y="78"/>
                  </a:lnTo>
                  <a:lnTo>
                    <a:pt x="155" y="78"/>
                  </a:lnTo>
                  <a:lnTo>
                    <a:pt x="155" y="78"/>
                  </a:lnTo>
                  <a:lnTo>
                    <a:pt x="156" y="71"/>
                  </a:lnTo>
                  <a:lnTo>
                    <a:pt x="157" y="68"/>
                  </a:lnTo>
                  <a:lnTo>
                    <a:pt x="157" y="66"/>
                  </a:lnTo>
                  <a:lnTo>
                    <a:pt x="156" y="66"/>
                  </a:lnTo>
                  <a:lnTo>
                    <a:pt x="156" y="65"/>
                  </a:lnTo>
                  <a:lnTo>
                    <a:pt x="156" y="64"/>
                  </a:lnTo>
                  <a:lnTo>
                    <a:pt x="158" y="64"/>
                  </a:lnTo>
                  <a:lnTo>
                    <a:pt x="163" y="61"/>
                  </a:lnTo>
                  <a:lnTo>
                    <a:pt x="164" y="60"/>
                  </a:lnTo>
                  <a:lnTo>
                    <a:pt x="165" y="59"/>
                  </a:lnTo>
                  <a:lnTo>
                    <a:pt x="166" y="58"/>
                  </a:lnTo>
                  <a:lnTo>
                    <a:pt x="166" y="57"/>
                  </a:lnTo>
                  <a:lnTo>
                    <a:pt x="166" y="57"/>
                  </a:lnTo>
                  <a:lnTo>
                    <a:pt x="165" y="56"/>
                  </a:lnTo>
                  <a:lnTo>
                    <a:pt x="165" y="55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7" y="51"/>
                  </a:lnTo>
                  <a:lnTo>
                    <a:pt x="167" y="50"/>
                  </a:lnTo>
                  <a:lnTo>
                    <a:pt x="167" y="49"/>
                  </a:lnTo>
                  <a:lnTo>
                    <a:pt x="168" y="48"/>
                  </a:lnTo>
                  <a:lnTo>
                    <a:pt x="168" y="48"/>
                  </a:lnTo>
                  <a:lnTo>
                    <a:pt x="171" y="47"/>
                  </a:lnTo>
                  <a:lnTo>
                    <a:pt x="173" y="47"/>
                  </a:lnTo>
                  <a:lnTo>
                    <a:pt x="173" y="47"/>
                  </a:lnTo>
                  <a:lnTo>
                    <a:pt x="175" y="45"/>
                  </a:lnTo>
                  <a:lnTo>
                    <a:pt x="177" y="43"/>
                  </a:lnTo>
                  <a:lnTo>
                    <a:pt x="177" y="43"/>
                  </a:lnTo>
                  <a:lnTo>
                    <a:pt x="178" y="41"/>
                  </a:lnTo>
                  <a:lnTo>
                    <a:pt x="179" y="40"/>
                  </a:lnTo>
                  <a:lnTo>
                    <a:pt x="180" y="38"/>
                  </a:lnTo>
                  <a:lnTo>
                    <a:pt x="180" y="37"/>
                  </a:lnTo>
                  <a:lnTo>
                    <a:pt x="180" y="36"/>
                  </a:lnTo>
                  <a:lnTo>
                    <a:pt x="182" y="35"/>
                  </a:lnTo>
                  <a:lnTo>
                    <a:pt x="184" y="34"/>
                  </a:lnTo>
                  <a:lnTo>
                    <a:pt x="184" y="33"/>
                  </a:lnTo>
                  <a:lnTo>
                    <a:pt x="184" y="32"/>
                  </a:lnTo>
                  <a:lnTo>
                    <a:pt x="184" y="31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2" y="26"/>
                  </a:lnTo>
                  <a:lnTo>
                    <a:pt x="178" y="23"/>
                  </a:lnTo>
                  <a:lnTo>
                    <a:pt x="171" y="19"/>
                  </a:lnTo>
                  <a:lnTo>
                    <a:pt x="170" y="18"/>
                  </a:lnTo>
                  <a:lnTo>
                    <a:pt x="170" y="17"/>
                  </a:lnTo>
                  <a:lnTo>
                    <a:pt x="170" y="17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73" y="11"/>
                  </a:lnTo>
                  <a:lnTo>
                    <a:pt x="174" y="9"/>
                  </a:lnTo>
                  <a:lnTo>
                    <a:pt x="175" y="9"/>
                  </a:lnTo>
                  <a:lnTo>
                    <a:pt x="176" y="8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78" y="6"/>
                  </a:lnTo>
                  <a:lnTo>
                    <a:pt x="177" y="5"/>
                  </a:lnTo>
                  <a:lnTo>
                    <a:pt x="176" y="3"/>
                  </a:lnTo>
                  <a:lnTo>
                    <a:pt x="175" y="2"/>
                  </a:lnTo>
                  <a:lnTo>
                    <a:pt x="175" y="2"/>
                  </a:lnTo>
                  <a:lnTo>
                    <a:pt x="176" y="2"/>
                  </a:lnTo>
                  <a:lnTo>
                    <a:pt x="177" y="1"/>
                  </a:lnTo>
                  <a:lnTo>
                    <a:pt x="184" y="0"/>
                  </a:lnTo>
                  <a:lnTo>
                    <a:pt x="188" y="2"/>
                  </a:lnTo>
                  <a:lnTo>
                    <a:pt x="190" y="3"/>
                  </a:lnTo>
                  <a:lnTo>
                    <a:pt x="192" y="6"/>
                  </a:lnTo>
                  <a:lnTo>
                    <a:pt x="193" y="7"/>
                  </a:lnTo>
                  <a:lnTo>
                    <a:pt x="194" y="7"/>
                  </a:lnTo>
                  <a:lnTo>
                    <a:pt x="196" y="7"/>
                  </a:lnTo>
                  <a:lnTo>
                    <a:pt x="197" y="7"/>
                  </a:lnTo>
                  <a:lnTo>
                    <a:pt x="198" y="8"/>
                  </a:lnTo>
                  <a:lnTo>
                    <a:pt x="198" y="9"/>
                  </a:lnTo>
                  <a:lnTo>
                    <a:pt x="199" y="9"/>
                  </a:lnTo>
                  <a:lnTo>
                    <a:pt x="199" y="10"/>
                  </a:lnTo>
                  <a:lnTo>
                    <a:pt x="204" y="12"/>
                  </a:lnTo>
                  <a:lnTo>
                    <a:pt x="205" y="13"/>
                  </a:lnTo>
                  <a:lnTo>
                    <a:pt x="206" y="14"/>
                  </a:lnTo>
                  <a:lnTo>
                    <a:pt x="209" y="15"/>
                  </a:lnTo>
                  <a:lnTo>
                    <a:pt x="215" y="17"/>
                  </a:lnTo>
                  <a:lnTo>
                    <a:pt x="219" y="20"/>
                  </a:lnTo>
                  <a:lnTo>
                    <a:pt x="222" y="23"/>
                  </a:lnTo>
                  <a:lnTo>
                    <a:pt x="222" y="24"/>
                  </a:lnTo>
                  <a:lnTo>
                    <a:pt x="226" y="30"/>
                  </a:lnTo>
                  <a:lnTo>
                    <a:pt x="227" y="32"/>
                  </a:lnTo>
                  <a:lnTo>
                    <a:pt x="229" y="33"/>
                  </a:lnTo>
                  <a:lnTo>
                    <a:pt x="231" y="33"/>
                  </a:lnTo>
                  <a:lnTo>
                    <a:pt x="245" y="31"/>
                  </a:lnTo>
                  <a:lnTo>
                    <a:pt x="246" y="31"/>
                  </a:lnTo>
                  <a:lnTo>
                    <a:pt x="246" y="31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0">
              <a:extLst>
                <a:ext uri="{FF2B5EF4-FFF2-40B4-BE49-F238E27FC236}">
                  <a16:creationId xmlns:a16="http://schemas.microsoft.com/office/drawing/2014/main" id="{0636B647-0374-18C1-1071-14C2E425D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9188" y="2633663"/>
              <a:ext cx="187325" cy="192088"/>
            </a:xfrm>
            <a:custGeom>
              <a:avLst/>
              <a:gdLst>
                <a:gd name="T0" fmla="*/ 111 w 118"/>
                <a:gd name="T1" fmla="*/ 67 h 121"/>
                <a:gd name="T2" fmla="*/ 107 w 118"/>
                <a:gd name="T3" fmla="*/ 72 h 121"/>
                <a:gd name="T4" fmla="*/ 89 w 118"/>
                <a:gd name="T5" fmla="*/ 77 h 121"/>
                <a:gd name="T6" fmla="*/ 76 w 118"/>
                <a:gd name="T7" fmla="*/ 78 h 121"/>
                <a:gd name="T8" fmla="*/ 76 w 118"/>
                <a:gd name="T9" fmla="*/ 83 h 121"/>
                <a:gd name="T10" fmla="*/ 78 w 118"/>
                <a:gd name="T11" fmla="*/ 87 h 121"/>
                <a:gd name="T12" fmla="*/ 80 w 118"/>
                <a:gd name="T13" fmla="*/ 89 h 121"/>
                <a:gd name="T14" fmla="*/ 84 w 118"/>
                <a:gd name="T15" fmla="*/ 92 h 121"/>
                <a:gd name="T16" fmla="*/ 87 w 118"/>
                <a:gd name="T17" fmla="*/ 94 h 121"/>
                <a:gd name="T18" fmla="*/ 85 w 118"/>
                <a:gd name="T19" fmla="*/ 97 h 121"/>
                <a:gd name="T20" fmla="*/ 83 w 118"/>
                <a:gd name="T21" fmla="*/ 102 h 121"/>
                <a:gd name="T22" fmla="*/ 72 w 118"/>
                <a:gd name="T23" fmla="*/ 108 h 121"/>
                <a:gd name="T24" fmla="*/ 65 w 118"/>
                <a:gd name="T25" fmla="*/ 110 h 121"/>
                <a:gd name="T26" fmla="*/ 61 w 118"/>
                <a:gd name="T27" fmla="*/ 112 h 121"/>
                <a:gd name="T28" fmla="*/ 58 w 118"/>
                <a:gd name="T29" fmla="*/ 115 h 121"/>
                <a:gd name="T30" fmla="*/ 59 w 118"/>
                <a:gd name="T31" fmla="*/ 119 h 121"/>
                <a:gd name="T32" fmla="*/ 55 w 118"/>
                <a:gd name="T33" fmla="*/ 121 h 121"/>
                <a:gd name="T34" fmla="*/ 45 w 118"/>
                <a:gd name="T35" fmla="*/ 111 h 121"/>
                <a:gd name="T36" fmla="*/ 39 w 118"/>
                <a:gd name="T37" fmla="*/ 112 h 121"/>
                <a:gd name="T38" fmla="*/ 31 w 118"/>
                <a:gd name="T39" fmla="*/ 111 h 121"/>
                <a:gd name="T40" fmla="*/ 27 w 118"/>
                <a:gd name="T41" fmla="*/ 112 h 121"/>
                <a:gd name="T42" fmla="*/ 24 w 118"/>
                <a:gd name="T43" fmla="*/ 113 h 121"/>
                <a:gd name="T44" fmla="*/ 20 w 118"/>
                <a:gd name="T45" fmla="*/ 115 h 121"/>
                <a:gd name="T46" fmla="*/ 17 w 118"/>
                <a:gd name="T47" fmla="*/ 114 h 121"/>
                <a:gd name="T48" fmla="*/ 15 w 118"/>
                <a:gd name="T49" fmla="*/ 110 h 121"/>
                <a:gd name="T50" fmla="*/ 11 w 118"/>
                <a:gd name="T51" fmla="*/ 108 h 121"/>
                <a:gd name="T52" fmla="*/ 4 w 118"/>
                <a:gd name="T53" fmla="*/ 108 h 121"/>
                <a:gd name="T54" fmla="*/ 1 w 118"/>
                <a:gd name="T55" fmla="*/ 98 h 121"/>
                <a:gd name="T56" fmla="*/ 2 w 118"/>
                <a:gd name="T57" fmla="*/ 95 h 121"/>
                <a:gd name="T58" fmla="*/ 6 w 118"/>
                <a:gd name="T59" fmla="*/ 95 h 121"/>
                <a:gd name="T60" fmla="*/ 5 w 118"/>
                <a:gd name="T61" fmla="*/ 91 h 121"/>
                <a:gd name="T62" fmla="*/ 4 w 118"/>
                <a:gd name="T63" fmla="*/ 85 h 121"/>
                <a:gd name="T64" fmla="*/ 0 w 118"/>
                <a:gd name="T65" fmla="*/ 80 h 121"/>
                <a:gd name="T66" fmla="*/ 3 w 118"/>
                <a:gd name="T67" fmla="*/ 79 h 121"/>
                <a:gd name="T68" fmla="*/ 7 w 118"/>
                <a:gd name="T69" fmla="*/ 73 h 121"/>
                <a:gd name="T70" fmla="*/ 25 w 118"/>
                <a:gd name="T71" fmla="*/ 66 h 121"/>
                <a:gd name="T72" fmla="*/ 30 w 118"/>
                <a:gd name="T73" fmla="*/ 59 h 121"/>
                <a:gd name="T74" fmla="*/ 28 w 118"/>
                <a:gd name="T75" fmla="*/ 54 h 121"/>
                <a:gd name="T76" fmla="*/ 17 w 118"/>
                <a:gd name="T77" fmla="*/ 38 h 121"/>
                <a:gd name="T78" fmla="*/ 27 w 118"/>
                <a:gd name="T79" fmla="*/ 33 h 121"/>
                <a:gd name="T80" fmla="*/ 35 w 118"/>
                <a:gd name="T81" fmla="*/ 34 h 121"/>
                <a:gd name="T82" fmla="*/ 41 w 118"/>
                <a:gd name="T83" fmla="*/ 30 h 121"/>
                <a:gd name="T84" fmla="*/ 48 w 118"/>
                <a:gd name="T85" fmla="*/ 22 h 121"/>
                <a:gd name="T86" fmla="*/ 52 w 118"/>
                <a:gd name="T87" fmla="*/ 24 h 121"/>
                <a:gd name="T88" fmla="*/ 59 w 118"/>
                <a:gd name="T89" fmla="*/ 22 h 121"/>
                <a:gd name="T90" fmla="*/ 60 w 118"/>
                <a:gd name="T91" fmla="*/ 21 h 121"/>
                <a:gd name="T92" fmla="*/ 53 w 118"/>
                <a:gd name="T93" fmla="*/ 10 h 121"/>
                <a:gd name="T94" fmla="*/ 59 w 118"/>
                <a:gd name="T95" fmla="*/ 11 h 121"/>
                <a:gd name="T96" fmla="*/ 61 w 118"/>
                <a:gd name="T97" fmla="*/ 8 h 121"/>
                <a:gd name="T98" fmla="*/ 68 w 118"/>
                <a:gd name="T99" fmla="*/ 1 h 121"/>
                <a:gd name="T100" fmla="*/ 70 w 118"/>
                <a:gd name="T101" fmla="*/ 1 h 121"/>
                <a:gd name="T102" fmla="*/ 72 w 118"/>
                <a:gd name="T103" fmla="*/ 9 h 121"/>
                <a:gd name="T104" fmla="*/ 81 w 118"/>
                <a:gd name="T105" fmla="*/ 18 h 121"/>
                <a:gd name="T106" fmla="*/ 94 w 118"/>
                <a:gd name="T107" fmla="*/ 29 h 121"/>
                <a:gd name="T108" fmla="*/ 101 w 118"/>
                <a:gd name="T109" fmla="*/ 27 h 121"/>
                <a:gd name="T110" fmla="*/ 118 w 118"/>
                <a:gd name="T111" fmla="*/ 31 h 121"/>
                <a:gd name="T112" fmla="*/ 114 w 118"/>
                <a:gd name="T113" fmla="*/ 34 h 121"/>
                <a:gd name="T114" fmla="*/ 105 w 118"/>
                <a:gd name="T115" fmla="*/ 36 h 121"/>
                <a:gd name="T116" fmla="*/ 101 w 118"/>
                <a:gd name="T117" fmla="*/ 41 h 121"/>
                <a:gd name="T118" fmla="*/ 103 w 118"/>
                <a:gd name="T119" fmla="*/ 45 h 121"/>
                <a:gd name="T120" fmla="*/ 104 w 118"/>
                <a:gd name="T121" fmla="*/ 51 h 121"/>
                <a:gd name="T122" fmla="*/ 106 w 118"/>
                <a:gd name="T123" fmla="*/ 5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8" h="121">
                  <a:moveTo>
                    <a:pt x="111" y="60"/>
                  </a:moveTo>
                  <a:lnTo>
                    <a:pt x="111" y="63"/>
                  </a:lnTo>
                  <a:lnTo>
                    <a:pt x="111" y="64"/>
                  </a:lnTo>
                  <a:lnTo>
                    <a:pt x="111" y="65"/>
                  </a:lnTo>
                  <a:lnTo>
                    <a:pt x="111" y="67"/>
                  </a:lnTo>
                  <a:lnTo>
                    <a:pt x="109" y="67"/>
                  </a:lnTo>
                  <a:lnTo>
                    <a:pt x="109" y="68"/>
                  </a:lnTo>
                  <a:lnTo>
                    <a:pt x="108" y="70"/>
                  </a:lnTo>
                  <a:lnTo>
                    <a:pt x="107" y="71"/>
                  </a:lnTo>
                  <a:lnTo>
                    <a:pt x="107" y="72"/>
                  </a:lnTo>
                  <a:lnTo>
                    <a:pt x="107" y="72"/>
                  </a:lnTo>
                  <a:lnTo>
                    <a:pt x="104" y="72"/>
                  </a:lnTo>
                  <a:lnTo>
                    <a:pt x="94" y="74"/>
                  </a:lnTo>
                  <a:lnTo>
                    <a:pt x="90" y="76"/>
                  </a:lnTo>
                  <a:lnTo>
                    <a:pt x="89" y="77"/>
                  </a:lnTo>
                  <a:lnTo>
                    <a:pt x="80" y="76"/>
                  </a:lnTo>
                  <a:lnTo>
                    <a:pt x="79" y="77"/>
                  </a:lnTo>
                  <a:lnTo>
                    <a:pt x="77" y="77"/>
                  </a:lnTo>
                  <a:lnTo>
                    <a:pt x="77" y="78"/>
                  </a:lnTo>
                  <a:lnTo>
                    <a:pt x="76" y="78"/>
                  </a:lnTo>
                  <a:lnTo>
                    <a:pt x="76" y="79"/>
                  </a:lnTo>
                  <a:lnTo>
                    <a:pt x="76" y="81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3"/>
                  </a:lnTo>
                  <a:lnTo>
                    <a:pt x="76" y="84"/>
                  </a:lnTo>
                  <a:lnTo>
                    <a:pt x="78" y="86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80" y="89"/>
                  </a:lnTo>
                  <a:lnTo>
                    <a:pt x="80" y="89"/>
                  </a:lnTo>
                  <a:lnTo>
                    <a:pt x="81" y="90"/>
                  </a:lnTo>
                  <a:lnTo>
                    <a:pt x="81" y="91"/>
                  </a:lnTo>
                  <a:lnTo>
                    <a:pt x="83" y="91"/>
                  </a:lnTo>
                  <a:lnTo>
                    <a:pt x="83" y="92"/>
                  </a:lnTo>
                  <a:lnTo>
                    <a:pt x="84" y="92"/>
                  </a:lnTo>
                  <a:lnTo>
                    <a:pt x="84" y="92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86" y="92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5"/>
                  </a:lnTo>
                  <a:lnTo>
                    <a:pt x="86" y="96"/>
                  </a:lnTo>
                  <a:lnTo>
                    <a:pt x="85" y="96"/>
                  </a:lnTo>
                  <a:lnTo>
                    <a:pt x="85" y="97"/>
                  </a:lnTo>
                  <a:lnTo>
                    <a:pt x="85" y="98"/>
                  </a:lnTo>
                  <a:lnTo>
                    <a:pt x="83" y="100"/>
                  </a:lnTo>
                  <a:lnTo>
                    <a:pt x="83" y="101"/>
                  </a:lnTo>
                  <a:lnTo>
                    <a:pt x="83" y="101"/>
                  </a:lnTo>
                  <a:lnTo>
                    <a:pt x="83" y="102"/>
                  </a:lnTo>
                  <a:lnTo>
                    <a:pt x="82" y="105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79" y="108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08"/>
                  </a:lnTo>
                  <a:lnTo>
                    <a:pt x="67" y="108"/>
                  </a:lnTo>
                  <a:lnTo>
                    <a:pt x="66" y="109"/>
                  </a:lnTo>
                  <a:lnTo>
                    <a:pt x="65" y="110"/>
                  </a:lnTo>
                  <a:lnTo>
                    <a:pt x="65" y="110"/>
                  </a:lnTo>
                  <a:lnTo>
                    <a:pt x="64" y="111"/>
                  </a:lnTo>
                  <a:lnTo>
                    <a:pt x="64" y="112"/>
                  </a:lnTo>
                  <a:lnTo>
                    <a:pt x="63" y="112"/>
                  </a:lnTo>
                  <a:lnTo>
                    <a:pt x="61" y="112"/>
                  </a:lnTo>
                  <a:lnTo>
                    <a:pt x="59" y="114"/>
                  </a:lnTo>
                  <a:lnTo>
                    <a:pt x="58" y="115"/>
                  </a:lnTo>
                  <a:lnTo>
                    <a:pt x="58" y="115"/>
                  </a:lnTo>
                  <a:lnTo>
                    <a:pt x="58" y="115"/>
                  </a:lnTo>
                  <a:lnTo>
                    <a:pt x="58" y="115"/>
                  </a:lnTo>
                  <a:lnTo>
                    <a:pt x="58" y="116"/>
                  </a:lnTo>
                  <a:lnTo>
                    <a:pt x="59" y="117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59" y="119"/>
                  </a:lnTo>
                  <a:lnTo>
                    <a:pt x="59" y="120"/>
                  </a:lnTo>
                  <a:lnTo>
                    <a:pt x="59" y="121"/>
                  </a:lnTo>
                  <a:lnTo>
                    <a:pt x="58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2" y="120"/>
                  </a:lnTo>
                  <a:lnTo>
                    <a:pt x="52" y="119"/>
                  </a:lnTo>
                  <a:lnTo>
                    <a:pt x="47" y="115"/>
                  </a:lnTo>
                  <a:lnTo>
                    <a:pt x="46" y="114"/>
                  </a:lnTo>
                  <a:lnTo>
                    <a:pt x="45" y="111"/>
                  </a:lnTo>
                  <a:lnTo>
                    <a:pt x="45" y="110"/>
                  </a:lnTo>
                  <a:lnTo>
                    <a:pt x="44" y="110"/>
                  </a:lnTo>
                  <a:lnTo>
                    <a:pt x="42" y="110"/>
                  </a:lnTo>
                  <a:lnTo>
                    <a:pt x="39" y="112"/>
                  </a:lnTo>
                  <a:lnTo>
                    <a:pt x="39" y="112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4" y="112"/>
                  </a:lnTo>
                  <a:lnTo>
                    <a:pt x="33" y="112"/>
                  </a:lnTo>
                  <a:lnTo>
                    <a:pt x="31" y="111"/>
                  </a:lnTo>
                  <a:lnTo>
                    <a:pt x="30" y="110"/>
                  </a:lnTo>
                  <a:lnTo>
                    <a:pt x="29" y="111"/>
                  </a:lnTo>
                  <a:lnTo>
                    <a:pt x="29" y="111"/>
                  </a:lnTo>
                  <a:lnTo>
                    <a:pt x="27" y="111"/>
                  </a:lnTo>
                  <a:lnTo>
                    <a:pt x="27" y="112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5" y="112"/>
                  </a:lnTo>
                  <a:lnTo>
                    <a:pt x="24" y="113"/>
                  </a:lnTo>
                  <a:lnTo>
                    <a:pt x="24" y="113"/>
                  </a:lnTo>
                  <a:lnTo>
                    <a:pt x="22" y="113"/>
                  </a:lnTo>
                  <a:lnTo>
                    <a:pt x="22" y="113"/>
                  </a:lnTo>
                  <a:lnTo>
                    <a:pt x="21" y="114"/>
                  </a:lnTo>
                  <a:lnTo>
                    <a:pt x="21" y="115"/>
                  </a:lnTo>
                  <a:lnTo>
                    <a:pt x="20" y="115"/>
                  </a:lnTo>
                  <a:lnTo>
                    <a:pt x="20" y="115"/>
                  </a:lnTo>
                  <a:lnTo>
                    <a:pt x="19" y="115"/>
                  </a:lnTo>
                  <a:lnTo>
                    <a:pt x="18" y="115"/>
                  </a:lnTo>
                  <a:lnTo>
                    <a:pt x="18" y="115"/>
                  </a:lnTo>
                  <a:lnTo>
                    <a:pt x="17" y="114"/>
                  </a:lnTo>
                  <a:lnTo>
                    <a:pt x="17" y="114"/>
                  </a:lnTo>
                  <a:lnTo>
                    <a:pt x="16" y="113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14" y="110"/>
                  </a:lnTo>
                  <a:lnTo>
                    <a:pt x="14" y="109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10" y="108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8" y="109"/>
                  </a:lnTo>
                  <a:lnTo>
                    <a:pt x="4" y="108"/>
                  </a:lnTo>
                  <a:lnTo>
                    <a:pt x="3" y="108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1" y="96"/>
                  </a:lnTo>
                  <a:lnTo>
                    <a:pt x="2" y="96"/>
                  </a:lnTo>
                  <a:lnTo>
                    <a:pt x="2" y="95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4" y="95"/>
                  </a:lnTo>
                  <a:lnTo>
                    <a:pt x="5" y="95"/>
                  </a:lnTo>
                  <a:lnTo>
                    <a:pt x="6" y="95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8" y="93"/>
                  </a:lnTo>
                  <a:lnTo>
                    <a:pt x="5" y="91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2" y="84"/>
                  </a:lnTo>
                  <a:lnTo>
                    <a:pt x="1" y="82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3" y="79"/>
                  </a:lnTo>
                  <a:lnTo>
                    <a:pt x="3" y="79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5" y="74"/>
                  </a:lnTo>
                  <a:lnTo>
                    <a:pt x="6" y="73"/>
                  </a:lnTo>
                  <a:lnTo>
                    <a:pt x="7" y="73"/>
                  </a:lnTo>
                  <a:lnTo>
                    <a:pt x="9" y="72"/>
                  </a:lnTo>
                  <a:lnTo>
                    <a:pt x="23" y="68"/>
                  </a:lnTo>
                  <a:lnTo>
                    <a:pt x="24" y="67"/>
                  </a:lnTo>
                  <a:lnTo>
                    <a:pt x="25" y="67"/>
                  </a:lnTo>
                  <a:lnTo>
                    <a:pt x="25" y="66"/>
                  </a:lnTo>
                  <a:lnTo>
                    <a:pt x="26" y="63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0"/>
                  </a:lnTo>
                  <a:lnTo>
                    <a:pt x="30" y="59"/>
                  </a:lnTo>
                  <a:lnTo>
                    <a:pt x="30" y="57"/>
                  </a:lnTo>
                  <a:lnTo>
                    <a:pt x="30" y="56"/>
                  </a:lnTo>
                  <a:lnTo>
                    <a:pt x="29" y="55"/>
                  </a:lnTo>
                  <a:lnTo>
                    <a:pt x="29" y="54"/>
                  </a:lnTo>
                  <a:lnTo>
                    <a:pt x="28" y="54"/>
                  </a:lnTo>
                  <a:lnTo>
                    <a:pt x="27" y="53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0" y="36"/>
                  </a:lnTo>
                  <a:lnTo>
                    <a:pt x="26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8" y="33"/>
                  </a:lnTo>
                  <a:lnTo>
                    <a:pt x="32" y="35"/>
                  </a:lnTo>
                  <a:lnTo>
                    <a:pt x="33" y="35"/>
                  </a:lnTo>
                  <a:lnTo>
                    <a:pt x="35" y="34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8" y="32"/>
                  </a:lnTo>
                  <a:lnTo>
                    <a:pt x="40" y="31"/>
                  </a:lnTo>
                  <a:lnTo>
                    <a:pt x="41" y="30"/>
                  </a:lnTo>
                  <a:lnTo>
                    <a:pt x="45" y="23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7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9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60" y="22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9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54" y="9"/>
                  </a:lnTo>
                  <a:lnTo>
                    <a:pt x="56" y="11"/>
                  </a:lnTo>
                  <a:lnTo>
                    <a:pt x="57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1" y="8"/>
                  </a:lnTo>
                  <a:lnTo>
                    <a:pt x="67" y="4"/>
                  </a:lnTo>
                  <a:lnTo>
                    <a:pt x="67" y="4"/>
                  </a:lnTo>
                  <a:lnTo>
                    <a:pt x="67" y="3"/>
                  </a:lnTo>
                  <a:lnTo>
                    <a:pt x="67" y="2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0" y="1"/>
                  </a:lnTo>
                  <a:lnTo>
                    <a:pt x="71" y="2"/>
                  </a:lnTo>
                  <a:lnTo>
                    <a:pt x="71" y="5"/>
                  </a:lnTo>
                  <a:lnTo>
                    <a:pt x="71" y="7"/>
                  </a:lnTo>
                  <a:lnTo>
                    <a:pt x="71" y="8"/>
                  </a:lnTo>
                  <a:lnTo>
                    <a:pt x="72" y="9"/>
                  </a:lnTo>
                  <a:lnTo>
                    <a:pt x="73" y="10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7" y="14"/>
                  </a:lnTo>
                  <a:lnTo>
                    <a:pt x="81" y="18"/>
                  </a:lnTo>
                  <a:lnTo>
                    <a:pt x="82" y="20"/>
                  </a:lnTo>
                  <a:lnTo>
                    <a:pt x="85" y="23"/>
                  </a:lnTo>
                  <a:lnTo>
                    <a:pt x="88" y="25"/>
                  </a:lnTo>
                  <a:lnTo>
                    <a:pt x="94" y="28"/>
                  </a:lnTo>
                  <a:lnTo>
                    <a:pt x="94" y="29"/>
                  </a:lnTo>
                  <a:lnTo>
                    <a:pt x="95" y="29"/>
                  </a:lnTo>
                  <a:lnTo>
                    <a:pt x="96" y="28"/>
                  </a:lnTo>
                  <a:lnTo>
                    <a:pt x="97" y="28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1" y="27"/>
                  </a:lnTo>
                  <a:lnTo>
                    <a:pt x="107" y="30"/>
                  </a:lnTo>
                  <a:lnTo>
                    <a:pt x="114" y="29"/>
                  </a:lnTo>
                  <a:lnTo>
                    <a:pt x="118" y="30"/>
                  </a:lnTo>
                  <a:lnTo>
                    <a:pt x="118" y="31"/>
                  </a:lnTo>
                  <a:lnTo>
                    <a:pt x="115" y="32"/>
                  </a:lnTo>
                  <a:lnTo>
                    <a:pt x="114" y="32"/>
                  </a:lnTo>
                  <a:lnTo>
                    <a:pt x="114" y="33"/>
                  </a:lnTo>
                  <a:lnTo>
                    <a:pt x="114" y="33"/>
                  </a:lnTo>
                  <a:lnTo>
                    <a:pt x="114" y="34"/>
                  </a:lnTo>
                  <a:lnTo>
                    <a:pt x="113" y="35"/>
                  </a:lnTo>
                  <a:lnTo>
                    <a:pt x="111" y="34"/>
                  </a:lnTo>
                  <a:lnTo>
                    <a:pt x="109" y="35"/>
                  </a:lnTo>
                  <a:lnTo>
                    <a:pt x="106" y="35"/>
                  </a:lnTo>
                  <a:lnTo>
                    <a:pt x="105" y="36"/>
                  </a:lnTo>
                  <a:lnTo>
                    <a:pt x="104" y="37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1" y="44"/>
                  </a:lnTo>
                  <a:lnTo>
                    <a:pt x="102" y="44"/>
                  </a:lnTo>
                  <a:lnTo>
                    <a:pt x="103" y="45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4" y="47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4"/>
                  </a:lnTo>
                  <a:lnTo>
                    <a:pt x="105" y="55"/>
                  </a:lnTo>
                  <a:lnTo>
                    <a:pt x="106" y="56"/>
                  </a:lnTo>
                  <a:lnTo>
                    <a:pt x="107" y="57"/>
                  </a:lnTo>
                  <a:lnTo>
                    <a:pt x="109" y="60"/>
                  </a:lnTo>
                  <a:lnTo>
                    <a:pt x="111" y="60"/>
                  </a:lnTo>
                  <a:lnTo>
                    <a:pt x="111" y="60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1">
              <a:extLst>
                <a:ext uri="{FF2B5EF4-FFF2-40B4-BE49-F238E27FC236}">
                  <a16:creationId xmlns:a16="http://schemas.microsoft.com/office/drawing/2014/main" id="{C644E7BB-BE1D-570D-14CD-E111DA3A9B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7288" y="4041775"/>
              <a:ext cx="415925" cy="477838"/>
            </a:xfrm>
            <a:custGeom>
              <a:avLst/>
              <a:gdLst>
                <a:gd name="T0" fmla="*/ 87 w 262"/>
                <a:gd name="T1" fmla="*/ 290 h 301"/>
                <a:gd name="T2" fmla="*/ 129 w 262"/>
                <a:gd name="T3" fmla="*/ 240 h 301"/>
                <a:gd name="T4" fmla="*/ 188 w 262"/>
                <a:gd name="T5" fmla="*/ 208 h 301"/>
                <a:gd name="T6" fmla="*/ 209 w 262"/>
                <a:gd name="T7" fmla="*/ 197 h 301"/>
                <a:gd name="T8" fmla="*/ 227 w 262"/>
                <a:gd name="T9" fmla="*/ 174 h 301"/>
                <a:gd name="T10" fmla="*/ 219 w 262"/>
                <a:gd name="T11" fmla="*/ 182 h 301"/>
                <a:gd name="T12" fmla="*/ 219 w 262"/>
                <a:gd name="T13" fmla="*/ 172 h 301"/>
                <a:gd name="T14" fmla="*/ 195 w 262"/>
                <a:gd name="T15" fmla="*/ 149 h 301"/>
                <a:gd name="T16" fmla="*/ 239 w 262"/>
                <a:gd name="T17" fmla="*/ 118 h 301"/>
                <a:gd name="T18" fmla="*/ 227 w 262"/>
                <a:gd name="T19" fmla="*/ 109 h 301"/>
                <a:gd name="T20" fmla="*/ 232 w 262"/>
                <a:gd name="T21" fmla="*/ 105 h 301"/>
                <a:gd name="T22" fmla="*/ 258 w 262"/>
                <a:gd name="T23" fmla="*/ 71 h 301"/>
                <a:gd name="T24" fmla="*/ 249 w 262"/>
                <a:gd name="T25" fmla="*/ 66 h 301"/>
                <a:gd name="T26" fmla="*/ 262 w 262"/>
                <a:gd name="T27" fmla="*/ 76 h 301"/>
                <a:gd name="T28" fmla="*/ 251 w 262"/>
                <a:gd name="T29" fmla="*/ 85 h 301"/>
                <a:gd name="T30" fmla="*/ 239 w 262"/>
                <a:gd name="T31" fmla="*/ 96 h 301"/>
                <a:gd name="T32" fmla="*/ 242 w 262"/>
                <a:gd name="T33" fmla="*/ 108 h 301"/>
                <a:gd name="T34" fmla="*/ 239 w 262"/>
                <a:gd name="T35" fmla="*/ 103 h 301"/>
                <a:gd name="T36" fmla="*/ 227 w 262"/>
                <a:gd name="T37" fmla="*/ 95 h 301"/>
                <a:gd name="T38" fmla="*/ 216 w 262"/>
                <a:gd name="T39" fmla="*/ 101 h 301"/>
                <a:gd name="T40" fmla="*/ 216 w 262"/>
                <a:gd name="T41" fmla="*/ 111 h 301"/>
                <a:gd name="T42" fmla="*/ 224 w 262"/>
                <a:gd name="T43" fmla="*/ 123 h 301"/>
                <a:gd name="T44" fmla="*/ 223 w 262"/>
                <a:gd name="T45" fmla="*/ 128 h 301"/>
                <a:gd name="T46" fmla="*/ 223 w 262"/>
                <a:gd name="T47" fmla="*/ 130 h 301"/>
                <a:gd name="T48" fmla="*/ 199 w 262"/>
                <a:gd name="T49" fmla="*/ 146 h 301"/>
                <a:gd name="T50" fmla="*/ 209 w 262"/>
                <a:gd name="T51" fmla="*/ 147 h 301"/>
                <a:gd name="T52" fmla="*/ 215 w 262"/>
                <a:gd name="T53" fmla="*/ 167 h 301"/>
                <a:gd name="T54" fmla="*/ 214 w 262"/>
                <a:gd name="T55" fmla="*/ 180 h 301"/>
                <a:gd name="T56" fmla="*/ 214 w 262"/>
                <a:gd name="T57" fmla="*/ 187 h 301"/>
                <a:gd name="T58" fmla="*/ 207 w 262"/>
                <a:gd name="T59" fmla="*/ 182 h 301"/>
                <a:gd name="T60" fmla="*/ 188 w 262"/>
                <a:gd name="T61" fmla="*/ 185 h 301"/>
                <a:gd name="T62" fmla="*/ 199 w 262"/>
                <a:gd name="T63" fmla="*/ 195 h 301"/>
                <a:gd name="T64" fmla="*/ 185 w 262"/>
                <a:gd name="T65" fmla="*/ 205 h 301"/>
                <a:gd name="T66" fmla="*/ 175 w 262"/>
                <a:gd name="T67" fmla="*/ 201 h 301"/>
                <a:gd name="T68" fmla="*/ 181 w 262"/>
                <a:gd name="T69" fmla="*/ 210 h 301"/>
                <a:gd name="T70" fmla="*/ 167 w 262"/>
                <a:gd name="T71" fmla="*/ 221 h 301"/>
                <a:gd name="T72" fmla="*/ 156 w 262"/>
                <a:gd name="T73" fmla="*/ 219 h 301"/>
                <a:gd name="T74" fmla="*/ 160 w 262"/>
                <a:gd name="T75" fmla="*/ 233 h 301"/>
                <a:gd name="T76" fmla="*/ 146 w 262"/>
                <a:gd name="T77" fmla="*/ 236 h 301"/>
                <a:gd name="T78" fmla="*/ 130 w 262"/>
                <a:gd name="T79" fmla="*/ 237 h 301"/>
                <a:gd name="T80" fmla="*/ 117 w 262"/>
                <a:gd name="T81" fmla="*/ 245 h 301"/>
                <a:gd name="T82" fmla="*/ 126 w 262"/>
                <a:gd name="T83" fmla="*/ 259 h 301"/>
                <a:gd name="T84" fmla="*/ 109 w 262"/>
                <a:gd name="T85" fmla="*/ 281 h 301"/>
                <a:gd name="T86" fmla="*/ 101 w 262"/>
                <a:gd name="T87" fmla="*/ 290 h 301"/>
                <a:gd name="T88" fmla="*/ 83 w 262"/>
                <a:gd name="T89" fmla="*/ 290 h 301"/>
                <a:gd name="T90" fmla="*/ 64 w 262"/>
                <a:gd name="T91" fmla="*/ 280 h 301"/>
                <a:gd name="T92" fmla="*/ 53 w 262"/>
                <a:gd name="T93" fmla="*/ 236 h 301"/>
                <a:gd name="T94" fmla="*/ 25 w 262"/>
                <a:gd name="T95" fmla="*/ 224 h 301"/>
                <a:gd name="T96" fmla="*/ 2 w 262"/>
                <a:gd name="T97" fmla="*/ 211 h 301"/>
                <a:gd name="T98" fmla="*/ 11 w 262"/>
                <a:gd name="T99" fmla="*/ 172 h 301"/>
                <a:gd name="T100" fmla="*/ 32 w 262"/>
                <a:gd name="T101" fmla="*/ 146 h 301"/>
                <a:gd name="T102" fmla="*/ 42 w 262"/>
                <a:gd name="T103" fmla="*/ 116 h 301"/>
                <a:gd name="T104" fmla="*/ 57 w 262"/>
                <a:gd name="T105" fmla="*/ 84 h 301"/>
                <a:gd name="T106" fmla="*/ 73 w 262"/>
                <a:gd name="T107" fmla="*/ 57 h 301"/>
                <a:gd name="T108" fmla="*/ 97 w 262"/>
                <a:gd name="T109" fmla="*/ 25 h 301"/>
                <a:gd name="T110" fmla="*/ 120 w 262"/>
                <a:gd name="T111" fmla="*/ 22 h 301"/>
                <a:gd name="T112" fmla="*/ 143 w 262"/>
                <a:gd name="T113" fmla="*/ 8 h 301"/>
                <a:gd name="T114" fmla="*/ 167 w 262"/>
                <a:gd name="T115" fmla="*/ 9 h 301"/>
                <a:gd name="T116" fmla="*/ 176 w 262"/>
                <a:gd name="T117" fmla="*/ 50 h 301"/>
                <a:gd name="T118" fmla="*/ 196 w 262"/>
                <a:gd name="T119" fmla="*/ 57 h 301"/>
                <a:gd name="T120" fmla="*/ 216 w 262"/>
                <a:gd name="T121" fmla="*/ 44 h 301"/>
                <a:gd name="T122" fmla="*/ 228 w 262"/>
                <a:gd name="T123" fmla="*/ 64 h 301"/>
                <a:gd name="T124" fmla="*/ 257 w 262"/>
                <a:gd name="T125" fmla="*/ 6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2" h="301">
                  <a:moveTo>
                    <a:pt x="90" y="291"/>
                  </a:moveTo>
                  <a:lnTo>
                    <a:pt x="91" y="291"/>
                  </a:lnTo>
                  <a:lnTo>
                    <a:pt x="93" y="291"/>
                  </a:lnTo>
                  <a:lnTo>
                    <a:pt x="95" y="291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4" y="292"/>
                  </a:lnTo>
                  <a:lnTo>
                    <a:pt x="94" y="293"/>
                  </a:lnTo>
                  <a:lnTo>
                    <a:pt x="93" y="294"/>
                  </a:lnTo>
                  <a:lnTo>
                    <a:pt x="94" y="296"/>
                  </a:lnTo>
                  <a:lnTo>
                    <a:pt x="93" y="296"/>
                  </a:lnTo>
                  <a:lnTo>
                    <a:pt x="91" y="296"/>
                  </a:lnTo>
                  <a:lnTo>
                    <a:pt x="90" y="296"/>
                  </a:lnTo>
                  <a:lnTo>
                    <a:pt x="90" y="297"/>
                  </a:lnTo>
                  <a:lnTo>
                    <a:pt x="90" y="298"/>
                  </a:lnTo>
                  <a:lnTo>
                    <a:pt x="90" y="299"/>
                  </a:lnTo>
                  <a:lnTo>
                    <a:pt x="90" y="299"/>
                  </a:lnTo>
                  <a:lnTo>
                    <a:pt x="90" y="301"/>
                  </a:lnTo>
                  <a:lnTo>
                    <a:pt x="87" y="301"/>
                  </a:lnTo>
                  <a:lnTo>
                    <a:pt x="84" y="301"/>
                  </a:lnTo>
                  <a:lnTo>
                    <a:pt x="85" y="300"/>
                  </a:lnTo>
                  <a:lnTo>
                    <a:pt x="87" y="298"/>
                  </a:lnTo>
                  <a:lnTo>
                    <a:pt x="89" y="295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7" y="294"/>
                  </a:lnTo>
                  <a:lnTo>
                    <a:pt x="86" y="294"/>
                  </a:lnTo>
                  <a:lnTo>
                    <a:pt x="86" y="294"/>
                  </a:lnTo>
                  <a:lnTo>
                    <a:pt x="85" y="294"/>
                  </a:lnTo>
                  <a:lnTo>
                    <a:pt x="85" y="294"/>
                  </a:lnTo>
                  <a:lnTo>
                    <a:pt x="88" y="292"/>
                  </a:lnTo>
                  <a:lnTo>
                    <a:pt x="88" y="291"/>
                  </a:lnTo>
                  <a:lnTo>
                    <a:pt x="87" y="290"/>
                  </a:lnTo>
                  <a:lnTo>
                    <a:pt x="88" y="289"/>
                  </a:lnTo>
                  <a:lnTo>
                    <a:pt x="89" y="289"/>
                  </a:lnTo>
                  <a:lnTo>
                    <a:pt x="90" y="289"/>
                  </a:lnTo>
                  <a:lnTo>
                    <a:pt x="90" y="291"/>
                  </a:lnTo>
                  <a:lnTo>
                    <a:pt x="90" y="291"/>
                  </a:lnTo>
                  <a:close/>
                  <a:moveTo>
                    <a:pt x="131" y="242"/>
                  </a:moveTo>
                  <a:lnTo>
                    <a:pt x="132" y="242"/>
                  </a:lnTo>
                  <a:lnTo>
                    <a:pt x="133" y="242"/>
                  </a:lnTo>
                  <a:lnTo>
                    <a:pt x="133" y="243"/>
                  </a:lnTo>
                  <a:lnTo>
                    <a:pt x="134" y="243"/>
                  </a:lnTo>
                  <a:lnTo>
                    <a:pt x="134" y="244"/>
                  </a:lnTo>
                  <a:lnTo>
                    <a:pt x="133" y="245"/>
                  </a:lnTo>
                  <a:lnTo>
                    <a:pt x="133" y="245"/>
                  </a:lnTo>
                  <a:lnTo>
                    <a:pt x="132" y="245"/>
                  </a:lnTo>
                  <a:lnTo>
                    <a:pt x="132" y="246"/>
                  </a:lnTo>
                  <a:lnTo>
                    <a:pt x="132" y="248"/>
                  </a:lnTo>
                  <a:lnTo>
                    <a:pt x="131" y="248"/>
                  </a:lnTo>
                  <a:lnTo>
                    <a:pt x="130" y="248"/>
                  </a:lnTo>
                  <a:lnTo>
                    <a:pt x="129" y="248"/>
                  </a:lnTo>
                  <a:lnTo>
                    <a:pt x="128" y="247"/>
                  </a:lnTo>
                  <a:lnTo>
                    <a:pt x="127" y="247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8" y="245"/>
                  </a:lnTo>
                  <a:lnTo>
                    <a:pt x="129" y="245"/>
                  </a:lnTo>
                  <a:lnTo>
                    <a:pt x="129" y="245"/>
                  </a:lnTo>
                  <a:lnTo>
                    <a:pt x="129" y="244"/>
                  </a:lnTo>
                  <a:lnTo>
                    <a:pt x="128" y="245"/>
                  </a:lnTo>
                  <a:lnTo>
                    <a:pt x="127" y="245"/>
                  </a:lnTo>
                  <a:lnTo>
                    <a:pt x="127" y="243"/>
                  </a:lnTo>
                  <a:lnTo>
                    <a:pt x="127" y="243"/>
                  </a:lnTo>
                  <a:lnTo>
                    <a:pt x="128" y="242"/>
                  </a:lnTo>
                  <a:lnTo>
                    <a:pt x="129" y="240"/>
                  </a:lnTo>
                  <a:lnTo>
                    <a:pt x="130" y="241"/>
                  </a:lnTo>
                  <a:lnTo>
                    <a:pt x="131" y="242"/>
                  </a:lnTo>
                  <a:lnTo>
                    <a:pt x="131" y="242"/>
                  </a:lnTo>
                  <a:close/>
                  <a:moveTo>
                    <a:pt x="142" y="241"/>
                  </a:moveTo>
                  <a:lnTo>
                    <a:pt x="142" y="241"/>
                  </a:lnTo>
                  <a:lnTo>
                    <a:pt x="140" y="240"/>
                  </a:lnTo>
                  <a:lnTo>
                    <a:pt x="140" y="240"/>
                  </a:lnTo>
                  <a:lnTo>
                    <a:pt x="140" y="240"/>
                  </a:lnTo>
                  <a:lnTo>
                    <a:pt x="141" y="240"/>
                  </a:lnTo>
                  <a:lnTo>
                    <a:pt x="141" y="239"/>
                  </a:lnTo>
                  <a:lnTo>
                    <a:pt x="142" y="240"/>
                  </a:lnTo>
                  <a:lnTo>
                    <a:pt x="142" y="240"/>
                  </a:lnTo>
                  <a:lnTo>
                    <a:pt x="142" y="241"/>
                  </a:lnTo>
                  <a:close/>
                  <a:moveTo>
                    <a:pt x="188" y="210"/>
                  </a:moveTo>
                  <a:lnTo>
                    <a:pt x="187" y="210"/>
                  </a:lnTo>
                  <a:lnTo>
                    <a:pt x="187" y="210"/>
                  </a:lnTo>
                  <a:lnTo>
                    <a:pt x="187" y="210"/>
                  </a:lnTo>
                  <a:lnTo>
                    <a:pt x="187" y="209"/>
                  </a:lnTo>
                  <a:lnTo>
                    <a:pt x="187" y="209"/>
                  </a:lnTo>
                  <a:lnTo>
                    <a:pt x="187" y="209"/>
                  </a:lnTo>
                  <a:lnTo>
                    <a:pt x="187" y="209"/>
                  </a:lnTo>
                  <a:lnTo>
                    <a:pt x="187" y="208"/>
                  </a:lnTo>
                  <a:lnTo>
                    <a:pt x="187" y="207"/>
                  </a:lnTo>
                  <a:lnTo>
                    <a:pt x="187" y="207"/>
                  </a:lnTo>
                  <a:lnTo>
                    <a:pt x="188" y="207"/>
                  </a:lnTo>
                  <a:lnTo>
                    <a:pt x="188" y="207"/>
                  </a:lnTo>
                  <a:lnTo>
                    <a:pt x="188" y="206"/>
                  </a:lnTo>
                  <a:lnTo>
                    <a:pt x="189" y="206"/>
                  </a:lnTo>
                  <a:lnTo>
                    <a:pt x="189" y="206"/>
                  </a:lnTo>
                  <a:lnTo>
                    <a:pt x="189" y="207"/>
                  </a:lnTo>
                  <a:lnTo>
                    <a:pt x="188" y="207"/>
                  </a:lnTo>
                  <a:lnTo>
                    <a:pt x="188" y="207"/>
                  </a:lnTo>
                  <a:lnTo>
                    <a:pt x="188" y="208"/>
                  </a:lnTo>
                  <a:lnTo>
                    <a:pt x="188" y="209"/>
                  </a:lnTo>
                  <a:lnTo>
                    <a:pt x="188" y="209"/>
                  </a:lnTo>
                  <a:lnTo>
                    <a:pt x="188" y="209"/>
                  </a:lnTo>
                  <a:lnTo>
                    <a:pt x="188" y="210"/>
                  </a:lnTo>
                  <a:lnTo>
                    <a:pt x="188" y="210"/>
                  </a:lnTo>
                  <a:close/>
                  <a:moveTo>
                    <a:pt x="210" y="199"/>
                  </a:moveTo>
                  <a:lnTo>
                    <a:pt x="211" y="199"/>
                  </a:lnTo>
                  <a:lnTo>
                    <a:pt x="211" y="199"/>
                  </a:lnTo>
                  <a:lnTo>
                    <a:pt x="212" y="199"/>
                  </a:lnTo>
                  <a:lnTo>
                    <a:pt x="213" y="200"/>
                  </a:lnTo>
                  <a:lnTo>
                    <a:pt x="213" y="200"/>
                  </a:lnTo>
                  <a:lnTo>
                    <a:pt x="212" y="200"/>
                  </a:lnTo>
                  <a:lnTo>
                    <a:pt x="211" y="201"/>
                  </a:lnTo>
                  <a:lnTo>
                    <a:pt x="211" y="202"/>
                  </a:lnTo>
                  <a:lnTo>
                    <a:pt x="211" y="202"/>
                  </a:lnTo>
                  <a:lnTo>
                    <a:pt x="210" y="202"/>
                  </a:lnTo>
                  <a:lnTo>
                    <a:pt x="209" y="202"/>
                  </a:lnTo>
                  <a:lnTo>
                    <a:pt x="209" y="201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08" y="200"/>
                  </a:lnTo>
                  <a:lnTo>
                    <a:pt x="207" y="200"/>
                  </a:lnTo>
                  <a:lnTo>
                    <a:pt x="206" y="199"/>
                  </a:lnTo>
                  <a:lnTo>
                    <a:pt x="206" y="198"/>
                  </a:lnTo>
                  <a:lnTo>
                    <a:pt x="206" y="197"/>
                  </a:lnTo>
                  <a:lnTo>
                    <a:pt x="206" y="197"/>
                  </a:lnTo>
                  <a:lnTo>
                    <a:pt x="207" y="196"/>
                  </a:lnTo>
                  <a:lnTo>
                    <a:pt x="208" y="196"/>
                  </a:lnTo>
                  <a:lnTo>
                    <a:pt x="208" y="197"/>
                  </a:lnTo>
                  <a:lnTo>
                    <a:pt x="208" y="197"/>
                  </a:lnTo>
                  <a:lnTo>
                    <a:pt x="209" y="197"/>
                  </a:lnTo>
                  <a:lnTo>
                    <a:pt x="209" y="198"/>
                  </a:lnTo>
                  <a:lnTo>
                    <a:pt x="209" y="198"/>
                  </a:lnTo>
                  <a:lnTo>
                    <a:pt x="209" y="199"/>
                  </a:lnTo>
                  <a:lnTo>
                    <a:pt x="210" y="199"/>
                  </a:lnTo>
                  <a:lnTo>
                    <a:pt x="210" y="199"/>
                  </a:lnTo>
                  <a:close/>
                  <a:moveTo>
                    <a:pt x="197" y="186"/>
                  </a:moveTo>
                  <a:lnTo>
                    <a:pt x="197" y="186"/>
                  </a:lnTo>
                  <a:lnTo>
                    <a:pt x="197" y="184"/>
                  </a:lnTo>
                  <a:lnTo>
                    <a:pt x="196" y="184"/>
                  </a:lnTo>
                  <a:lnTo>
                    <a:pt x="196" y="183"/>
                  </a:lnTo>
                  <a:lnTo>
                    <a:pt x="196" y="182"/>
                  </a:lnTo>
                  <a:lnTo>
                    <a:pt x="197" y="179"/>
                  </a:lnTo>
                  <a:lnTo>
                    <a:pt x="197" y="178"/>
                  </a:lnTo>
                  <a:lnTo>
                    <a:pt x="199" y="176"/>
                  </a:lnTo>
                  <a:lnTo>
                    <a:pt x="200" y="176"/>
                  </a:lnTo>
                  <a:lnTo>
                    <a:pt x="200" y="176"/>
                  </a:lnTo>
                  <a:lnTo>
                    <a:pt x="200" y="177"/>
                  </a:lnTo>
                  <a:lnTo>
                    <a:pt x="201" y="177"/>
                  </a:lnTo>
                  <a:lnTo>
                    <a:pt x="201" y="178"/>
                  </a:lnTo>
                  <a:lnTo>
                    <a:pt x="200" y="180"/>
                  </a:lnTo>
                  <a:lnTo>
                    <a:pt x="199" y="181"/>
                  </a:lnTo>
                  <a:lnTo>
                    <a:pt x="199" y="182"/>
                  </a:lnTo>
                  <a:lnTo>
                    <a:pt x="199" y="184"/>
                  </a:lnTo>
                  <a:lnTo>
                    <a:pt x="199" y="185"/>
                  </a:lnTo>
                  <a:lnTo>
                    <a:pt x="199" y="185"/>
                  </a:lnTo>
                  <a:lnTo>
                    <a:pt x="198" y="185"/>
                  </a:lnTo>
                  <a:lnTo>
                    <a:pt x="197" y="186"/>
                  </a:lnTo>
                  <a:lnTo>
                    <a:pt x="197" y="186"/>
                  </a:lnTo>
                  <a:close/>
                  <a:moveTo>
                    <a:pt x="225" y="174"/>
                  </a:moveTo>
                  <a:lnTo>
                    <a:pt x="225" y="174"/>
                  </a:lnTo>
                  <a:lnTo>
                    <a:pt x="226" y="174"/>
                  </a:lnTo>
                  <a:lnTo>
                    <a:pt x="227" y="174"/>
                  </a:lnTo>
                  <a:lnTo>
                    <a:pt x="227" y="174"/>
                  </a:lnTo>
                  <a:lnTo>
                    <a:pt x="228" y="175"/>
                  </a:lnTo>
                  <a:lnTo>
                    <a:pt x="227" y="175"/>
                  </a:lnTo>
                  <a:lnTo>
                    <a:pt x="228" y="176"/>
                  </a:lnTo>
                  <a:lnTo>
                    <a:pt x="229" y="177"/>
                  </a:lnTo>
                  <a:lnTo>
                    <a:pt x="230" y="177"/>
                  </a:lnTo>
                  <a:lnTo>
                    <a:pt x="230" y="178"/>
                  </a:lnTo>
                  <a:lnTo>
                    <a:pt x="229" y="179"/>
                  </a:lnTo>
                  <a:lnTo>
                    <a:pt x="228" y="178"/>
                  </a:lnTo>
                  <a:lnTo>
                    <a:pt x="227" y="178"/>
                  </a:lnTo>
                  <a:lnTo>
                    <a:pt x="226" y="179"/>
                  </a:lnTo>
                  <a:lnTo>
                    <a:pt x="226" y="180"/>
                  </a:lnTo>
                  <a:lnTo>
                    <a:pt x="226" y="181"/>
                  </a:lnTo>
                  <a:lnTo>
                    <a:pt x="229" y="182"/>
                  </a:lnTo>
                  <a:lnTo>
                    <a:pt x="229" y="183"/>
                  </a:lnTo>
                  <a:lnTo>
                    <a:pt x="227" y="182"/>
                  </a:lnTo>
                  <a:lnTo>
                    <a:pt x="225" y="183"/>
                  </a:lnTo>
                  <a:lnTo>
                    <a:pt x="224" y="184"/>
                  </a:lnTo>
                  <a:lnTo>
                    <a:pt x="223" y="185"/>
                  </a:lnTo>
                  <a:lnTo>
                    <a:pt x="223" y="186"/>
                  </a:lnTo>
                  <a:lnTo>
                    <a:pt x="223" y="187"/>
                  </a:lnTo>
                  <a:lnTo>
                    <a:pt x="223" y="187"/>
                  </a:lnTo>
                  <a:lnTo>
                    <a:pt x="223" y="187"/>
                  </a:lnTo>
                  <a:lnTo>
                    <a:pt x="222" y="186"/>
                  </a:lnTo>
                  <a:lnTo>
                    <a:pt x="221" y="186"/>
                  </a:lnTo>
                  <a:lnTo>
                    <a:pt x="220" y="185"/>
                  </a:lnTo>
                  <a:lnTo>
                    <a:pt x="220" y="183"/>
                  </a:lnTo>
                  <a:lnTo>
                    <a:pt x="221" y="183"/>
                  </a:lnTo>
                  <a:lnTo>
                    <a:pt x="221" y="182"/>
                  </a:lnTo>
                  <a:lnTo>
                    <a:pt x="221" y="182"/>
                  </a:lnTo>
                  <a:lnTo>
                    <a:pt x="221" y="181"/>
                  </a:lnTo>
                  <a:lnTo>
                    <a:pt x="220" y="182"/>
                  </a:lnTo>
                  <a:lnTo>
                    <a:pt x="220" y="182"/>
                  </a:lnTo>
                  <a:lnTo>
                    <a:pt x="219" y="182"/>
                  </a:lnTo>
                  <a:lnTo>
                    <a:pt x="218" y="181"/>
                  </a:lnTo>
                  <a:lnTo>
                    <a:pt x="219" y="181"/>
                  </a:lnTo>
                  <a:lnTo>
                    <a:pt x="220" y="181"/>
                  </a:lnTo>
                  <a:lnTo>
                    <a:pt x="220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5" y="179"/>
                  </a:lnTo>
                  <a:lnTo>
                    <a:pt x="223" y="179"/>
                  </a:lnTo>
                  <a:lnTo>
                    <a:pt x="222" y="179"/>
                  </a:lnTo>
                  <a:lnTo>
                    <a:pt x="222" y="179"/>
                  </a:lnTo>
                  <a:lnTo>
                    <a:pt x="222" y="178"/>
                  </a:lnTo>
                  <a:lnTo>
                    <a:pt x="222" y="175"/>
                  </a:lnTo>
                  <a:lnTo>
                    <a:pt x="222" y="175"/>
                  </a:lnTo>
                  <a:lnTo>
                    <a:pt x="222" y="175"/>
                  </a:lnTo>
                  <a:lnTo>
                    <a:pt x="221" y="175"/>
                  </a:lnTo>
                  <a:lnTo>
                    <a:pt x="220" y="175"/>
                  </a:lnTo>
                  <a:lnTo>
                    <a:pt x="220" y="174"/>
                  </a:lnTo>
                  <a:lnTo>
                    <a:pt x="220" y="174"/>
                  </a:lnTo>
                  <a:lnTo>
                    <a:pt x="221" y="173"/>
                  </a:lnTo>
                  <a:lnTo>
                    <a:pt x="222" y="172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5" y="171"/>
                  </a:lnTo>
                  <a:lnTo>
                    <a:pt x="224" y="171"/>
                  </a:lnTo>
                  <a:lnTo>
                    <a:pt x="224" y="172"/>
                  </a:lnTo>
                  <a:lnTo>
                    <a:pt x="225" y="174"/>
                  </a:lnTo>
                  <a:lnTo>
                    <a:pt x="225" y="174"/>
                  </a:lnTo>
                  <a:close/>
                  <a:moveTo>
                    <a:pt x="222" y="171"/>
                  </a:moveTo>
                  <a:lnTo>
                    <a:pt x="222" y="172"/>
                  </a:lnTo>
                  <a:lnTo>
                    <a:pt x="221" y="172"/>
                  </a:lnTo>
                  <a:lnTo>
                    <a:pt x="219" y="172"/>
                  </a:lnTo>
                  <a:lnTo>
                    <a:pt x="219" y="172"/>
                  </a:lnTo>
                  <a:lnTo>
                    <a:pt x="218" y="172"/>
                  </a:lnTo>
                  <a:lnTo>
                    <a:pt x="218" y="171"/>
                  </a:lnTo>
                  <a:lnTo>
                    <a:pt x="219" y="171"/>
                  </a:lnTo>
                  <a:lnTo>
                    <a:pt x="219" y="171"/>
                  </a:lnTo>
                  <a:lnTo>
                    <a:pt x="222" y="170"/>
                  </a:lnTo>
                  <a:lnTo>
                    <a:pt x="222" y="171"/>
                  </a:lnTo>
                  <a:lnTo>
                    <a:pt x="222" y="171"/>
                  </a:lnTo>
                  <a:close/>
                  <a:moveTo>
                    <a:pt x="214" y="172"/>
                  </a:moveTo>
                  <a:lnTo>
                    <a:pt x="214" y="172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2" y="172"/>
                  </a:lnTo>
                  <a:lnTo>
                    <a:pt x="213" y="172"/>
                  </a:lnTo>
                  <a:lnTo>
                    <a:pt x="213" y="172"/>
                  </a:lnTo>
                  <a:lnTo>
                    <a:pt x="213" y="171"/>
                  </a:lnTo>
                  <a:lnTo>
                    <a:pt x="214" y="171"/>
                  </a:lnTo>
                  <a:lnTo>
                    <a:pt x="214" y="170"/>
                  </a:lnTo>
                  <a:lnTo>
                    <a:pt x="215" y="170"/>
                  </a:lnTo>
                  <a:lnTo>
                    <a:pt x="215" y="170"/>
                  </a:lnTo>
                  <a:lnTo>
                    <a:pt x="215" y="170"/>
                  </a:lnTo>
                  <a:lnTo>
                    <a:pt x="215" y="171"/>
                  </a:lnTo>
                  <a:lnTo>
                    <a:pt x="215" y="172"/>
                  </a:lnTo>
                  <a:lnTo>
                    <a:pt x="214" y="172"/>
                  </a:lnTo>
                  <a:lnTo>
                    <a:pt x="214" y="172"/>
                  </a:lnTo>
                  <a:close/>
                  <a:moveTo>
                    <a:pt x="202" y="151"/>
                  </a:moveTo>
                  <a:lnTo>
                    <a:pt x="202" y="151"/>
                  </a:lnTo>
                  <a:lnTo>
                    <a:pt x="202" y="151"/>
                  </a:lnTo>
                  <a:lnTo>
                    <a:pt x="200" y="151"/>
                  </a:lnTo>
                  <a:lnTo>
                    <a:pt x="198" y="150"/>
                  </a:lnTo>
                  <a:lnTo>
                    <a:pt x="197" y="149"/>
                  </a:lnTo>
                  <a:lnTo>
                    <a:pt x="197" y="149"/>
                  </a:lnTo>
                  <a:lnTo>
                    <a:pt x="195" y="149"/>
                  </a:lnTo>
                  <a:lnTo>
                    <a:pt x="195" y="149"/>
                  </a:lnTo>
                  <a:lnTo>
                    <a:pt x="195" y="148"/>
                  </a:lnTo>
                  <a:lnTo>
                    <a:pt x="195" y="147"/>
                  </a:lnTo>
                  <a:lnTo>
                    <a:pt x="194" y="147"/>
                  </a:lnTo>
                  <a:lnTo>
                    <a:pt x="194" y="146"/>
                  </a:lnTo>
                  <a:lnTo>
                    <a:pt x="193" y="146"/>
                  </a:lnTo>
                  <a:lnTo>
                    <a:pt x="192" y="143"/>
                  </a:lnTo>
                  <a:lnTo>
                    <a:pt x="193" y="144"/>
                  </a:lnTo>
                  <a:lnTo>
                    <a:pt x="194" y="146"/>
                  </a:lnTo>
                  <a:lnTo>
                    <a:pt x="195" y="146"/>
                  </a:lnTo>
                  <a:lnTo>
                    <a:pt x="195" y="147"/>
                  </a:lnTo>
                  <a:lnTo>
                    <a:pt x="198" y="147"/>
                  </a:lnTo>
                  <a:lnTo>
                    <a:pt x="202" y="148"/>
                  </a:lnTo>
                  <a:lnTo>
                    <a:pt x="203" y="149"/>
                  </a:lnTo>
                  <a:lnTo>
                    <a:pt x="203" y="151"/>
                  </a:lnTo>
                  <a:lnTo>
                    <a:pt x="202" y="151"/>
                  </a:lnTo>
                  <a:lnTo>
                    <a:pt x="202" y="151"/>
                  </a:lnTo>
                  <a:close/>
                  <a:moveTo>
                    <a:pt x="216" y="145"/>
                  </a:moveTo>
                  <a:lnTo>
                    <a:pt x="216" y="145"/>
                  </a:lnTo>
                  <a:lnTo>
                    <a:pt x="213" y="144"/>
                  </a:lnTo>
                  <a:lnTo>
                    <a:pt x="212" y="143"/>
                  </a:lnTo>
                  <a:lnTo>
                    <a:pt x="213" y="141"/>
                  </a:lnTo>
                  <a:lnTo>
                    <a:pt x="215" y="140"/>
                  </a:lnTo>
                  <a:lnTo>
                    <a:pt x="216" y="141"/>
                  </a:lnTo>
                  <a:lnTo>
                    <a:pt x="216" y="142"/>
                  </a:lnTo>
                  <a:lnTo>
                    <a:pt x="216" y="144"/>
                  </a:lnTo>
                  <a:lnTo>
                    <a:pt x="217" y="144"/>
                  </a:lnTo>
                  <a:lnTo>
                    <a:pt x="216" y="145"/>
                  </a:lnTo>
                  <a:close/>
                  <a:moveTo>
                    <a:pt x="241" y="116"/>
                  </a:moveTo>
                  <a:lnTo>
                    <a:pt x="241" y="116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0" y="118"/>
                  </a:lnTo>
                  <a:lnTo>
                    <a:pt x="239" y="118"/>
                  </a:lnTo>
                  <a:lnTo>
                    <a:pt x="239" y="118"/>
                  </a:lnTo>
                  <a:lnTo>
                    <a:pt x="239" y="117"/>
                  </a:lnTo>
                  <a:lnTo>
                    <a:pt x="239" y="116"/>
                  </a:lnTo>
                  <a:lnTo>
                    <a:pt x="239" y="116"/>
                  </a:lnTo>
                  <a:lnTo>
                    <a:pt x="239" y="116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6"/>
                  </a:lnTo>
                  <a:lnTo>
                    <a:pt x="241" y="116"/>
                  </a:lnTo>
                  <a:close/>
                  <a:moveTo>
                    <a:pt x="244" y="113"/>
                  </a:moveTo>
                  <a:lnTo>
                    <a:pt x="244" y="114"/>
                  </a:lnTo>
                  <a:lnTo>
                    <a:pt x="244" y="113"/>
                  </a:lnTo>
                  <a:lnTo>
                    <a:pt x="244" y="112"/>
                  </a:lnTo>
                  <a:lnTo>
                    <a:pt x="245" y="112"/>
                  </a:lnTo>
                  <a:lnTo>
                    <a:pt x="246" y="111"/>
                  </a:lnTo>
                  <a:lnTo>
                    <a:pt x="246" y="111"/>
                  </a:lnTo>
                  <a:lnTo>
                    <a:pt x="247" y="112"/>
                  </a:lnTo>
                  <a:lnTo>
                    <a:pt x="246" y="112"/>
                  </a:lnTo>
                  <a:lnTo>
                    <a:pt x="246" y="112"/>
                  </a:lnTo>
                  <a:lnTo>
                    <a:pt x="246" y="112"/>
                  </a:lnTo>
                  <a:lnTo>
                    <a:pt x="244" y="113"/>
                  </a:lnTo>
                  <a:lnTo>
                    <a:pt x="244" y="113"/>
                  </a:lnTo>
                  <a:close/>
                  <a:moveTo>
                    <a:pt x="227" y="109"/>
                  </a:moveTo>
                  <a:lnTo>
                    <a:pt x="226" y="110"/>
                  </a:lnTo>
                  <a:lnTo>
                    <a:pt x="225" y="110"/>
                  </a:lnTo>
                  <a:lnTo>
                    <a:pt x="224" y="111"/>
                  </a:lnTo>
                  <a:lnTo>
                    <a:pt x="223" y="111"/>
                  </a:lnTo>
                  <a:lnTo>
                    <a:pt x="223" y="110"/>
                  </a:lnTo>
                  <a:lnTo>
                    <a:pt x="224" y="109"/>
                  </a:lnTo>
                  <a:lnTo>
                    <a:pt x="225" y="109"/>
                  </a:lnTo>
                  <a:lnTo>
                    <a:pt x="225" y="109"/>
                  </a:lnTo>
                  <a:lnTo>
                    <a:pt x="226" y="109"/>
                  </a:lnTo>
                  <a:lnTo>
                    <a:pt x="227" y="109"/>
                  </a:lnTo>
                  <a:lnTo>
                    <a:pt x="227" y="109"/>
                  </a:lnTo>
                  <a:close/>
                  <a:moveTo>
                    <a:pt x="223" y="107"/>
                  </a:moveTo>
                  <a:lnTo>
                    <a:pt x="222" y="107"/>
                  </a:lnTo>
                  <a:lnTo>
                    <a:pt x="221" y="108"/>
                  </a:lnTo>
                  <a:lnTo>
                    <a:pt x="220" y="108"/>
                  </a:lnTo>
                  <a:lnTo>
                    <a:pt x="220" y="108"/>
                  </a:lnTo>
                  <a:lnTo>
                    <a:pt x="219" y="108"/>
                  </a:lnTo>
                  <a:lnTo>
                    <a:pt x="219" y="108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8" y="107"/>
                  </a:lnTo>
                  <a:lnTo>
                    <a:pt x="218" y="107"/>
                  </a:lnTo>
                  <a:lnTo>
                    <a:pt x="218" y="106"/>
                  </a:lnTo>
                  <a:lnTo>
                    <a:pt x="218" y="106"/>
                  </a:lnTo>
                  <a:lnTo>
                    <a:pt x="222" y="106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22" y="106"/>
                  </a:lnTo>
                  <a:lnTo>
                    <a:pt x="223" y="105"/>
                  </a:lnTo>
                  <a:lnTo>
                    <a:pt x="223" y="105"/>
                  </a:lnTo>
                  <a:lnTo>
                    <a:pt x="223" y="105"/>
                  </a:lnTo>
                  <a:lnTo>
                    <a:pt x="223" y="106"/>
                  </a:lnTo>
                  <a:lnTo>
                    <a:pt x="223" y="106"/>
                  </a:lnTo>
                  <a:lnTo>
                    <a:pt x="223" y="107"/>
                  </a:lnTo>
                  <a:lnTo>
                    <a:pt x="223" y="107"/>
                  </a:lnTo>
                  <a:close/>
                  <a:moveTo>
                    <a:pt x="234" y="105"/>
                  </a:moveTo>
                  <a:lnTo>
                    <a:pt x="234" y="105"/>
                  </a:lnTo>
                  <a:lnTo>
                    <a:pt x="234" y="106"/>
                  </a:lnTo>
                  <a:lnTo>
                    <a:pt x="234" y="107"/>
                  </a:lnTo>
                  <a:lnTo>
                    <a:pt x="234" y="106"/>
                  </a:lnTo>
                  <a:lnTo>
                    <a:pt x="233" y="106"/>
                  </a:lnTo>
                  <a:lnTo>
                    <a:pt x="233" y="105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3" y="105"/>
                  </a:lnTo>
                  <a:lnTo>
                    <a:pt x="234" y="105"/>
                  </a:lnTo>
                  <a:lnTo>
                    <a:pt x="234" y="105"/>
                  </a:lnTo>
                  <a:lnTo>
                    <a:pt x="234" y="105"/>
                  </a:lnTo>
                  <a:close/>
                  <a:moveTo>
                    <a:pt x="255" y="90"/>
                  </a:moveTo>
                  <a:lnTo>
                    <a:pt x="254" y="90"/>
                  </a:lnTo>
                  <a:lnTo>
                    <a:pt x="253" y="90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5" y="90"/>
                  </a:lnTo>
                  <a:lnTo>
                    <a:pt x="255" y="90"/>
                  </a:lnTo>
                  <a:lnTo>
                    <a:pt x="255" y="90"/>
                  </a:lnTo>
                  <a:close/>
                  <a:moveTo>
                    <a:pt x="258" y="88"/>
                  </a:moveTo>
                  <a:lnTo>
                    <a:pt x="258" y="88"/>
                  </a:lnTo>
                  <a:lnTo>
                    <a:pt x="258" y="89"/>
                  </a:lnTo>
                  <a:lnTo>
                    <a:pt x="259" y="90"/>
                  </a:lnTo>
                  <a:lnTo>
                    <a:pt x="258" y="90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6" y="88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8" y="87"/>
                  </a:lnTo>
                  <a:lnTo>
                    <a:pt x="258" y="88"/>
                  </a:lnTo>
                  <a:lnTo>
                    <a:pt x="258" y="88"/>
                  </a:lnTo>
                  <a:close/>
                  <a:moveTo>
                    <a:pt x="261" y="72"/>
                  </a:moveTo>
                  <a:lnTo>
                    <a:pt x="261" y="72"/>
                  </a:lnTo>
                  <a:lnTo>
                    <a:pt x="262" y="74"/>
                  </a:lnTo>
                  <a:lnTo>
                    <a:pt x="260" y="74"/>
                  </a:lnTo>
                  <a:lnTo>
                    <a:pt x="258" y="71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5" y="70"/>
                  </a:lnTo>
                  <a:lnTo>
                    <a:pt x="254" y="70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55" y="67"/>
                  </a:lnTo>
                  <a:lnTo>
                    <a:pt x="256" y="67"/>
                  </a:lnTo>
                  <a:lnTo>
                    <a:pt x="255" y="66"/>
                  </a:lnTo>
                  <a:lnTo>
                    <a:pt x="255" y="67"/>
                  </a:lnTo>
                  <a:lnTo>
                    <a:pt x="255" y="66"/>
                  </a:lnTo>
                  <a:lnTo>
                    <a:pt x="255" y="66"/>
                  </a:lnTo>
                  <a:lnTo>
                    <a:pt x="255" y="65"/>
                  </a:lnTo>
                  <a:lnTo>
                    <a:pt x="254" y="65"/>
                  </a:lnTo>
                  <a:lnTo>
                    <a:pt x="253" y="66"/>
                  </a:lnTo>
                  <a:lnTo>
                    <a:pt x="253" y="65"/>
                  </a:lnTo>
                  <a:lnTo>
                    <a:pt x="253" y="65"/>
                  </a:lnTo>
                  <a:lnTo>
                    <a:pt x="252" y="64"/>
                  </a:lnTo>
                  <a:lnTo>
                    <a:pt x="252" y="65"/>
                  </a:lnTo>
                  <a:lnTo>
                    <a:pt x="253" y="66"/>
                  </a:lnTo>
                  <a:lnTo>
                    <a:pt x="252" y="66"/>
                  </a:lnTo>
                  <a:lnTo>
                    <a:pt x="251" y="66"/>
                  </a:lnTo>
                  <a:lnTo>
                    <a:pt x="251" y="65"/>
                  </a:lnTo>
                  <a:lnTo>
                    <a:pt x="250" y="65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1" y="67"/>
                  </a:lnTo>
                  <a:lnTo>
                    <a:pt x="251" y="67"/>
                  </a:lnTo>
                  <a:lnTo>
                    <a:pt x="251" y="68"/>
                  </a:lnTo>
                  <a:lnTo>
                    <a:pt x="250" y="68"/>
                  </a:lnTo>
                  <a:lnTo>
                    <a:pt x="250" y="67"/>
                  </a:lnTo>
                  <a:lnTo>
                    <a:pt x="249" y="66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49" y="68"/>
                  </a:lnTo>
                  <a:lnTo>
                    <a:pt x="249" y="69"/>
                  </a:lnTo>
                  <a:lnTo>
                    <a:pt x="248" y="69"/>
                  </a:lnTo>
                  <a:lnTo>
                    <a:pt x="247" y="70"/>
                  </a:lnTo>
                  <a:lnTo>
                    <a:pt x="247" y="71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8" y="71"/>
                  </a:lnTo>
                  <a:lnTo>
                    <a:pt x="249" y="71"/>
                  </a:lnTo>
                  <a:lnTo>
                    <a:pt x="249" y="71"/>
                  </a:lnTo>
                  <a:lnTo>
                    <a:pt x="250" y="71"/>
                  </a:lnTo>
                  <a:lnTo>
                    <a:pt x="250" y="71"/>
                  </a:lnTo>
                  <a:lnTo>
                    <a:pt x="251" y="69"/>
                  </a:lnTo>
                  <a:lnTo>
                    <a:pt x="252" y="69"/>
                  </a:lnTo>
                  <a:lnTo>
                    <a:pt x="252" y="69"/>
                  </a:lnTo>
                  <a:lnTo>
                    <a:pt x="253" y="70"/>
                  </a:lnTo>
                  <a:lnTo>
                    <a:pt x="254" y="71"/>
                  </a:lnTo>
                  <a:lnTo>
                    <a:pt x="255" y="71"/>
                  </a:lnTo>
                  <a:lnTo>
                    <a:pt x="256" y="71"/>
                  </a:lnTo>
                  <a:lnTo>
                    <a:pt x="257" y="71"/>
                  </a:lnTo>
                  <a:lnTo>
                    <a:pt x="257" y="71"/>
                  </a:lnTo>
                  <a:lnTo>
                    <a:pt x="257" y="71"/>
                  </a:lnTo>
                  <a:lnTo>
                    <a:pt x="257" y="70"/>
                  </a:lnTo>
                  <a:lnTo>
                    <a:pt x="258" y="71"/>
                  </a:lnTo>
                  <a:lnTo>
                    <a:pt x="258" y="72"/>
                  </a:lnTo>
                  <a:lnTo>
                    <a:pt x="257" y="74"/>
                  </a:lnTo>
                  <a:lnTo>
                    <a:pt x="258" y="73"/>
                  </a:lnTo>
                  <a:lnTo>
                    <a:pt x="259" y="74"/>
                  </a:lnTo>
                  <a:lnTo>
                    <a:pt x="260" y="75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0" y="76"/>
                  </a:lnTo>
                  <a:lnTo>
                    <a:pt x="259" y="76"/>
                  </a:lnTo>
                  <a:lnTo>
                    <a:pt x="258" y="76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9" y="77"/>
                  </a:lnTo>
                  <a:lnTo>
                    <a:pt x="259" y="78"/>
                  </a:lnTo>
                  <a:lnTo>
                    <a:pt x="258" y="78"/>
                  </a:lnTo>
                  <a:lnTo>
                    <a:pt x="258" y="78"/>
                  </a:lnTo>
                  <a:lnTo>
                    <a:pt x="260" y="78"/>
                  </a:lnTo>
                  <a:lnTo>
                    <a:pt x="258" y="79"/>
                  </a:lnTo>
                  <a:lnTo>
                    <a:pt x="258" y="79"/>
                  </a:lnTo>
                  <a:lnTo>
                    <a:pt x="253" y="78"/>
                  </a:lnTo>
                  <a:lnTo>
                    <a:pt x="253" y="77"/>
                  </a:lnTo>
                  <a:lnTo>
                    <a:pt x="252" y="77"/>
                  </a:lnTo>
                  <a:lnTo>
                    <a:pt x="251" y="77"/>
                  </a:lnTo>
                  <a:lnTo>
                    <a:pt x="251" y="77"/>
                  </a:lnTo>
                  <a:lnTo>
                    <a:pt x="251" y="77"/>
                  </a:lnTo>
                  <a:lnTo>
                    <a:pt x="252" y="78"/>
                  </a:lnTo>
                  <a:lnTo>
                    <a:pt x="252" y="79"/>
                  </a:lnTo>
                  <a:lnTo>
                    <a:pt x="253" y="81"/>
                  </a:lnTo>
                  <a:lnTo>
                    <a:pt x="253" y="82"/>
                  </a:lnTo>
                  <a:lnTo>
                    <a:pt x="252" y="81"/>
                  </a:lnTo>
                  <a:lnTo>
                    <a:pt x="251" y="81"/>
                  </a:lnTo>
                  <a:lnTo>
                    <a:pt x="251" y="82"/>
                  </a:lnTo>
                  <a:lnTo>
                    <a:pt x="250" y="83"/>
                  </a:lnTo>
                  <a:lnTo>
                    <a:pt x="250" y="83"/>
                  </a:lnTo>
                  <a:lnTo>
                    <a:pt x="251" y="83"/>
                  </a:lnTo>
                  <a:lnTo>
                    <a:pt x="252" y="84"/>
                  </a:lnTo>
                  <a:lnTo>
                    <a:pt x="251" y="85"/>
                  </a:lnTo>
                  <a:lnTo>
                    <a:pt x="251" y="86"/>
                  </a:lnTo>
                  <a:lnTo>
                    <a:pt x="251" y="86"/>
                  </a:lnTo>
                  <a:lnTo>
                    <a:pt x="250" y="86"/>
                  </a:lnTo>
                  <a:lnTo>
                    <a:pt x="248" y="86"/>
                  </a:lnTo>
                  <a:lnTo>
                    <a:pt x="246" y="86"/>
                  </a:lnTo>
                  <a:lnTo>
                    <a:pt x="248" y="88"/>
                  </a:lnTo>
                  <a:lnTo>
                    <a:pt x="249" y="88"/>
                  </a:lnTo>
                  <a:lnTo>
                    <a:pt x="250" y="88"/>
                  </a:lnTo>
                  <a:lnTo>
                    <a:pt x="251" y="87"/>
                  </a:lnTo>
                  <a:lnTo>
                    <a:pt x="251" y="87"/>
                  </a:lnTo>
                  <a:lnTo>
                    <a:pt x="251" y="88"/>
                  </a:lnTo>
                  <a:lnTo>
                    <a:pt x="251" y="88"/>
                  </a:lnTo>
                  <a:lnTo>
                    <a:pt x="251" y="89"/>
                  </a:lnTo>
                  <a:lnTo>
                    <a:pt x="251" y="90"/>
                  </a:lnTo>
                  <a:lnTo>
                    <a:pt x="251" y="90"/>
                  </a:lnTo>
                  <a:lnTo>
                    <a:pt x="250" y="91"/>
                  </a:lnTo>
                  <a:lnTo>
                    <a:pt x="250" y="91"/>
                  </a:lnTo>
                  <a:lnTo>
                    <a:pt x="249" y="91"/>
                  </a:lnTo>
                  <a:lnTo>
                    <a:pt x="247" y="90"/>
                  </a:lnTo>
                  <a:lnTo>
                    <a:pt x="246" y="90"/>
                  </a:lnTo>
                  <a:lnTo>
                    <a:pt x="244" y="90"/>
                  </a:lnTo>
                  <a:lnTo>
                    <a:pt x="244" y="91"/>
                  </a:lnTo>
                  <a:lnTo>
                    <a:pt x="244" y="91"/>
                  </a:lnTo>
                  <a:lnTo>
                    <a:pt x="244" y="92"/>
                  </a:lnTo>
                  <a:lnTo>
                    <a:pt x="243" y="92"/>
                  </a:lnTo>
                  <a:lnTo>
                    <a:pt x="242" y="92"/>
                  </a:lnTo>
                  <a:lnTo>
                    <a:pt x="241" y="91"/>
                  </a:lnTo>
                  <a:lnTo>
                    <a:pt x="241" y="91"/>
                  </a:lnTo>
                  <a:lnTo>
                    <a:pt x="239" y="91"/>
                  </a:lnTo>
                  <a:lnTo>
                    <a:pt x="241" y="92"/>
                  </a:lnTo>
                  <a:lnTo>
                    <a:pt x="240" y="93"/>
                  </a:lnTo>
                  <a:lnTo>
                    <a:pt x="239" y="94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40" y="97"/>
                  </a:lnTo>
                  <a:lnTo>
                    <a:pt x="241" y="97"/>
                  </a:lnTo>
                  <a:lnTo>
                    <a:pt x="242" y="97"/>
                  </a:lnTo>
                  <a:lnTo>
                    <a:pt x="243" y="97"/>
                  </a:lnTo>
                  <a:lnTo>
                    <a:pt x="243" y="98"/>
                  </a:lnTo>
                  <a:lnTo>
                    <a:pt x="244" y="98"/>
                  </a:lnTo>
                  <a:lnTo>
                    <a:pt x="244" y="98"/>
                  </a:lnTo>
                  <a:lnTo>
                    <a:pt x="244" y="99"/>
                  </a:lnTo>
                  <a:lnTo>
                    <a:pt x="244" y="100"/>
                  </a:lnTo>
                  <a:lnTo>
                    <a:pt x="243" y="101"/>
                  </a:lnTo>
                  <a:lnTo>
                    <a:pt x="243" y="102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5" y="102"/>
                  </a:lnTo>
                  <a:lnTo>
                    <a:pt x="246" y="103"/>
                  </a:lnTo>
                  <a:lnTo>
                    <a:pt x="245" y="104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4" y="105"/>
                  </a:lnTo>
                  <a:lnTo>
                    <a:pt x="243" y="105"/>
                  </a:lnTo>
                  <a:lnTo>
                    <a:pt x="244" y="106"/>
                  </a:lnTo>
                  <a:lnTo>
                    <a:pt x="244" y="107"/>
                  </a:lnTo>
                  <a:lnTo>
                    <a:pt x="244" y="108"/>
                  </a:lnTo>
                  <a:lnTo>
                    <a:pt x="245" y="107"/>
                  </a:lnTo>
                  <a:lnTo>
                    <a:pt x="245" y="108"/>
                  </a:lnTo>
                  <a:lnTo>
                    <a:pt x="243" y="109"/>
                  </a:lnTo>
                  <a:lnTo>
                    <a:pt x="243" y="109"/>
                  </a:lnTo>
                  <a:lnTo>
                    <a:pt x="242" y="110"/>
                  </a:lnTo>
                  <a:lnTo>
                    <a:pt x="242" y="110"/>
                  </a:lnTo>
                  <a:lnTo>
                    <a:pt x="242" y="109"/>
                  </a:lnTo>
                  <a:lnTo>
                    <a:pt x="243" y="108"/>
                  </a:lnTo>
                  <a:lnTo>
                    <a:pt x="242" y="108"/>
                  </a:lnTo>
                  <a:lnTo>
                    <a:pt x="239" y="110"/>
                  </a:lnTo>
                  <a:lnTo>
                    <a:pt x="238" y="110"/>
                  </a:lnTo>
                  <a:lnTo>
                    <a:pt x="235" y="110"/>
                  </a:lnTo>
                  <a:lnTo>
                    <a:pt x="234" y="111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4" y="113"/>
                  </a:lnTo>
                  <a:lnTo>
                    <a:pt x="230" y="116"/>
                  </a:lnTo>
                  <a:lnTo>
                    <a:pt x="229" y="116"/>
                  </a:lnTo>
                  <a:lnTo>
                    <a:pt x="228" y="115"/>
                  </a:lnTo>
                  <a:lnTo>
                    <a:pt x="228" y="114"/>
                  </a:lnTo>
                  <a:lnTo>
                    <a:pt x="228" y="113"/>
                  </a:lnTo>
                  <a:lnTo>
                    <a:pt x="229" y="113"/>
                  </a:lnTo>
                  <a:lnTo>
                    <a:pt x="229" y="113"/>
                  </a:lnTo>
                  <a:lnTo>
                    <a:pt x="229" y="113"/>
                  </a:lnTo>
                  <a:lnTo>
                    <a:pt x="229" y="112"/>
                  </a:lnTo>
                  <a:lnTo>
                    <a:pt x="229" y="112"/>
                  </a:lnTo>
                  <a:lnTo>
                    <a:pt x="229" y="111"/>
                  </a:lnTo>
                  <a:lnTo>
                    <a:pt x="230" y="111"/>
                  </a:lnTo>
                  <a:lnTo>
                    <a:pt x="231" y="110"/>
                  </a:lnTo>
                  <a:lnTo>
                    <a:pt x="233" y="109"/>
                  </a:lnTo>
                  <a:lnTo>
                    <a:pt x="234" y="109"/>
                  </a:lnTo>
                  <a:lnTo>
                    <a:pt x="236" y="108"/>
                  </a:lnTo>
                  <a:lnTo>
                    <a:pt x="237" y="107"/>
                  </a:lnTo>
                  <a:lnTo>
                    <a:pt x="236" y="106"/>
                  </a:lnTo>
                  <a:lnTo>
                    <a:pt x="237" y="105"/>
                  </a:lnTo>
                  <a:lnTo>
                    <a:pt x="237" y="104"/>
                  </a:lnTo>
                  <a:lnTo>
                    <a:pt x="238" y="103"/>
                  </a:lnTo>
                  <a:lnTo>
                    <a:pt x="238" y="104"/>
                  </a:lnTo>
                  <a:lnTo>
                    <a:pt x="239" y="104"/>
                  </a:lnTo>
                  <a:lnTo>
                    <a:pt x="239" y="104"/>
                  </a:lnTo>
                  <a:lnTo>
                    <a:pt x="239" y="103"/>
                  </a:lnTo>
                  <a:lnTo>
                    <a:pt x="239" y="103"/>
                  </a:lnTo>
                  <a:lnTo>
                    <a:pt x="242" y="99"/>
                  </a:lnTo>
                  <a:lnTo>
                    <a:pt x="242" y="98"/>
                  </a:lnTo>
                  <a:lnTo>
                    <a:pt x="241" y="98"/>
                  </a:lnTo>
                  <a:lnTo>
                    <a:pt x="238" y="98"/>
                  </a:lnTo>
                  <a:lnTo>
                    <a:pt x="234" y="98"/>
                  </a:lnTo>
                  <a:lnTo>
                    <a:pt x="233" y="98"/>
                  </a:lnTo>
                  <a:lnTo>
                    <a:pt x="233" y="99"/>
                  </a:lnTo>
                  <a:lnTo>
                    <a:pt x="234" y="100"/>
                  </a:lnTo>
                  <a:lnTo>
                    <a:pt x="233" y="102"/>
                  </a:lnTo>
                  <a:lnTo>
                    <a:pt x="232" y="104"/>
                  </a:lnTo>
                  <a:lnTo>
                    <a:pt x="231" y="105"/>
                  </a:lnTo>
                  <a:lnTo>
                    <a:pt x="232" y="107"/>
                  </a:lnTo>
                  <a:lnTo>
                    <a:pt x="230" y="107"/>
                  </a:lnTo>
                  <a:lnTo>
                    <a:pt x="229" y="107"/>
                  </a:lnTo>
                  <a:lnTo>
                    <a:pt x="229" y="105"/>
                  </a:lnTo>
                  <a:lnTo>
                    <a:pt x="229" y="105"/>
                  </a:lnTo>
                  <a:lnTo>
                    <a:pt x="228" y="104"/>
                  </a:lnTo>
                  <a:lnTo>
                    <a:pt x="227" y="104"/>
                  </a:lnTo>
                  <a:lnTo>
                    <a:pt x="226" y="105"/>
                  </a:lnTo>
                  <a:lnTo>
                    <a:pt x="225" y="105"/>
                  </a:lnTo>
                  <a:lnTo>
                    <a:pt x="225" y="104"/>
                  </a:lnTo>
                  <a:lnTo>
                    <a:pt x="226" y="100"/>
                  </a:lnTo>
                  <a:lnTo>
                    <a:pt x="227" y="99"/>
                  </a:lnTo>
                  <a:lnTo>
                    <a:pt x="229" y="98"/>
                  </a:lnTo>
                  <a:lnTo>
                    <a:pt x="228" y="98"/>
                  </a:lnTo>
                  <a:lnTo>
                    <a:pt x="227" y="98"/>
                  </a:lnTo>
                  <a:lnTo>
                    <a:pt x="226" y="98"/>
                  </a:lnTo>
                  <a:lnTo>
                    <a:pt x="225" y="98"/>
                  </a:lnTo>
                  <a:lnTo>
                    <a:pt x="226" y="97"/>
                  </a:lnTo>
                  <a:lnTo>
                    <a:pt x="227" y="97"/>
                  </a:lnTo>
                  <a:lnTo>
                    <a:pt x="228" y="96"/>
                  </a:lnTo>
                  <a:lnTo>
                    <a:pt x="229" y="95"/>
                  </a:lnTo>
                  <a:lnTo>
                    <a:pt x="227" y="95"/>
                  </a:lnTo>
                  <a:lnTo>
                    <a:pt x="226" y="95"/>
                  </a:lnTo>
                  <a:lnTo>
                    <a:pt x="225" y="97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24" y="99"/>
                  </a:lnTo>
                  <a:lnTo>
                    <a:pt x="224" y="100"/>
                  </a:lnTo>
                  <a:lnTo>
                    <a:pt x="224" y="100"/>
                  </a:lnTo>
                  <a:lnTo>
                    <a:pt x="224" y="102"/>
                  </a:lnTo>
                  <a:lnTo>
                    <a:pt x="223" y="102"/>
                  </a:lnTo>
                  <a:lnTo>
                    <a:pt x="223" y="102"/>
                  </a:lnTo>
                  <a:lnTo>
                    <a:pt x="222" y="102"/>
                  </a:lnTo>
                  <a:lnTo>
                    <a:pt x="222" y="101"/>
                  </a:lnTo>
                  <a:lnTo>
                    <a:pt x="222" y="100"/>
                  </a:lnTo>
                  <a:lnTo>
                    <a:pt x="222" y="98"/>
                  </a:lnTo>
                  <a:lnTo>
                    <a:pt x="221" y="98"/>
                  </a:lnTo>
                  <a:lnTo>
                    <a:pt x="220" y="97"/>
                  </a:lnTo>
                  <a:lnTo>
                    <a:pt x="220" y="98"/>
                  </a:lnTo>
                  <a:lnTo>
                    <a:pt x="219" y="98"/>
                  </a:lnTo>
                  <a:lnTo>
                    <a:pt x="219" y="99"/>
                  </a:lnTo>
                  <a:lnTo>
                    <a:pt x="219" y="99"/>
                  </a:lnTo>
                  <a:lnTo>
                    <a:pt x="219" y="100"/>
                  </a:lnTo>
                  <a:lnTo>
                    <a:pt x="219" y="101"/>
                  </a:lnTo>
                  <a:lnTo>
                    <a:pt x="221" y="103"/>
                  </a:lnTo>
                  <a:lnTo>
                    <a:pt x="222" y="103"/>
                  </a:lnTo>
                  <a:lnTo>
                    <a:pt x="222" y="104"/>
                  </a:lnTo>
                  <a:lnTo>
                    <a:pt x="222" y="104"/>
                  </a:lnTo>
                  <a:lnTo>
                    <a:pt x="222" y="105"/>
                  </a:lnTo>
                  <a:lnTo>
                    <a:pt x="221" y="105"/>
                  </a:lnTo>
                  <a:lnTo>
                    <a:pt x="220" y="104"/>
                  </a:lnTo>
                  <a:lnTo>
                    <a:pt x="219" y="103"/>
                  </a:lnTo>
                  <a:lnTo>
                    <a:pt x="218" y="102"/>
                  </a:lnTo>
                  <a:lnTo>
                    <a:pt x="217" y="101"/>
                  </a:lnTo>
                  <a:lnTo>
                    <a:pt x="216" y="101"/>
                  </a:lnTo>
                  <a:lnTo>
                    <a:pt x="216" y="100"/>
                  </a:lnTo>
                  <a:lnTo>
                    <a:pt x="216" y="99"/>
                  </a:lnTo>
                  <a:lnTo>
                    <a:pt x="216" y="98"/>
                  </a:lnTo>
                  <a:lnTo>
                    <a:pt x="215" y="98"/>
                  </a:lnTo>
                  <a:lnTo>
                    <a:pt x="215" y="98"/>
                  </a:lnTo>
                  <a:lnTo>
                    <a:pt x="214" y="98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2" y="100"/>
                  </a:lnTo>
                  <a:lnTo>
                    <a:pt x="212" y="101"/>
                  </a:lnTo>
                  <a:lnTo>
                    <a:pt x="211" y="102"/>
                  </a:lnTo>
                  <a:lnTo>
                    <a:pt x="212" y="103"/>
                  </a:lnTo>
                  <a:lnTo>
                    <a:pt x="212" y="104"/>
                  </a:lnTo>
                  <a:lnTo>
                    <a:pt x="212" y="104"/>
                  </a:lnTo>
                  <a:lnTo>
                    <a:pt x="213" y="105"/>
                  </a:lnTo>
                  <a:lnTo>
                    <a:pt x="214" y="105"/>
                  </a:lnTo>
                  <a:lnTo>
                    <a:pt x="215" y="105"/>
                  </a:lnTo>
                  <a:lnTo>
                    <a:pt x="215" y="105"/>
                  </a:lnTo>
                  <a:lnTo>
                    <a:pt x="215" y="105"/>
                  </a:lnTo>
                  <a:lnTo>
                    <a:pt x="215" y="106"/>
                  </a:lnTo>
                  <a:lnTo>
                    <a:pt x="215" y="108"/>
                  </a:lnTo>
                  <a:lnTo>
                    <a:pt x="213" y="107"/>
                  </a:lnTo>
                  <a:lnTo>
                    <a:pt x="212" y="106"/>
                  </a:lnTo>
                  <a:lnTo>
                    <a:pt x="211" y="107"/>
                  </a:lnTo>
                  <a:lnTo>
                    <a:pt x="211" y="107"/>
                  </a:lnTo>
                  <a:lnTo>
                    <a:pt x="211" y="109"/>
                  </a:lnTo>
                  <a:lnTo>
                    <a:pt x="212" y="110"/>
                  </a:lnTo>
                  <a:lnTo>
                    <a:pt x="214" y="112"/>
                  </a:lnTo>
                  <a:lnTo>
                    <a:pt x="215" y="112"/>
                  </a:lnTo>
                  <a:lnTo>
                    <a:pt x="215" y="112"/>
                  </a:lnTo>
                  <a:lnTo>
                    <a:pt x="216" y="112"/>
                  </a:lnTo>
                  <a:lnTo>
                    <a:pt x="216" y="111"/>
                  </a:lnTo>
                  <a:lnTo>
                    <a:pt x="218" y="111"/>
                  </a:lnTo>
                  <a:lnTo>
                    <a:pt x="219" y="110"/>
                  </a:lnTo>
                  <a:lnTo>
                    <a:pt x="220" y="110"/>
                  </a:lnTo>
                  <a:lnTo>
                    <a:pt x="220" y="111"/>
                  </a:lnTo>
                  <a:lnTo>
                    <a:pt x="223" y="110"/>
                  </a:lnTo>
                  <a:lnTo>
                    <a:pt x="223" y="111"/>
                  </a:lnTo>
                  <a:lnTo>
                    <a:pt x="223" y="111"/>
                  </a:lnTo>
                  <a:lnTo>
                    <a:pt x="223" y="112"/>
                  </a:lnTo>
                  <a:lnTo>
                    <a:pt x="223" y="112"/>
                  </a:lnTo>
                  <a:lnTo>
                    <a:pt x="224" y="112"/>
                  </a:lnTo>
                  <a:lnTo>
                    <a:pt x="225" y="112"/>
                  </a:lnTo>
                  <a:lnTo>
                    <a:pt x="225" y="113"/>
                  </a:lnTo>
                  <a:lnTo>
                    <a:pt x="225" y="114"/>
                  </a:lnTo>
                  <a:lnTo>
                    <a:pt x="224" y="113"/>
                  </a:lnTo>
                  <a:lnTo>
                    <a:pt x="224" y="113"/>
                  </a:lnTo>
                  <a:lnTo>
                    <a:pt x="223" y="114"/>
                  </a:lnTo>
                  <a:lnTo>
                    <a:pt x="224" y="115"/>
                  </a:lnTo>
                  <a:lnTo>
                    <a:pt x="225" y="116"/>
                  </a:lnTo>
                  <a:lnTo>
                    <a:pt x="226" y="116"/>
                  </a:lnTo>
                  <a:lnTo>
                    <a:pt x="225" y="117"/>
                  </a:lnTo>
                  <a:lnTo>
                    <a:pt x="225" y="117"/>
                  </a:lnTo>
                  <a:lnTo>
                    <a:pt x="225" y="118"/>
                  </a:lnTo>
                  <a:lnTo>
                    <a:pt x="226" y="118"/>
                  </a:lnTo>
                  <a:lnTo>
                    <a:pt x="227" y="119"/>
                  </a:lnTo>
                  <a:lnTo>
                    <a:pt x="227" y="119"/>
                  </a:lnTo>
                  <a:lnTo>
                    <a:pt x="227" y="120"/>
                  </a:lnTo>
                  <a:lnTo>
                    <a:pt x="227" y="121"/>
                  </a:lnTo>
                  <a:lnTo>
                    <a:pt x="227" y="121"/>
                  </a:lnTo>
                  <a:lnTo>
                    <a:pt x="226" y="121"/>
                  </a:lnTo>
                  <a:lnTo>
                    <a:pt x="225" y="122"/>
                  </a:lnTo>
                  <a:lnTo>
                    <a:pt x="225" y="123"/>
                  </a:lnTo>
                  <a:lnTo>
                    <a:pt x="225" y="123"/>
                  </a:lnTo>
                  <a:lnTo>
                    <a:pt x="224" y="123"/>
                  </a:lnTo>
                  <a:lnTo>
                    <a:pt x="223" y="123"/>
                  </a:lnTo>
                  <a:lnTo>
                    <a:pt x="223" y="121"/>
                  </a:lnTo>
                  <a:lnTo>
                    <a:pt x="223" y="121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20" y="119"/>
                  </a:lnTo>
                  <a:lnTo>
                    <a:pt x="218" y="118"/>
                  </a:lnTo>
                  <a:lnTo>
                    <a:pt x="217" y="118"/>
                  </a:lnTo>
                  <a:lnTo>
                    <a:pt x="217" y="118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216" y="119"/>
                  </a:lnTo>
                  <a:lnTo>
                    <a:pt x="215" y="119"/>
                  </a:lnTo>
                  <a:lnTo>
                    <a:pt x="215" y="119"/>
                  </a:lnTo>
                  <a:lnTo>
                    <a:pt x="213" y="119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3" y="121"/>
                  </a:lnTo>
                  <a:lnTo>
                    <a:pt x="215" y="121"/>
                  </a:lnTo>
                  <a:lnTo>
                    <a:pt x="216" y="121"/>
                  </a:lnTo>
                  <a:lnTo>
                    <a:pt x="216" y="121"/>
                  </a:lnTo>
                  <a:lnTo>
                    <a:pt x="216" y="120"/>
                  </a:lnTo>
                  <a:lnTo>
                    <a:pt x="216" y="121"/>
                  </a:lnTo>
                  <a:lnTo>
                    <a:pt x="217" y="121"/>
                  </a:lnTo>
                  <a:lnTo>
                    <a:pt x="217" y="122"/>
                  </a:lnTo>
                  <a:lnTo>
                    <a:pt x="218" y="126"/>
                  </a:lnTo>
                  <a:lnTo>
                    <a:pt x="218" y="127"/>
                  </a:lnTo>
                  <a:lnTo>
                    <a:pt x="220" y="127"/>
                  </a:lnTo>
                  <a:lnTo>
                    <a:pt x="219" y="129"/>
                  </a:lnTo>
                  <a:lnTo>
                    <a:pt x="220" y="129"/>
                  </a:lnTo>
                  <a:lnTo>
                    <a:pt x="223" y="128"/>
                  </a:lnTo>
                  <a:lnTo>
                    <a:pt x="223" y="128"/>
                  </a:lnTo>
                  <a:lnTo>
                    <a:pt x="223" y="126"/>
                  </a:lnTo>
                  <a:lnTo>
                    <a:pt x="223" y="126"/>
                  </a:lnTo>
                  <a:lnTo>
                    <a:pt x="224" y="126"/>
                  </a:lnTo>
                  <a:lnTo>
                    <a:pt x="225" y="126"/>
                  </a:lnTo>
                  <a:lnTo>
                    <a:pt x="225" y="125"/>
                  </a:lnTo>
                  <a:lnTo>
                    <a:pt x="225" y="124"/>
                  </a:lnTo>
                  <a:lnTo>
                    <a:pt x="225" y="123"/>
                  </a:lnTo>
                  <a:lnTo>
                    <a:pt x="226" y="123"/>
                  </a:lnTo>
                  <a:lnTo>
                    <a:pt x="227" y="122"/>
                  </a:lnTo>
                  <a:lnTo>
                    <a:pt x="228" y="123"/>
                  </a:lnTo>
                  <a:lnTo>
                    <a:pt x="229" y="124"/>
                  </a:lnTo>
                  <a:lnTo>
                    <a:pt x="229" y="124"/>
                  </a:lnTo>
                  <a:lnTo>
                    <a:pt x="229" y="125"/>
                  </a:lnTo>
                  <a:lnTo>
                    <a:pt x="229" y="125"/>
                  </a:lnTo>
                  <a:lnTo>
                    <a:pt x="230" y="126"/>
                  </a:lnTo>
                  <a:lnTo>
                    <a:pt x="231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5" y="126"/>
                  </a:lnTo>
                  <a:lnTo>
                    <a:pt x="235" y="126"/>
                  </a:lnTo>
                  <a:lnTo>
                    <a:pt x="231" y="129"/>
                  </a:lnTo>
                  <a:lnTo>
                    <a:pt x="230" y="129"/>
                  </a:lnTo>
                  <a:lnTo>
                    <a:pt x="229" y="128"/>
                  </a:lnTo>
                  <a:lnTo>
                    <a:pt x="228" y="128"/>
                  </a:lnTo>
                  <a:lnTo>
                    <a:pt x="226" y="129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6" y="131"/>
                  </a:lnTo>
                  <a:lnTo>
                    <a:pt x="225" y="131"/>
                  </a:lnTo>
                  <a:lnTo>
                    <a:pt x="225" y="131"/>
                  </a:lnTo>
                  <a:lnTo>
                    <a:pt x="224" y="130"/>
                  </a:lnTo>
                  <a:lnTo>
                    <a:pt x="223" y="130"/>
                  </a:lnTo>
                  <a:lnTo>
                    <a:pt x="223" y="130"/>
                  </a:lnTo>
                  <a:lnTo>
                    <a:pt x="222" y="131"/>
                  </a:lnTo>
                  <a:lnTo>
                    <a:pt x="222" y="131"/>
                  </a:lnTo>
                  <a:lnTo>
                    <a:pt x="220" y="131"/>
                  </a:lnTo>
                  <a:lnTo>
                    <a:pt x="219" y="132"/>
                  </a:lnTo>
                  <a:lnTo>
                    <a:pt x="217" y="132"/>
                  </a:lnTo>
                  <a:lnTo>
                    <a:pt x="216" y="133"/>
                  </a:lnTo>
                  <a:lnTo>
                    <a:pt x="217" y="133"/>
                  </a:lnTo>
                  <a:lnTo>
                    <a:pt x="218" y="133"/>
                  </a:lnTo>
                  <a:lnTo>
                    <a:pt x="218" y="134"/>
                  </a:lnTo>
                  <a:lnTo>
                    <a:pt x="218" y="135"/>
                  </a:lnTo>
                  <a:lnTo>
                    <a:pt x="217" y="135"/>
                  </a:lnTo>
                  <a:lnTo>
                    <a:pt x="216" y="135"/>
                  </a:lnTo>
                  <a:lnTo>
                    <a:pt x="216" y="136"/>
                  </a:lnTo>
                  <a:lnTo>
                    <a:pt x="216" y="137"/>
                  </a:lnTo>
                  <a:lnTo>
                    <a:pt x="216" y="138"/>
                  </a:lnTo>
                  <a:lnTo>
                    <a:pt x="215" y="138"/>
                  </a:lnTo>
                  <a:lnTo>
                    <a:pt x="214" y="139"/>
                  </a:lnTo>
                  <a:lnTo>
                    <a:pt x="215" y="140"/>
                  </a:lnTo>
                  <a:lnTo>
                    <a:pt x="212" y="141"/>
                  </a:lnTo>
                  <a:lnTo>
                    <a:pt x="211" y="143"/>
                  </a:lnTo>
                  <a:lnTo>
                    <a:pt x="209" y="145"/>
                  </a:lnTo>
                  <a:lnTo>
                    <a:pt x="209" y="147"/>
                  </a:lnTo>
                  <a:lnTo>
                    <a:pt x="208" y="149"/>
                  </a:lnTo>
                  <a:lnTo>
                    <a:pt x="206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4" y="149"/>
                  </a:lnTo>
                  <a:lnTo>
                    <a:pt x="204" y="148"/>
                  </a:lnTo>
                  <a:lnTo>
                    <a:pt x="203" y="148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0" y="147"/>
                  </a:lnTo>
                  <a:lnTo>
                    <a:pt x="199" y="146"/>
                  </a:lnTo>
                  <a:lnTo>
                    <a:pt x="196" y="146"/>
                  </a:lnTo>
                  <a:lnTo>
                    <a:pt x="195" y="146"/>
                  </a:lnTo>
                  <a:lnTo>
                    <a:pt x="194" y="144"/>
                  </a:lnTo>
                  <a:lnTo>
                    <a:pt x="193" y="143"/>
                  </a:lnTo>
                  <a:lnTo>
                    <a:pt x="192" y="142"/>
                  </a:lnTo>
                  <a:lnTo>
                    <a:pt x="189" y="142"/>
                  </a:lnTo>
                  <a:lnTo>
                    <a:pt x="188" y="142"/>
                  </a:lnTo>
                  <a:lnTo>
                    <a:pt x="187" y="140"/>
                  </a:lnTo>
                  <a:lnTo>
                    <a:pt x="187" y="14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7" y="141"/>
                  </a:lnTo>
                  <a:lnTo>
                    <a:pt x="188" y="142"/>
                  </a:lnTo>
                  <a:lnTo>
                    <a:pt x="189" y="143"/>
                  </a:lnTo>
                  <a:lnTo>
                    <a:pt x="190" y="143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92" y="147"/>
                  </a:lnTo>
                  <a:lnTo>
                    <a:pt x="193" y="147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5" y="151"/>
                  </a:lnTo>
                  <a:lnTo>
                    <a:pt x="195" y="151"/>
                  </a:lnTo>
                  <a:lnTo>
                    <a:pt x="197" y="152"/>
                  </a:lnTo>
                  <a:lnTo>
                    <a:pt x="199" y="153"/>
                  </a:lnTo>
                  <a:lnTo>
                    <a:pt x="200" y="153"/>
                  </a:lnTo>
                  <a:lnTo>
                    <a:pt x="202" y="153"/>
                  </a:lnTo>
                  <a:lnTo>
                    <a:pt x="204" y="153"/>
                  </a:lnTo>
                  <a:lnTo>
                    <a:pt x="206" y="151"/>
                  </a:lnTo>
                  <a:lnTo>
                    <a:pt x="209" y="149"/>
                  </a:lnTo>
                  <a:lnTo>
                    <a:pt x="209" y="149"/>
                  </a:lnTo>
                  <a:lnTo>
                    <a:pt x="209" y="148"/>
                  </a:lnTo>
                  <a:lnTo>
                    <a:pt x="209" y="147"/>
                  </a:lnTo>
                  <a:lnTo>
                    <a:pt x="209" y="147"/>
                  </a:lnTo>
                  <a:lnTo>
                    <a:pt x="209" y="147"/>
                  </a:lnTo>
                  <a:lnTo>
                    <a:pt x="212" y="146"/>
                  </a:lnTo>
                  <a:lnTo>
                    <a:pt x="213" y="146"/>
                  </a:lnTo>
                  <a:lnTo>
                    <a:pt x="216" y="147"/>
                  </a:lnTo>
                  <a:lnTo>
                    <a:pt x="217" y="148"/>
                  </a:lnTo>
                  <a:lnTo>
                    <a:pt x="219" y="147"/>
                  </a:lnTo>
                  <a:lnTo>
                    <a:pt x="220" y="149"/>
                  </a:lnTo>
                  <a:lnTo>
                    <a:pt x="220" y="149"/>
                  </a:lnTo>
                  <a:lnTo>
                    <a:pt x="220" y="150"/>
                  </a:lnTo>
                  <a:lnTo>
                    <a:pt x="220" y="151"/>
                  </a:lnTo>
                  <a:lnTo>
                    <a:pt x="219" y="153"/>
                  </a:lnTo>
                  <a:lnTo>
                    <a:pt x="218" y="154"/>
                  </a:lnTo>
                  <a:lnTo>
                    <a:pt x="217" y="155"/>
                  </a:lnTo>
                  <a:lnTo>
                    <a:pt x="216" y="155"/>
                  </a:lnTo>
                  <a:lnTo>
                    <a:pt x="216" y="155"/>
                  </a:lnTo>
                  <a:lnTo>
                    <a:pt x="216" y="156"/>
                  </a:lnTo>
                  <a:lnTo>
                    <a:pt x="215" y="159"/>
                  </a:lnTo>
                  <a:lnTo>
                    <a:pt x="214" y="157"/>
                  </a:lnTo>
                  <a:lnTo>
                    <a:pt x="213" y="156"/>
                  </a:lnTo>
                  <a:lnTo>
                    <a:pt x="213" y="157"/>
                  </a:lnTo>
                  <a:lnTo>
                    <a:pt x="213" y="158"/>
                  </a:lnTo>
                  <a:lnTo>
                    <a:pt x="213" y="160"/>
                  </a:lnTo>
                  <a:lnTo>
                    <a:pt x="214" y="160"/>
                  </a:lnTo>
                  <a:lnTo>
                    <a:pt x="215" y="161"/>
                  </a:lnTo>
                  <a:lnTo>
                    <a:pt x="215" y="161"/>
                  </a:lnTo>
                  <a:lnTo>
                    <a:pt x="215" y="162"/>
                  </a:lnTo>
                  <a:lnTo>
                    <a:pt x="215" y="16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16" y="165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214" y="168"/>
                  </a:lnTo>
                  <a:lnTo>
                    <a:pt x="214" y="169"/>
                  </a:lnTo>
                  <a:lnTo>
                    <a:pt x="213" y="169"/>
                  </a:lnTo>
                  <a:lnTo>
                    <a:pt x="213" y="169"/>
                  </a:lnTo>
                  <a:lnTo>
                    <a:pt x="213" y="169"/>
                  </a:lnTo>
                  <a:lnTo>
                    <a:pt x="213" y="168"/>
                  </a:lnTo>
                  <a:lnTo>
                    <a:pt x="211" y="167"/>
                  </a:lnTo>
                  <a:lnTo>
                    <a:pt x="210" y="167"/>
                  </a:lnTo>
                  <a:lnTo>
                    <a:pt x="209" y="168"/>
                  </a:lnTo>
                  <a:lnTo>
                    <a:pt x="209" y="168"/>
                  </a:lnTo>
                  <a:lnTo>
                    <a:pt x="208" y="169"/>
                  </a:lnTo>
                  <a:lnTo>
                    <a:pt x="208" y="169"/>
                  </a:lnTo>
                  <a:lnTo>
                    <a:pt x="207" y="169"/>
                  </a:lnTo>
                  <a:lnTo>
                    <a:pt x="206" y="169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4"/>
                  </a:lnTo>
                  <a:lnTo>
                    <a:pt x="208" y="173"/>
                  </a:lnTo>
                  <a:lnTo>
                    <a:pt x="208" y="174"/>
                  </a:lnTo>
                  <a:lnTo>
                    <a:pt x="208" y="175"/>
                  </a:lnTo>
                  <a:lnTo>
                    <a:pt x="209" y="177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0" y="176"/>
                  </a:lnTo>
                  <a:lnTo>
                    <a:pt x="211" y="176"/>
                  </a:lnTo>
                  <a:lnTo>
                    <a:pt x="211" y="176"/>
                  </a:lnTo>
                  <a:lnTo>
                    <a:pt x="212" y="177"/>
                  </a:lnTo>
                  <a:lnTo>
                    <a:pt x="213" y="176"/>
                  </a:lnTo>
                  <a:lnTo>
                    <a:pt x="213" y="175"/>
                  </a:lnTo>
                  <a:lnTo>
                    <a:pt x="213" y="178"/>
                  </a:lnTo>
                  <a:lnTo>
                    <a:pt x="213" y="179"/>
                  </a:lnTo>
                  <a:lnTo>
                    <a:pt x="214" y="179"/>
                  </a:lnTo>
                  <a:lnTo>
                    <a:pt x="214" y="180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5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3" y="181"/>
                  </a:lnTo>
                  <a:lnTo>
                    <a:pt x="213" y="181"/>
                  </a:lnTo>
                  <a:lnTo>
                    <a:pt x="215" y="181"/>
                  </a:lnTo>
                  <a:lnTo>
                    <a:pt x="215" y="181"/>
                  </a:lnTo>
                  <a:lnTo>
                    <a:pt x="215" y="182"/>
                  </a:lnTo>
                  <a:lnTo>
                    <a:pt x="215" y="182"/>
                  </a:lnTo>
                  <a:lnTo>
                    <a:pt x="215" y="182"/>
                  </a:lnTo>
                  <a:lnTo>
                    <a:pt x="216" y="182"/>
                  </a:lnTo>
                  <a:lnTo>
                    <a:pt x="216" y="183"/>
                  </a:lnTo>
                  <a:lnTo>
                    <a:pt x="216" y="184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7" y="187"/>
                  </a:lnTo>
                  <a:lnTo>
                    <a:pt x="217" y="188"/>
                  </a:lnTo>
                  <a:lnTo>
                    <a:pt x="216" y="188"/>
                  </a:lnTo>
                  <a:lnTo>
                    <a:pt x="216" y="189"/>
                  </a:lnTo>
                  <a:lnTo>
                    <a:pt x="216" y="189"/>
                  </a:lnTo>
                  <a:lnTo>
                    <a:pt x="217" y="189"/>
                  </a:lnTo>
                  <a:lnTo>
                    <a:pt x="215" y="190"/>
                  </a:lnTo>
                  <a:lnTo>
                    <a:pt x="213" y="191"/>
                  </a:lnTo>
                  <a:lnTo>
                    <a:pt x="214" y="190"/>
                  </a:lnTo>
                  <a:lnTo>
                    <a:pt x="214" y="189"/>
                  </a:lnTo>
                  <a:lnTo>
                    <a:pt x="215" y="189"/>
                  </a:lnTo>
                  <a:lnTo>
                    <a:pt x="215" y="189"/>
                  </a:lnTo>
                  <a:lnTo>
                    <a:pt x="214" y="187"/>
                  </a:lnTo>
                  <a:lnTo>
                    <a:pt x="213" y="186"/>
                  </a:lnTo>
                  <a:lnTo>
                    <a:pt x="214" y="186"/>
                  </a:lnTo>
                  <a:lnTo>
                    <a:pt x="214" y="185"/>
                  </a:lnTo>
                  <a:lnTo>
                    <a:pt x="214" y="184"/>
                  </a:lnTo>
                  <a:lnTo>
                    <a:pt x="213" y="183"/>
                  </a:lnTo>
                  <a:lnTo>
                    <a:pt x="213" y="182"/>
                  </a:lnTo>
                  <a:lnTo>
                    <a:pt x="213" y="183"/>
                  </a:lnTo>
                  <a:lnTo>
                    <a:pt x="212" y="183"/>
                  </a:lnTo>
                  <a:lnTo>
                    <a:pt x="212" y="184"/>
                  </a:lnTo>
                  <a:lnTo>
                    <a:pt x="211" y="183"/>
                  </a:lnTo>
                  <a:lnTo>
                    <a:pt x="211" y="183"/>
                  </a:lnTo>
                  <a:lnTo>
                    <a:pt x="211" y="184"/>
                  </a:lnTo>
                  <a:lnTo>
                    <a:pt x="211" y="185"/>
                  </a:lnTo>
                  <a:lnTo>
                    <a:pt x="211" y="186"/>
                  </a:lnTo>
                  <a:lnTo>
                    <a:pt x="211" y="186"/>
                  </a:lnTo>
                  <a:lnTo>
                    <a:pt x="212" y="187"/>
                  </a:lnTo>
                  <a:lnTo>
                    <a:pt x="212" y="187"/>
                  </a:lnTo>
                  <a:lnTo>
                    <a:pt x="212" y="188"/>
                  </a:lnTo>
                  <a:lnTo>
                    <a:pt x="211" y="188"/>
                  </a:lnTo>
                  <a:lnTo>
                    <a:pt x="210" y="188"/>
                  </a:lnTo>
                  <a:lnTo>
                    <a:pt x="209" y="188"/>
                  </a:lnTo>
                  <a:lnTo>
                    <a:pt x="208" y="189"/>
                  </a:lnTo>
                  <a:lnTo>
                    <a:pt x="209" y="188"/>
                  </a:lnTo>
                  <a:lnTo>
                    <a:pt x="209" y="188"/>
                  </a:lnTo>
                  <a:lnTo>
                    <a:pt x="209" y="186"/>
                  </a:lnTo>
                  <a:lnTo>
                    <a:pt x="209" y="185"/>
                  </a:lnTo>
                  <a:lnTo>
                    <a:pt x="209" y="185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9" y="183"/>
                  </a:lnTo>
                  <a:lnTo>
                    <a:pt x="209" y="182"/>
                  </a:lnTo>
                  <a:lnTo>
                    <a:pt x="207" y="182"/>
                  </a:lnTo>
                  <a:lnTo>
                    <a:pt x="206" y="183"/>
                  </a:lnTo>
                  <a:lnTo>
                    <a:pt x="206" y="184"/>
                  </a:lnTo>
                  <a:lnTo>
                    <a:pt x="206" y="185"/>
                  </a:lnTo>
                  <a:lnTo>
                    <a:pt x="205" y="184"/>
                  </a:lnTo>
                  <a:lnTo>
                    <a:pt x="205" y="183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01" y="180"/>
                  </a:lnTo>
                  <a:lnTo>
                    <a:pt x="201" y="179"/>
                  </a:lnTo>
                  <a:lnTo>
                    <a:pt x="201" y="178"/>
                  </a:lnTo>
                  <a:lnTo>
                    <a:pt x="201" y="177"/>
                  </a:lnTo>
                  <a:lnTo>
                    <a:pt x="202" y="175"/>
                  </a:lnTo>
                  <a:lnTo>
                    <a:pt x="201" y="175"/>
                  </a:lnTo>
                  <a:lnTo>
                    <a:pt x="201" y="175"/>
                  </a:lnTo>
                  <a:lnTo>
                    <a:pt x="201" y="175"/>
                  </a:lnTo>
                  <a:lnTo>
                    <a:pt x="201" y="174"/>
                  </a:lnTo>
                  <a:lnTo>
                    <a:pt x="200" y="174"/>
                  </a:lnTo>
                  <a:lnTo>
                    <a:pt x="199" y="174"/>
                  </a:lnTo>
                  <a:lnTo>
                    <a:pt x="197" y="174"/>
                  </a:lnTo>
                  <a:lnTo>
                    <a:pt x="199" y="175"/>
                  </a:lnTo>
                  <a:lnTo>
                    <a:pt x="198" y="175"/>
                  </a:lnTo>
                  <a:lnTo>
                    <a:pt x="196" y="176"/>
                  </a:lnTo>
                  <a:lnTo>
                    <a:pt x="195" y="177"/>
                  </a:lnTo>
                  <a:lnTo>
                    <a:pt x="195" y="179"/>
                  </a:lnTo>
                  <a:lnTo>
                    <a:pt x="195" y="180"/>
                  </a:lnTo>
                  <a:lnTo>
                    <a:pt x="194" y="182"/>
                  </a:lnTo>
                  <a:lnTo>
                    <a:pt x="194" y="182"/>
                  </a:lnTo>
                  <a:lnTo>
                    <a:pt x="193" y="182"/>
                  </a:lnTo>
                  <a:lnTo>
                    <a:pt x="191" y="183"/>
                  </a:lnTo>
                  <a:lnTo>
                    <a:pt x="190" y="183"/>
                  </a:lnTo>
                  <a:lnTo>
                    <a:pt x="189" y="184"/>
                  </a:lnTo>
                  <a:lnTo>
                    <a:pt x="188" y="185"/>
                  </a:lnTo>
                  <a:lnTo>
                    <a:pt x="187" y="186"/>
                  </a:lnTo>
                  <a:lnTo>
                    <a:pt x="186" y="186"/>
                  </a:lnTo>
                  <a:lnTo>
                    <a:pt x="187" y="187"/>
                  </a:lnTo>
                  <a:lnTo>
                    <a:pt x="189" y="189"/>
                  </a:lnTo>
                  <a:lnTo>
                    <a:pt x="190" y="190"/>
                  </a:lnTo>
                  <a:lnTo>
                    <a:pt x="190" y="191"/>
                  </a:lnTo>
                  <a:lnTo>
                    <a:pt x="190" y="192"/>
                  </a:lnTo>
                  <a:lnTo>
                    <a:pt x="191" y="191"/>
                  </a:lnTo>
                  <a:lnTo>
                    <a:pt x="191" y="191"/>
                  </a:lnTo>
                  <a:lnTo>
                    <a:pt x="192" y="189"/>
                  </a:lnTo>
                  <a:lnTo>
                    <a:pt x="192" y="189"/>
                  </a:lnTo>
                  <a:lnTo>
                    <a:pt x="193" y="193"/>
                  </a:lnTo>
                  <a:lnTo>
                    <a:pt x="192" y="193"/>
                  </a:lnTo>
                  <a:lnTo>
                    <a:pt x="191" y="194"/>
                  </a:lnTo>
                  <a:lnTo>
                    <a:pt x="190" y="195"/>
                  </a:lnTo>
                  <a:lnTo>
                    <a:pt x="191" y="195"/>
                  </a:lnTo>
                  <a:lnTo>
                    <a:pt x="192" y="195"/>
                  </a:lnTo>
                  <a:lnTo>
                    <a:pt x="192" y="196"/>
                  </a:lnTo>
                  <a:lnTo>
                    <a:pt x="193" y="195"/>
                  </a:lnTo>
                  <a:lnTo>
                    <a:pt x="194" y="195"/>
                  </a:lnTo>
                  <a:lnTo>
                    <a:pt x="194" y="194"/>
                  </a:lnTo>
                  <a:lnTo>
                    <a:pt x="194" y="193"/>
                  </a:lnTo>
                  <a:lnTo>
                    <a:pt x="194" y="191"/>
                  </a:lnTo>
                  <a:lnTo>
                    <a:pt x="195" y="192"/>
                  </a:lnTo>
                  <a:lnTo>
                    <a:pt x="195" y="192"/>
                  </a:lnTo>
                  <a:lnTo>
                    <a:pt x="195" y="192"/>
                  </a:lnTo>
                  <a:lnTo>
                    <a:pt x="196" y="191"/>
                  </a:lnTo>
                  <a:lnTo>
                    <a:pt x="197" y="192"/>
                  </a:lnTo>
                  <a:lnTo>
                    <a:pt x="197" y="193"/>
                  </a:lnTo>
                  <a:lnTo>
                    <a:pt x="197" y="193"/>
                  </a:lnTo>
                  <a:lnTo>
                    <a:pt x="197" y="193"/>
                  </a:lnTo>
                  <a:lnTo>
                    <a:pt x="199" y="195"/>
                  </a:lnTo>
                  <a:lnTo>
                    <a:pt x="199" y="195"/>
                  </a:lnTo>
                  <a:lnTo>
                    <a:pt x="199" y="195"/>
                  </a:lnTo>
                  <a:lnTo>
                    <a:pt x="200" y="195"/>
                  </a:lnTo>
                  <a:lnTo>
                    <a:pt x="201" y="196"/>
                  </a:lnTo>
                  <a:lnTo>
                    <a:pt x="200" y="197"/>
                  </a:lnTo>
                  <a:lnTo>
                    <a:pt x="199" y="197"/>
                  </a:lnTo>
                  <a:lnTo>
                    <a:pt x="196" y="197"/>
                  </a:lnTo>
                  <a:lnTo>
                    <a:pt x="195" y="198"/>
                  </a:lnTo>
                  <a:lnTo>
                    <a:pt x="197" y="201"/>
                  </a:lnTo>
                  <a:lnTo>
                    <a:pt x="196" y="201"/>
                  </a:lnTo>
                  <a:lnTo>
                    <a:pt x="195" y="202"/>
                  </a:lnTo>
                  <a:lnTo>
                    <a:pt x="194" y="200"/>
                  </a:lnTo>
                  <a:lnTo>
                    <a:pt x="194" y="200"/>
                  </a:lnTo>
                  <a:lnTo>
                    <a:pt x="192" y="201"/>
                  </a:lnTo>
                  <a:lnTo>
                    <a:pt x="191" y="201"/>
                  </a:lnTo>
                  <a:lnTo>
                    <a:pt x="190" y="202"/>
                  </a:lnTo>
                  <a:lnTo>
                    <a:pt x="189" y="199"/>
                  </a:lnTo>
                  <a:lnTo>
                    <a:pt x="188" y="198"/>
                  </a:lnTo>
                  <a:lnTo>
                    <a:pt x="187" y="199"/>
                  </a:lnTo>
                  <a:lnTo>
                    <a:pt x="186" y="200"/>
                  </a:lnTo>
                  <a:lnTo>
                    <a:pt x="187" y="201"/>
                  </a:lnTo>
                  <a:lnTo>
                    <a:pt x="187" y="202"/>
                  </a:lnTo>
                  <a:lnTo>
                    <a:pt x="187" y="202"/>
                  </a:lnTo>
                  <a:lnTo>
                    <a:pt x="188" y="203"/>
                  </a:lnTo>
                  <a:lnTo>
                    <a:pt x="188" y="203"/>
                  </a:lnTo>
                  <a:lnTo>
                    <a:pt x="188" y="203"/>
                  </a:lnTo>
                  <a:lnTo>
                    <a:pt x="189" y="203"/>
                  </a:lnTo>
                  <a:lnTo>
                    <a:pt x="188" y="204"/>
                  </a:lnTo>
                  <a:lnTo>
                    <a:pt x="188" y="204"/>
                  </a:lnTo>
                  <a:lnTo>
                    <a:pt x="187" y="204"/>
                  </a:lnTo>
                  <a:lnTo>
                    <a:pt x="187" y="204"/>
                  </a:lnTo>
                  <a:lnTo>
                    <a:pt x="186" y="203"/>
                  </a:lnTo>
                  <a:lnTo>
                    <a:pt x="185" y="204"/>
                  </a:lnTo>
                  <a:lnTo>
                    <a:pt x="185" y="205"/>
                  </a:lnTo>
                  <a:lnTo>
                    <a:pt x="186" y="205"/>
                  </a:lnTo>
                  <a:lnTo>
                    <a:pt x="185" y="205"/>
                  </a:lnTo>
                  <a:lnTo>
                    <a:pt x="184" y="204"/>
                  </a:lnTo>
                  <a:lnTo>
                    <a:pt x="185" y="203"/>
                  </a:lnTo>
                  <a:lnTo>
                    <a:pt x="185" y="202"/>
                  </a:lnTo>
                  <a:lnTo>
                    <a:pt x="184" y="202"/>
                  </a:lnTo>
                  <a:lnTo>
                    <a:pt x="183" y="202"/>
                  </a:lnTo>
                  <a:lnTo>
                    <a:pt x="183" y="203"/>
                  </a:lnTo>
                  <a:lnTo>
                    <a:pt x="183" y="204"/>
                  </a:lnTo>
                  <a:lnTo>
                    <a:pt x="181" y="203"/>
                  </a:lnTo>
                  <a:lnTo>
                    <a:pt x="182" y="202"/>
                  </a:lnTo>
                  <a:lnTo>
                    <a:pt x="183" y="201"/>
                  </a:lnTo>
                  <a:lnTo>
                    <a:pt x="184" y="200"/>
                  </a:lnTo>
                  <a:lnTo>
                    <a:pt x="184" y="199"/>
                  </a:lnTo>
                  <a:lnTo>
                    <a:pt x="183" y="198"/>
                  </a:lnTo>
                  <a:lnTo>
                    <a:pt x="182" y="198"/>
                  </a:lnTo>
                  <a:lnTo>
                    <a:pt x="180" y="198"/>
                  </a:lnTo>
                  <a:lnTo>
                    <a:pt x="179" y="198"/>
                  </a:lnTo>
                  <a:lnTo>
                    <a:pt x="179" y="197"/>
                  </a:lnTo>
                  <a:lnTo>
                    <a:pt x="181" y="196"/>
                  </a:lnTo>
                  <a:lnTo>
                    <a:pt x="181" y="196"/>
                  </a:lnTo>
                  <a:lnTo>
                    <a:pt x="181" y="195"/>
                  </a:lnTo>
                  <a:lnTo>
                    <a:pt x="180" y="195"/>
                  </a:lnTo>
                  <a:lnTo>
                    <a:pt x="175" y="195"/>
                  </a:lnTo>
                  <a:lnTo>
                    <a:pt x="175" y="196"/>
                  </a:lnTo>
                  <a:lnTo>
                    <a:pt x="174" y="196"/>
                  </a:lnTo>
                  <a:lnTo>
                    <a:pt x="173" y="197"/>
                  </a:lnTo>
                  <a:lnTo>
                    <a:pt x="173" y="198"/>
                  </a:lnTo>
                  <a:lnTo>
                    <a:pt x="174" y="198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5" y="200"/>
                  </a:lnTo>
                  <a:lnTo>
                    <a:pt x="175" y="201"/>
                  </a:lnTo>
                  <a:lnTo>
                    <a:pt x="176" y="201"/>
                  </a:lnTo>
                  <a:lnTo>
                    <a:pt x="176" y="200"/>
                  </a:lnTo>
                  <a:lnTo>
                    <a:pt x="177" y="200"/>
                  </a:lnTo>
                  <a:lnTo>
                    <a:pt x="178" y="200"/>
                  </a:lnTo>
                  <a:lnTo>
                    <a:pt x="179" y="201"/>
                  </a:lnTo>
                  <a:lnTo>
                    <a:pt x="179" y="202"/>
                  </a:lnTo>
                  <a:lnTo>
                    <a:pt x="178" y="202"/>
                  </a:lnTo>
                  <a:lnTo>
                    <a:pt x="177" y="203"/>
                  </a:lnTo>
                  <a:lnTo>
                    <a:pt x="177" y="205"/>
                  </a:lnTo>
                  <a:lnTo>
                    <a:pt x="177" y="205"/>
                  </a:lnTo>
                  <a:lnTo>
                    <a:pt x="177" y="205"/>
                  </a:lnTo>
                  <a:lnTo>
                    <a:pt x="176" y="206"/>
                  </a:lnTo>
                  <a:lnTo>
                    <a:pt x="176" y="206"/>
                  </a:lnTo>
                  <a:lnTo>
                    <a:pt x="174" y="206"/>
                  </a:lnTo>
                  <a:lnTo>
                    <a:pt x="174" y="206"/>
                  </a:lnTo>
                  <a:lnTo>
                    <a:pt x="173" y="206"/>
                  </a:lnTo>
                  <a:lnTo>
                    <a:pt x="172" y="206"/>
                  </a:lnTo>
                  <a:lnTo>
                    <a:pt x="172" y="207"/>
                  </a:lnTo>
                  <a:lnTo>
                    <a:pt x="172" y="208"/>
                  </a:lnTo>
                  <a:lnTo>
                    <a:pt x="173" y="209"/>
                  </a:lnTo>
                  <a:lnTo>
                    <a:pt x="174" y="209"/>
                  </a:lnTo>
                  <a:lnTo>
                    <a:pt x="174" y="210"/>
                  </a:lnTo>
                  <a:lnTo>
                    <a:pt x="176" y="211"/>
                  </a:lnTo>
                  <a:lnTo>
                    <a:pt x="176" y="211"/>
                  </a:lnTo>
                  <a:lnTo>
                    <a:pt x="177" y="212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79" y="212"/>
                  </a:lnTo>
                  <a:lnTo>
                    <a:pt x="180" y="209"/>
                  </a:lnTo>
                  <a:lnTo>
                    <a:pt x="180" y="209"/>
                  </a:lnTo>
                  <a:lnTo>
                    <a:pt x="181" y="209"/>
                  </a:lnTo>
                  <a:lnTo>
                    <a:pt x="181" y="209"/>
                  </a:lnTo>
                  <a:lnTo>
                    <a:pt x="181" y="210"/>
                  </a:lnTo>
                  <a:lnTo>
                    <a:pt x="180" y="212"/>
                  </a:lnTo>
                  <a:lnTo>
                    <a:pt x="180" y="212"/>
                  </a:lnTo>
                  <a:lnTo>
                    <a:pt x="180" y="213"/>
                  </a:lnTo>
                  <a:lnTo>
                    <a:pt x="180" y="214"/>
                  </a:lnTo>
                  <a:lnTo>
                    <a:pt x="180" y="216"/>
                  </a:lnTo>
                  <a:lnTo>
                    <a:pt x="181" y="215"/>
                  </a:lnTo>
                  <a:lnTo>
                    <a:pt x="181" y="216"/>
                  </a:lnTo>
                  <a:lnTo>
                    <a:pt x="180" y="216"/>
                  </a:lnTo>
                  <a:lnTo>
                    <a:pt x="179" y="216"/>
                  </a:lnTo>
                  <a:lnTo>
                    <a:pt x="179" y="216"/>
                  </a:lnTo>
                  <a:lnTo>
                    <a:pt x="178" y="216"/>
                  </a:lnTo>
                  <a:lnTo>
                    <a:pt x="177" y="215"/>
                  </a:lnTo>
                  <a:lnTo>
                    <a:pt x="175" y="216"/>
                  </a:lnTo>
                  <a:lnTo>
                    <a:pt x="174" y="216"/>
                  </a:lnTo>
                  <a:lnTo>
                    <a:pt x="175" y="218"/>
                  </a:lnTo>
                  <a:lnTo>
                    <a:pt x="176" y="219"/>
                  </a:lnTo>
                  <a:lnTo>
                    <a:pt x="179" y="219"/>
                  </a:lnTo>
                  <a:lnTo>
                    <a:pt x="179" y="219"/>
                  </a:lnTo>
                  <a:lnTo>
                    <a:pt x="179" y="219"/>
                  </a:lnTo>
                  <a:lnTo>
                    <a:pt x="179" y="220"/>
                  </a:lnTo>
                  <a:lnTo>
                    <a:pt x="179" y="220"/>
                  </a:lnTo>
                  <a:lnTo>
                    <a:pt x="178" y="221"/>
                  </a:lnTo>
                  <a:lnTo>
                    <a:pt x="176" y="221"/>
                  </a:lnTo>
                  <a:lnTo>
                    <a:pt x="174" y="220"/>
                  </a:lnTo>
                  <a:lnTo>
                    <a:pt x="174" y="219"/>
                  </a:lnTo>
                  <a:lnTo>
                    <a:pt x="173" y="219"/>
                  </a:lnTo>
                  <a:lnTo>
                    <a:pt x="171" y="220"/>
                  </a:lnTo>
                  <a:lnTo>
                    <a:pt x="170" y="220"/>
                  </a:lnTo>
                  <a:lnTo>
                    <a:pt x="169" y="220"/>
                  </a:lnTo>
                  <a:lnTo>
                    <a:pt x="169" y="219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21"/>
                  </a:lnTo>
                  <a:lnTo>
                    <a:pt x="167" y="221"/>
                  </a:lnTo>
                  <a:lnTo>
                    <a:pt x="166" y="222"/>
                  </a:lnTo>
                  <a:lnTo>
                    <a:pt x="164" y="223"/>
                  </a:lnTo>
                  <a:lnTo>
                    <a:pt x="164" y="222"/>
                  </a:lnTo>
                  <a:lnTo>
                    <a:pt x="163" y="222"/>
                  </a:lnTo>
                  <a:lnTo>
                    <a:pt x="163" y="221"/>
                  </a:lnTo>
                  <a:lnTo>
                    <a:pt x="163" y="221"/>
                  </a:lnTo>
                  <a:lnTo>
                    <a:pt x="164" y="220"/>
                  </a:lnTo>
                  <a:lnTo>
                    <a:pt x="165" y="220"/>
                  </a:lnTo>
                  <a:lnTo>
                    <a:pt x="165" y="219"/>
                  </a:lnTo>
                  <a:lnTo>
                    <a:pt x="165" y="219"/>
                  </a:lnTo>
                  <a:lnTo>
                    <a:pt x="164" y="217"/>
                  </a:lnTo>
                  <a:lnTo>
                    <a:pt x="164" y="216"/>
                  </a:lnTo>
                  <a:lnTo>
                    <a:pt x="163" y="216"/>
                  </a:lnTo>
                  <a:lnTo>
                    <a:pt x="163" y="218"/>
                  </a:lnTo>
                  <a:lnTo>
                    <a:pt x="163" y="219"/>
                  </a:lnTo>
                  <a:lnTo>
                    <a:pt x="162" y="219"/>
                  </a:lnTo>
                  <a:lnTo>
                    <a:pt x="162" y="218"/>
                  </a:lnTo>
                  <a:lnTo>
                    <a:pt x="162" y="217"/>
                  </a:lnTo>
                  <a:lnTo>
                    <a:pt x="162" y="217"/>
                  </a:lnTo>
                  <a:lnTo>
                    <a:pt x="162" y="216"/>
                  </a:lnTo>
                  <a:lnTo>
                    <a:pt x="161" y="216"/>
                  </a:lnTo>
                  <a:lnTo>
                    <a:pt x="160" y="216"/>
                  </a:lnTo>
                  <a:lnTo>
                    <a:pt x="160" y="217"/>
                  </a:lnTo>
                  <a:lnTo>
                    <a:pt x="160" y="217"/>
                  </a:lnTo>
                  <a:lnTo>
                    <a:pt x="160" y="218"/>
                  </a:lnTo>
                  <a:lnTo>
                    <a:pt x="161" y="219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0" y="221"/>
                  </a:lnTo>
                  <a:lnTo>
                    <a:pt x="159" y="221"/>
                  </a:lnTo>
                  <a:lnTo>
                    <a:pt x="157" y="220"/>
                  </a:lnTo>
                  <a:lnTo>
                    <a:pt x="156" y="219"/>
                  </a:lnTo>
                  <a:lnTo>
                    <a:pt x="159" y="222"/>
                  </a:lnTo>
                  <a:lnTo>
                    <a:pt x="159" y="223"/>
                  </a:lnTo>
                  <a:lnTo>
                    <a:pt x="159" y="223"/>
                  </a:lnTo>
                  <a:lnTo>
                    <a:pt x="159" y="224"/>
                  </a:lnTo>
                  <a:lnTo>
                    <a:pt x="159" y="224"/>
                  </a:lnTo>
                  <a:lnTo>
                    <a:pt x="160" y="226"/>
                  </a:lnTo>
                  <a:lnTo>
                    <a:pt x="160" y="227"/>
                  </a:lnTo>
                  <a:lnTo>
                    <a:pt x="160" y="226"/>
                  </a:lnTo>
                  <a:lnTo>
                    <a:pt x="160" y="226"/>
                  </a:lnTo>
                  <a:lnTo>
                    <a:pt x="161" y="226"/>
                  </a:lnTo>
                  <a:lnTo>
                    <a:pt x="162" y="225"/>
                  </a:lnTo>
                  <a:lnTo>
                    <a:pt x="163" y="224"/>
                  </a:lnTo>
                  <a:lnTo>
                    <a:pt x="163" y="224"/>
                  </a:lnTo>
                  <a:lnTo>
                    <a:pt x="164" y="224"/>
                  </a:lnTo>
                  <a:lnTo>
                    <a:pt x="164" y="225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7"/>
                  </a:lnTo>
                  <a:lnTo>
                    <a:pt x="165" y="227"/>
                  </a:lnTo>
                  <a:lnTo>
                    <a:pt x="166" y="226"/>
                  </a:lnTo>
                  <a:lnTo>
                    <a:pt x="167" y="227"/>
                  </a:lnTo>
                  <a:lnTo>
                    <a:pt x="167" y="227"/>
                  </a:lnTo>
                  <a:lnTo>
                    <a:pt x="167" y="228"/>
                  </a:lnTo>
                  <a:lnTo>
                    <a:pt x="166" y="229"/>
                  </a:lnTo>
                  <a:lnTo>
                    <a:pt x="166" y="229"/>
                  </a:lnTo>
                  <a:lnTo>
                    <a:pt x="165" y="230"/>
                  </a:lnTo>
                  <a:lnTo>
                    <a:pt x="164" y="231"/>
                  </a:lnTo>
                  <a:lnTo>
                    <a:pt x="163" y="233"/>
                  </a:lnTo>
                  <a:lnTo>
                    <a:pt x="162" y="233"/>
                  </a:lnTo>
                  <a:lnTo>
                    <a:pt x="162" y="233"/>
                  </a:lnTo>
                  <a:lnTo>
                    <a:pt x="161" y="232"/>
                  </a:lnTo>
                  <a:lnTo>
                    <a:pt x="160" y="231"/>
                  </a:lnTo>
                  <a:lnTo>
                    <a:pt x="160" y="233"/>
                  </a:lnTo>
                  <a:lnTo>
                    <a:pt x="160" y="233"/>
                  </a:lnTo>
                  <a:lnTo>
                    <a:pt x="160" y="235"/>
                  </a:lnTo>
                  <a:lnTo>
                    <a:pt x="160" y="236"/>
                  </a:lnTo>
                  <a:lnTo>
                    <a:pt x="160" y="236"/>
                  </a:lnTo>
                  <a:lnTo>
                    <a:pt x="160" y="236"/>
                  </a:lnTo>
                  <a:lnTo>
                    <a:pt x="161" y="236"/>
                  </a:lnTo>
                  <a:lnTo>
                    <a:pt x="160" y="238"/>
                  </a:lnTo>
                  <a:lnTo>
                    <a:pt x="160" y="239"/>
                  </a:lnTo>
                  <a:lnTo>
                    <a:pt x="159" y="241"/>
                  </a:lnTo>
                  <a:lnTo>
                    <a:pt x="157" y="242"/>
                  </a:lnTo>
                  <a:lnTo>
                    <a:pt x="155" y="243"/>
                  </a:lnTo>
                  <a:lnTo>
                    <a:pt x="155" y="243"/>
                  </a:lnTo>
                  <a:lnTo>
                    <a:pt x="155" y="243"/>
                  </a:lnTo>
                  <a:lnTo>
                    <a:pt x="155" y="242"/>
                  </a:lnTo>
                  <a:lnTo>
                    <a:pt x="154" y="241"/>
                  </a:lnTo>
                  <a:lnTo>
                    <a:pt x="155" y="240"/>
                  </a:lnTo>
                  <a:lnTo>
                    <a:pt x="155" y="240"/>
                  </a:lnTo>
                  <a:lnTo>
                    <a:pt x="156" y="240"/>
                  </a:lnTo>
                  <a:lnTo>
                    <a:pt x="156" y="239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0" y="236"/>
                  </a:lnTo>
                  <a:lnTo>
                    <a:pt x="148" y="236"/>
                  </a:lnTo>
                  <a:lnTo>
                    <a:pt x="147" y="236"/>
                  </a:lnTo>
                  <a:lnTo>
                    <a:pt x="148" y="235"/>
                  </a:lnTo>
                  <a:lnTo>
                    <a:pt x="148" y="234"/>
                  </a:lnTo>
                  <a:lnTo>
                    <a:pt x="148" y="232"/>
                  </a:lnTo>
                  <a:lnTo>
                    <a:pt x="148" y="231"/>
                  </a:lnTo>
                  <a:lnTo>
                    <a:pt x="147" y="231"/>
                  </a:lnTo>
                  <a:lnTo>
                    <a:pt x="146" y="232"/>
                  </a:lnTo>
                  <a:lnTo>
                    <a:pt x="146" y="233"/>
                  </a:lnTo>
                  <a:lnTo>
                    <a:pt x="147" y="236"/>
                  </a:lnTo>
                  <a:lnTo>
                    <a:pt x="146" y="236"/>
                  </a:lnTo>
                  <a:lnTo>
                    <a:pt x="145" y="238"/>
                  </a:lnTo>
                  <a:lnTo>
                    <a:pt x="143" y="238"/>
                  </a:lnTo>
                  <a:lnTo>
                    <a:pt x="142" y="238"/>
                  </a:lnTo>
                  <a:lnTo>
                    <a:pt x="141" y="238"/>
                  </a:lnTo>
                  <a:lnTo>
                    <a:pt x="141" y="238"/>
                  </a:lnTo>
                  <a:lnTo>
                    <a:pt x="139" y="237"/>
                  </a:lnTo>
                  <a:lnTo>
                    <a:pt x="139" y="238"/>
                  </a:lnTo>
                  <a:lnTo>
                    <a:pt x="139" y="239"/>
                  </a:lnTo>
                  <a:lnTo>
                    <a:pt x="138" y="239"/>
                  </a:lnTo>
                  <a:lnTo>
                    <a:pt x="138" y="239"/>
                  </a:lnTo>
                  <a:lnTo>
                    <a:pt x="137" y="241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33" y="239"/>
                  </a:lnTo>
                  <a:lnTo>
                    <a:pt x="133" y="237"/>
                  </a:lnTo>
                  <a:lnTo>
                    <a:pt x="134" y="237"/>
                  </a:lnTo>
                  <a:lnTo>
                    <a:pt x="135" y="237"/>
                  </a:lnTo>
                  <a:lnTo>
                    <a:pt x="136" y="237"/>
                  </a:lnTo>
                  <a:lnTo>
                    <a:pt x="136" y="236"/>
                  </a:lnTo>
                  <a:lnTo>
                    <a:pt x="135" y="236"/>
                  </a:lnTo>
                  <a:lnTo>
                    <a:pt x="134" y="236"/>
                  </a:lnTo>
                  <a:lnTo>
                    <a:pt x="133" y="236"/>
                  </a:lnTo>
                  <a:lnTo>
                    <a:pt x="134" y="235"/>
                  </a:lnTo>
                  <a:lnTo>
                    <a:pt x="134" y="234"/>
                  </a:lnTo>
                  <a:lnTo>
                    <a:pt x="133" y="233"/>
                  </a:lnTo>
                  <a:lnTo>
                    <a:pt x="132" y="231"/>
                  </a:lnTo>
                  <a:lnTo>
                    <a:pt x="132" y="233"/>
                  </a:lnTo>
                  <a:lnTo>
                    <a:pt x="132" y="234"/>
                  </a:lnTo>
                  <a:lnTo>
                    <a:pt x="132" y="234"/>
                  </a:lnTo>
                  <a:lnTo>
                    <a:pt x="131" y="236"/>
                  </a:lnTo>
                  <a:lnTo>
                    <a:pt x="131" y="236"/>
                  </a:lnTo>
                  <a:lnTo>
                    <a:pt x="130" y="236"/>
                  </a:lnTo>
                  <a:lnTo>
                    <a:pt x="130" y="237"/>
                  </a:lnTo>
                  <a:lnTo>
                    <a:pt x="130" y="238"/>
                  </a:lnTo>
                  <a:lnTo>
                    <a:pt x="129" y="238"/>
                  </a:lnTo>
                  <a:lnTo>
                    <a:pt x="129" y="237"/>
                  </a:lnTo>
                  <a:lnTo>
                    <a:pt x="125" y="236"/>
                  </a:lnTo>
                  <a:lnTo>
                    <a:pt x="125" y="237"/>
                  </a:lnTo>
                  <a:lnTo>
                    <a:pt x="125" y="239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4" y="240"/>
                  </a:lnTo>
                  <a:lnTo>
                    <a:pt x="124" y="238"/>
                  </a:lnTo>
                  <a:lnTo>
                    <a:pt x="123" y="239"/>
                  </a:lnTo>
                  <a:lnTo>
                    <a:pt x="122" y="240"/>
                  </a:lnTo>
                  <a:lnTo>
                    <a:pt x="122" y="241"/>
                  </a:lnTo>
                  <a:lnTo>
                    <a:pt x="125" y="242"/>
                  </a:lnTo>
                  <a:lnTo>
                    <a:pt x="125" y="242"/>
                  </a:lnTo>
                  <a:lnTo>
                    <a:pt x="126" y="243"/>
                  </a:lnTo>
                  <a:lnTo>
                    <a:pt x="125" y="243"/>
                  </a:lnTo>
                  <a:lnTo>
                    <a:pt x="125" y="244"/>
                  </a:lnTo>
                  <a:lnTo>
                    <a:pt x="125" y="244"/>
                  </a:lnTo>
                  <a:lnTo>
                    <a:pt x="124" y="244"/>
                  </a:lnTo>
                  <a:lnTo>
                    <a:pt x="124" y="244"/>
                  </a:lnTo>
                  <a:lnTo>
                    <a:pt x="124" y="245"/>
                  </a:lnTo>
                  <a:lnTo>
                    <a:pt x="123" y="245"/>
                  </a:lnTo>
                  <a:lnTo>
                    <a:pt x="124" y="246"/>
                  </a:lnTo>
                  <a:lnTo>
                    <a:pt x="125" y="247"/>
                  </a:lnTo>
                  <a:lnTo>
                    <a:pt x="125" y="247"/>
                  </a:lnTo>
                  <a:lnTo>
                    <a:pt x="123" y="247"/>
                  </a:lnTo>
                  <a:lnTo>
                    <a:pt x="118" y="245"/>
                  </a:lnTo>
                  <a:lnTo>
                    <a:pt x="116" y="244"/>
                  </a:lnTo>
                  <a:lnTo>
                    <a:pt x="113" y="245"/>
                  </a:lnTo>
                  <a:lnTo>
                    <a:pt x="114" y="245"/>
                  </a:lnTo>
                  <a:lnTo>
                    <a:pt x="116" y="245"/>
                  </a:lnTo>
                  <a:lnTo>
                    <a:pt x="117" y="245"/>
                  </a:lnTo>
                  <a:lnTo>
                    <a:pt x="118" y="247"/>
                  </a:lnTo>
                  <a:lnTo>
                    <a:pt x="112" y="245"/>
                  </a:lnTo>
                  <a:lnTo>
                    <a:pt x="111" y="245"/>
                  </a:lnTo>
                  <a:lnTo>
                    <a:pt x="111" y="246"/>
                  </a:lnTo>
                  <a:lnTo>
                    <a:pt x="116" y="250"/>
                  </a:lnTo>
                  <a:lnTo>
                    <a:pt x="118" y="250"/>
                  </a:lnTo>
                  <a:lnTo>
                    <a:pt x="123" y="250"/>
                  </a:lnTo>
                  <a:lnTo>
                    <a:pt x="125" y="250"/>
                  </a:lnTo>
                  <a:lnTo>
                    <a:pt x="125" y="249"/>
                  </a:lnTo>
                  <a:lnTo>
                    <a:pt x="125" y="250"/>
                  </a:lnTo>
                  <a:lnTo>
                    <a:pt x="125" y="250"/>
                  </a:lnTo>
                  <a:lnTo>
                    <a:pt x="125" y="250"/>
                  </a:lnTo>
                  <a:lnTo>
                    <a:pt x="125" y="252"/>
                  </a:lnTo>
                  <a:lnTo>
                    <a:pt x="125" y="252"/>
                  </a:lnTo>
                  <a:lnTo>
                    <a:pt x="125" y="253"/>
                  </a:lnTo>
                  <a:lnTo>
                    <a:pt x="124" y="255"/>
                  </a:lnTo>
                  <a:lnTo>
                    <a:pt x="125" y="255"/>
                  </a:lnTo>
                  <a:lnTo>
                    <a:pt x="125" y="254"/>
                  </a:lnTo>
                  <a:lnTo>
                    <a:pt x="125" y="254"/>
                  </a:lnTo>
                  <a:lnTo>
                    <a:pt x="126" y="253"/>
                  </a:lnTo>
                  <a:lnTo>
                    <a:pt x="127" y="253"/>
                  </a:lnTo>
                  <a:lnTo>
                    <a:pt x="128" y="254"/>
                  </a:lnTo>
                  <a:lnTo>
                    <a:pt x="129" y="255"/>
                  </a:lnTo>
                  <a:lnTo>
                    <a:pt x="129" y="256"/>
                  </a:lnTo>
                  <a:lnTo>
                    <a:pt x="130" y="256"/>
                  </a:lnTo>
                  <a:lnTo>
                    <a:pt x="130" y="257"/>
                  </a:lnTo>
                  <a:lnTo>
                    <a:pt x="130" y="257"/>
                  </a:lnTo>
                  <a:lnTo>
                    <a:pt x="131" y="258"/>
                  </a:lnTo>
                  <a:lnTo>
                    <a:pt x="131" y="258"/>
                  </a:lnTo>
                  <a:lnTo>
                    <a:pt x="129" y="258"/>
                  </a:lnTo>
                  <a:lnTo>
                    <a:pt x="128" y="259"/>
                  </a:lnTo>
                  <a:lnTo>
                    <a:pt x="127" y="259"/>
                  </a:lnTo>
                  <a:lnTo>
                    <a:pt x="126" y="259"/>
                  </a:lnTo>
                  <a:lnTo>
                    <a:pt x="125" y="261"/>
                  </a:lnTo>
                  <a:lnTo>
                    <a:pt x="125" y="262"/>
                  </a:lnTo>
                  <a:lnTo>
                    <a:pt x="124" y="263"/>
                  </a:lnTo>
                  <a:lnTo>
                    <a:pt x="123" y="263"/>
                  </a:lnTo>
                  <a:lnTo>
                    <a:pt x="123" y="263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21" y="265"/>
                  </a:lnTo>
                  <a:lnTo>
                    <a:pt x="121" y="264"/>
                  </a:lnTo>
                  <a:lnTo>
                    <a:pt x="121" y="263"/>
                  </a:lnTo>
                  <a:lnTo>
                    <a:pt x="120" y="262"/>
                  </a:lnTo>
                  <a:lnTo>
                    <a:pt x="119" y="262"/>
                  </a:lnTo>
                  <a:lnTo>
                    <a:pt x="118" y="263"/>
                  </a:lnTo>
                  <a:lnTo>
                    <a:pt x="118" y="264"/>
                  </a:lnTo>
                  <a:lnTo>
                    <a:pt x="119" y="264"/>
                  </a:lnTo>
                  <a:lnTo>
                    <a:pt x="119" y="264"/>
                  </a:lnTo>
                  <a:lnTo>
                    <a:pt x="119" y="266"/>
                  </a:lnTo>
                  <a:lnTo>
                    <a:pt x="118" y="269"/>
                  </a:lnTo>
                  <a:lnTo>
                    <a:pt x="118" y="270"/>
                  </a:lnTo>
                  <a:lnTo>
                    <a:pt x="117" y="271"/>
                  </a:lnTo>
                  <a:lnTo>
                    <a:pt x="118" y="271"/>
                  </a:lnTo>
                  <a:lnTo>
                    <a:pt x="118" y="271"/>
                  </a:lnTo>
                  <a:lnTo>
                    <a:pt x="118" y="272"/>
                  </a:lnTo>
                  <a:lnTo>
                    <a:pt x="117" y="273"/>
                  </a:lnTo>
                  <a:lnTo>
                    <a:pt x="115" y="273"/>
                  </a:lnTo>
                  <a:lnTo>
                    <a:pt x="114" y="273"/>
                  </a:lnTo>
                  <a:lnTo>
                    <a:pt x="111" y="277"/>
                  </a:lnTo>
                  <a:lnTo>
                    <a:pt x="110" y="278"/>
                  </a:lnTo>
                  <a:lnTo>
                    <a:pt x="110" y="278"/>
                  </a:lnTo>
                  <a:lnTo>
                    <a:pt x="110" y="279"/>
                  </a:lnTo>
                  <a:lnTo>
                    <a:pt x="110" y="280"/>
                  </a:lnTo>
                  <a:lnTo>
                    <a:pt x="109" y="281"/>
                  </a:lnTo>
                  <a:lnTo>
                    <a:pt x="108" y="281"/>
                  </a:lnTo>
                  <a:lnTo>
                    <a:pt x="108" y="280"/>
                  </a:lnTo>
                  <a:lnTo>
                    <a:pt x="108" y="278"/>
                  </a:lnTo>
                  <a:lnTo>
                    <a:pt x="111" y="275"/>
                  </a:lnTo>
                  <a:lnTo>
                    <a:pt x="111" y="273"/>
                  </a:lnTo>
                  <a:lnTo>
                    <a:pt x="111" y="273"/>
                  </a:lnTo>
                  <a:lnTo>
                    <a:pt x="110" y="274"/>
                  </a:lnTo>
                  <a:lnTo>
                    <a:pt x="110" y="273"/>
                  </a:lnTo>
                  <a:lnTo>
                    <a:pt x="110" y="273"/>
                  </a:lnTo>
                  <a:lnTo>
                    <a:pt x="111" y="273"/>
                  </a:lnTo>
                  <a:lnTo>
                    <a:pt x="111" y="272"/>
                  </a:lnTo>
                  <a:lnTo>
                    <a:pt x="110" y="271"/>
                  </a:lnTo>
                  <a:lnTo>
                    <a:pt x="110" y="271"/>
                  </a:lnTo>
                  <a:lnTo>
                    <a:pt x="110" y="271"/>
                  </a:lnTo>
                  <a:lnTo>
                    <a:pt x="109" y="273"/>
                  </a:lnTo>
                  <a:lnTo>
                    <a:pt x="108" y="273"/>
                  </a:lnTo>
                  <a:lnTo>
                    <a:pt x="105" y="272"/>
                  </a:lnTo>
                  <a:lnTo>
                    <a:pt x="104" y="271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5" y="273"/>
                  </a:lnTo>
                  <a:lnTo>
                    <a:pt x="106" y="273"/>
                  </a:lnTo>
                  <a:lnTo>
                    <a:pt x="105" y="275"/>
                  </a:lnTo>
                  <a:lnTo>
                    <a:pt x="105" y="277"/>
                  </a:lnTo>
                  <a:lnTo>
                    <a:pt x="106" y="278"/>
                  </a:lnTo>
                  <a:lnTo>
                    <a:pt x="104" y="279"/>
                  </a:lnTo>
                  <a:lnTo>
                    <a:pt x="103" y="280"/>
                  </a:lnTo>
                  <a:lnTo>
                    <a:pt x="103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3" y="288"/>
                  </a:lnTo>
                  <a:lnTo>
                    <a:pt x="101" y="289"/>
                  </a:lnTo>
                  <a:lnTo>
                    <a:pt x="101" y="290"/>
                  </a:lnTo>
                  <a:lnTo>
                    <a:pt x="100" y="292"/>
                  </a:lnTo>
                  <a:lnTo>
                    <a:pt x="99" y="289"/>
                  </a:lnTo>
                  <a:lnTo>
                    <a:pt x="101" y="287"/>
                  </a:lnTo>
                  <a:lnTo>
                    <a:pt x="100" y="285"/>
                  </a:lnTo>
                  <a:lnTo>
                    <a:pt x="100" y="285"/>
                  </a:lnTo>
                  <a:lnTo>
                    <a:pt x="100" y="283"/>
                  </a:lnTo>
                  <a:lnTo>
                    <a:pt x="99" y="282"/>
                  </a:lnTo>
                  <a:lnTo>
                    <a:pt x="99" y="281"/>
                  </a:lnTo>
                  <a:lnTo>
                    <a:pt x="97" y="280"/>
                  </a:lnTo>
                  <a:lnTo>
                    <a:pt x="97" y="280"/>
                  </a:lnTo>
                  <a:lnTo>
                    <a:pt x="93" y="280"/>
                  </a:lnTo>
                  <a:lnTo>
                    <a:pt x="92" y="279"/>
                  </a:lnTo>
                  <a:lnTo>
                    <a:pt x="90" y="278"/>
                  </a:lnTo>
                  <a:lnTo>
                    <a:pt x="90" y="278"/>
                  </a:lnTo>
                  <a:lnTo>
                    <a:pt x="90" y="279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2" y="280"/>
                  </a:lnTo>
                  <a:lnTo>
                    <a:pt x="93" y="280"/>
                  </a:lnTo>
                  <a:lnTo>
                    <a:pt x="95" y="283"/>
                  </a:lnTo>
                  <a:lnTo>
                    <a:pt x="94" y="285"/>
                  </a:lnTo>
                  <a:lnTo>
                    <a:pt x="92" y="288"/>
                  </a:lnTo>
                  <a:lnTo>
                    <a:pt x="90" y="289"/>
                  </a:lnTo>
                  <a:lnTo>
                    <a:pt x="88" y="288"/>
                  </a:lnTo>
                  <a:lnTo>
                    <a:pt x="87" y="288"/>
                  </a:lnTo>
                  <a:lnTo>
                    <a:pt x="87" y="288"/>
                  </a:lnTo>
                  <a:lnTo>
                    <a:pt x="86" y="289"/>
                  </a:lnTo>
                  <a:lnTo>
                    <a:pt x="86" y="290"/>
                  </a:lnTo>
                  <a:lnTo>
                    <a:pt x="84" y="290"/>
                  </a:lnTo>
                  <a:lnTo>
                    <a:pt x="83" y="289"/>
                  </a:lnTo>
                  <a:lnTo>
                    <a:pt x="83" y="288"/>
                  </a:lnTo>
                  <a:lnTo>
                    <a:pt x="82" y="289"/>
                  </a:lnTo>
                  <a:lnTo>
                    <a:pt x="83" y="290"/>
                  </a:lnTo>
                  <a:lnTo>
                    <a:pt x="83" y="291"/>
                  </a:lnTo>
                  <a:lnTo>
                    <a:pt x="82" y="292"/>
                  </a:lnTo>
                  <a:lnTo>
                    <a:pt x="82" y="294"/>
                  </a:lnTo>
                  <a:lnTo>
                    <a:pt x="82" y="295"/>
                  </a:lnTo>
                  <a:lnTo>
                    <a:pt x="81" y="297"/>
                  </a:lnTo>
                  <a:lnTo>
                    <a:pt x="82" y="298"/>
                  </a:lnTo>
                  <a:lnTo>
                    <a:pt x="81" y="299"/>
                  </a:lnTo>
                  <a:lnTo>
                    <a:pt x="80" y="299"/>
                  </a:lnTo>
                  <a:lnTo>
                    <a:pt x="80" y="298"/>
                  </a:lnTo>
                  <a:lnTo>
                    <a:pt x="80" y="298"/>
                  </a:lnTo>
                  <a:lnTo>
                    <a:pt x="80" y="296"/>
                  </a:lnTo>
                  <a:lnTo>
                    <a:pt x="80" y="296"/>
                  </a:lnTo>
                  <a:lnTo>
                    <a:pt x="79" y="294"/>
                  </a:lnTo>
                  <a:lnTo>
                    <a:pt x="79" y="294"/>
                  </a:lnTo>
                  <a:lnTo>
                    <a:pt x="78" y="296"/>
                  </a:lnTo>
                  <a:lnTo>
                    <a:pt x="78" y="297"/>
                  </a:lnTo>
                  <a:lnTo>
                    <a:pt x="78" y="298"/>
                  </a:lnTo>
                  <a:lnTo>
                    <a:pt x="78" y="298"/>
                  </a:lnTo>
                  <a:lnTo>
                    <a:pt x="77" y="298"/>
                  </a:lnTo>
                  <a:lnTo>
                    <a:pt x="77" y="299"/>
                  </a:lnTo>
                  <a:lnTo>
                    <a:pt x="75" y="298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1" y="295"/>
                  </a:lnTo>
                  <a:lnTo>
                    <a:pt x="70" y="294"/>
                  </a:lnTo>
                  <a:lnTo>
                    <a:pt x="70" y="294"/>
                  </a:lnTo>
                  <a:lnTo>
                    <a:pt x="70" y="293"/>
                  </a:lnTo>
                  <a:lnTo>
                    <a:pt x="69" y="292"/>
                  </a:lnTo>
                  <a:lnTo>
                    <a:pt x="68" y="292"/>
                  </a:lnTo>
                  <a:lnTo>
                    <a:pt x="66" y="283"/>
                  </a:lnTo>
                  <a:lnTo>
                    <a:pt x="66" y="282"/>
                  </a:lnTo>
                  <a:lnTo>
                    <a:pt x="65" y="281"/>
                  </a:lnTo>
                  <a:lnTo>
                    <a:pt x="64" y="280"/>
                  </a:lnTo>
                  <a:lnTo>
                    <a:pt x="63" y="275"/>
                  </a:lnTo>
                  <a:lnTo>
                    <a:pt x="63" y="275"/>
                  </a:lnTo>
                  <a:lnTo>
                    <a:pt x="63" y="275"/>
                  </a:lnTo>
                  <a:lnTo>
                    <a:pt x="63" y="274"/>
                  </a:lnTo>
                  <a:lnTo>
                    <a:pt x="63" y="273"/>
                  </a:lnTo>
                  <a:lnTo>
                    <a:pt x="62" y="270"/>
                  </a:lnTo>
                  <a:lnTo>
                    <a:pt x="62" y="270"/>
                  </a:lnTo>
                  <a:lnTo>
                    <a:pt x="63" y="268"/>
                  </a:lnTo>
                  <a:lnTo>
                    <a:pt x="63" y="267"/>
                  </a:lnTo>
                  <a:lnTo>
                    <a:pt x="63" y="266"/>
                  </a:lnTo>
                  <a:lnTo>
                    <a:pt x="63" y="266"/>
                  </a:lnTo>
                  <a:lnTo>
                    <a:pt x="63" y="264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4" y="262"/>
                  </a:lnTo>
                  <a:lnTo>
                    <a:pt x="63" y="260"/>
                  </a:lnTo>
                  <a:lnTo>
                    <a:pt x="60" y="252"/>
                  </a:lnTo>
                  <a:lnTo>
                    <a:pt x="60" y="250"/>
                  </a:lnTo>
                  <a:lnTo>
                    <a:pt x="59" y="250"/>
                  </a:lnTo>
                  <a:lnTo>
                    <a:pt x="57" y="249"/>
                  </a:lnTo>
                  <a:lnTo>
                    <a:pt x="57" y="248"/>
                  </a:lnTo>
                  <a:lnTo>
                    <a:pt x="56" y="247"/>
                  </a:lnTo>
                  <a:lnTo>
                    <a:pt x="56" y="247"/>
                  </a:lnTo>
                  <a:lnTo>
                    <a:pt x="56" y="246"/>
                  </a:lnTo>
                  <a:lnTo>
                    <a:pt x="56" y="245"/>
                  </a:lnTo>
                  <a:lnTo>
                    <a:pt x="56" y="244"/>
                  </a:lnTo>
                  <a:lnTo>
                    <a:pt x="52" y="242"/>
                  </a:lnTo>
                  <a:lnTo>
                    <a:pt x="52" y="242"/>
                  </a:lnTo>
                  <a:lnTo>
                    <a:pt x="52" y="242"/>
                  </a:lnTo>
                  <a:lnTo>
                    <a:pt x="52" y="240"/>
                  </a:lnTo>
                  <a:lnTo>
                    <a:pt x="52" y="237"/>
                  </a:lnTo>
                  <a:lnTo>
                    <a:pt x="53" y="236"/>
                  </a:lnTo>
                  <a:lnTo>
                    <a:pt x="53" y="236"/>
                  </a:lnTo>
                  <a:lnTo>
                    <a:pt x="54" y="235"/>
                  </a:lnTo>
                  <a:lnTo>
                    <a:pt x="54" y="234"/>
                  </a:lnTo>
                  <a:lnTo>
                    <a:pt x="53" y="233"/>
                  </a:lnTo>
                  <a:lnTo>
                    <a:pt x="52" y="233"/>
                  </a:lnTo>
                  <a:lnTo>
                    <a:pt x="52" y="233"/>
                  </a:lnTo>
                  <a:lnTo>
                    <a:pt x="47" y="233"/>
                  </a:lnTo>
                  <a:lnTo>
                    <a:pt x="46" y="233"/>
                  </a:lnTo>
                  <a:lnTo>
                    <a:pt x="45" y="233"/>
                  </a:lnTo>
                  <a:lnTo>
                    <a:pt x="43" y="234"/>
                  </a:lnTo>
                  <a:lnTo>
                    <a:pt x="42" y="235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39" y="236"/>
                  </a:lnTo>
                  <a:lnTo>
                    <a:pt x="38" y="236"/>
                  </a:lnTo>
                  <a:lnTo>
                    <a:pt x="38" y="236"/>
                  </a:lnTo>
                  <a:lnTo>
                    <a:pt x="36" y="232"/>
                  </a:lnTo>
                  <a:lnTo>
                    <a:pt x="36" y="231"/>
                  </a:lnTo>
                  <a:lnTo>
                    <a:pt x="35" y="230"/>
                  </a:lnTo>
                  <a:lnTo>
                    <a:pt x="34" y="229"/>
                  </a:lnTo>
                  <a:lnTo>
                    <a:pt x="34" y="228"/>
                  </a:lnTo>
                  <a:lnTo>
                    <a:pt x="33" y="228"/>
                  </a:lnTo>
                  <a:lnTo>
                    <a:pt x="32" y="226"/>
                  </a:lnTo>
                  <a:lnTo>
                    <a:pt x="31" y="224"/>
                  </a:lnTo>
                  <a:lnTo>
                    <a:pt x="31" y="223"/>
                  </a:lnTo>
                  <a:lnTo>
                    <a:pt x="31" y="223"/>
                  </a:lnTo>
                  <a:lnTo>
                    <a:pt x="31" y="223"/>
                  </a:lnTo>
                  <a:lnTo>
                    <a:pt x="30" y="223"/>
                  </a:lnTo>
                  <a:lnTo>
                    <a:pt x="29" y="223"/>
                  </a:lnTo>
                  <a:lnTo>
                    <a:pt x="28" y="223"/>
                  </a:lnTo>
                  <a:lnTo>
                    <a:pt x="28" y="223"/>
                  </a:lnTo>
                  <a:lnTo>
                    <a:pt x="27" y="224"/>
                  </a:lnTo>
                  <a:lnTo>
                    <a:pt x="26" y="224"/>
                  </a:lnTo>
                  <a:lnTo>
                    <a:pt x="25" y="224"/>
                  </a:lnTo>
                  <a:lnTo>
                    <a:pt x="24" y="224"/>
                  </a:lnTo>
                  <a:lnTo>
                    <a:pt x="24" y="224"/>
                  </a:lnTo>
                  <a:lnTo>
                    <a:pt x="24" y="223"/>
                  </a:lnTo>
                  <a:lnTo>
                    <a:pt x="24" y="223"/>
                  </a:lnTo>
                  <a:lnTo>
                    <a:pt x="23" y="223"/>
                  </a:lnTo>
                  <a:lnTo>
                    <a:pt x="21" y="222"/>
                  </a:lnTo>
                  <a:lnTo>
                    <a:pt x="19" y="222"/>
                  </a:lnTo>
                  <a:lnTo>
                    <a:pt x="18" y="222"/>
                  </a:lnTo>
                  <a:lnTo>
                    <a:pt x="17" y="222"/>
                  </a:lnTo>
                  <a:lnTo>
                    <a:pt x="15" y="222"/>
                  </a:lnTo>
                  <a:lnTo>
                    <a:pt x="15" y="222"/>
                  </a:lnTo>
                  <a:lnTo>
                    <a:pt x="14" y="222"/>
                  </a:lnTo>
                  <a:lnTo>
                    <a:pt x="13" y="221"/>
                  </a:lnTo>
                  <a:lnTo>
                    <a:pt x="13" y="221"/>
                  </a:lnTo>
                  <a:lnTo>
                    <a:pt x="12" y="220"/>
                  </a:lnTo>
                  <a:lnTo>
                    <a:pt x="12" y="219"/>
                  </a:lnTo>
                  <a:lnTo>
                    <a:pt x="11" y="219"/>
                  </a:lnTo>
                  <a:lnTo>
                    <a:pt x="11" y="219"/>
                  </a:lnTo>
                  <a:lnTo>
                    <a:pt x="10" y="219"/>
                  </a:lnTo>
                  <a:lnTo>
                    <a:pt x="9" y="219"/>
                  </a:lnTo>
                  <a:lnTo>
                    <a:pt x="8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6" y="217"/>
                  </a:lnTo>
                  <a:lnTo>
                    <a:pt x="3" y="217"/>
                  </a:lnTo>
                  <a:lnTo>
                    <a:pt x="1" y="216"/>
                  </a:lnTo>
                  <a:lnTo>
                    <a:pt x="0" y="215"/>
                  </a:lnTo>
                  <a:lnTo>
                    <a:pt x="1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3" y="213"/>
                  </a:lnTo>
                  <a:lnTo>
                    <a:pt x="3" y="212"/>
                  </a:lnTo>
                  <a:lnTo>
                    <a:pt x="2" y="211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1" y="206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0" y="200"/>
                  </a:lnTo>
                  <a:lnTo>
                    <a:pt x="1" y="199"/>
                  </a:lnTo>
                  <a:lnTo>
                    <a:pt x="3" y="198"/>
                  </a:lnTo>
                  <a:lnTo>
                    <a:pt x="3" y="198"/>
                  </a:lnTo>
                  <a:lnTo>
                    <a:pt x="4" y="197"/>
                  </a:lnTo>
                  <a:lnTo>
                    <a:pt x="5" y="195"/>
                  </a:lnTo>
                  <a:lnTo>
                    <a:pt x="6" y="195"/>
                  </a:lnTo>
                  <a:lnTo>
                    <a:pt x="7" y="194"/>
                  </a:lnTo>
                  <a:lnTo>
                    <a:pt x="7" y="193"/>
                  </a:lnTo>
                  <a:lnTo>
                    <a:pt x="7" y="191"/>
                  </a:lnTo>
                  <a:lnTo>
                    <a:pt x="8" y="191"/>
                  </a:lnTo>
                  <a:lnTo>
                    <a:pt x="8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8" y="187"/>
                  </a:lnTo>
                  <a:lnTo>
                    <a:pt x="8" y="184"/>
                  </a:lnTo>
                  <a:lnTo>
                    <a:pt x="9" y="181"/>
                  </a:lnTo>
                  <a:lnTo>
                    <a:pt x="10" y="180"/>
                  </a:lnTo>
                  <a:lnTo>
                    <a:pt x="10" y="179"/>
                  </a:lnTo>
                  <a:lnTo>
                    <a:pt x="11" y="177"/>
                  </a:lnTo>
                  <a:lnTo>
                    <a:pt x="12" y="176"/>
                  </a:lnTo>
                  <a:lnTo>
                    <a:pt x="12" y="176"/>
                  </a:lnTo>
                  <a:lnTo>
                    <a:pt x="12" y="175"/>
                  </a:lnTo>
                  <a:lnTo>
                    <a:pt x="11" y="174"/>
                  </a:lnTo>
                  <a:lnTo>
                    <a:pt x="11" y="174"/>
                  </a:lnTo>
                  <a:lnTo>
                    <a:pt x="10" y="173"/>
                  </a:lnTo>
                  <a:lnTo>
                    <a:pt x="11" y="172"/>
                  </a:lnTo>
                  <a:lnTo>
                    <a:pt x="12" y="170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3" y="168"/>
                  </a:lnTo>
                  <a:lnTo>
                    <a:pt x="14" y="167"/>
                  </a:lnTo>
                  <a:lnTo>
                    <a:pt x="14" y="167"/>
                  </a:lnTo>
                  <a:lnTo>
                    <a:pt x="15" y="165"/>
                  </a:lnTo>
                  <a:lnTo>
                    <a:pt x="15" y="165"/>
                  </a:lnTo>
                  <a:lnTo>
                    <a:pt x="16" y="164"/>
                  </a:lnTo>
                  <a:lnTo>
                    <a:pt x="17" y="164"/>
                  </a:lnTo>
                  <a:lnTo>
                    <a:pt x="18" y="163"/>
                  </a:lnTo>
                  <a:lnTo>
                    <a:pt x="18" y="163"/>
                  </a:lnTo>
                  <a:lnTo>
                    <a:pt x="19" y="163"/>
                  </a:lnTo>
                  <a:lnTo>
                    <a:pt x="18" y="162"/>
                  </a:lnTo>
                  <a:lnTo>
                    <a:pt x="17" y="161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17" y="160"/>
                  </a:lnTo>
                  <a:lnTo>
                    <a:pt x="17" y="159"/>
                  </a:lnTo>
                  <a:lnTo>
                    <a:pt x="17" y="158"/>
                  </a:lnTo>
                  <a:lnTo>
                    <a:pt x="19" y="156"/>
                  </a:lnTo>
                  <a:lnTo>
                    <a:pt x="20" y="155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4" y="154"/>
                  </a:lnTo>
                  <a:lnTo>
                    <a:pt x="24" y="153"/>
                  </a:lnTo>
                  <a:lnTo>
                    <a:pt x="25" y="153"/>
                  </a:lnTo>
                  <a:lnTo>
                    <a:pt x="27" y="153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28" y="151"/>
                  </a:lnTo>
                  <a:lnTo>
                    <a:pt x="29" y="147"/>
                  </a:lnTo>
                  <a:lnTo>
                    <a:pt x="32" y="146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3" y="139"/>
                  </a:lnTo>
                  <a:lnTo>
                    <a:pt x="33" y="138"/>
                  </a:lnTo>
                  <a:lnTo>
                    <a:pt x="33" y="138"/>
                  </a:lnTo>
                  <a:lnTo>
                    <a:pt x="32" y="137"/>
                  </a:lnTo>
                  <a:lnTo>
                    <a:pt x="32" y="136"/>
                  </a:lnTo>
                  <a:lnTo>
                    <a:pt x="32" y="135"/>
                  </a:lnTo>
                  <a:lnTo>
                    <a:pt x="32" y="133"/>
                  </a:lnTo>
                  <a:lnTo>
                    <a:pt x="32" y="132"/>
                  </a:lnTo>
                  <a:lnTo>
                    <a:pt x="32" y="132"/>
                  </a:lnTo>
                  <a:lnTo>
                    <a:pt x="32" y="131"/>
                  </a:lnTo>
                  <a:lnTo>
                    <a:pt x="35" y="127"/>
                  </a:lnTo>
                  <a:lnTo>
                    <a:pt x="35" y="126"/>
                  </a:lnTo>
                  <a:lnTo>
                    <a:pt x="36" y="126"/>
                  </a:lnTo>
                  <a:lnTo>
                    <a:pt x="38" y="123"/>
                  </a:lnTo>
                  <a:lnTo>
                    <a:pt x="38" y="123"/>
                  </a:lnTo>
                  <a:lnTo>
                    <a:pt x="39" y="123"/>
                  </a:lnTo>
                  <a:lnTo>
                    <a:pt x="40" y="123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2" y="125"/>
                  </a:lnTo>
                  <a:lnTo>
                    <a:pt x="42" y="125"/>
                  </a:lnTo>
                  <a:lnTo>
                    <a:pt x="42" y="125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44" y="117"/>
                  </a:lnTo>
                  <a:lnTo>
                    <a:pt x="43" y="117"/>
                  </a:lnTo>
                  <a:lnTo>
                    <a:pt x="42" y="117"/>
                  </a:lnTo>
                  <a:lnTo>
                    <a:pt x="42" y="116"/>
                  </a:lnTo>
                  <a:lnTo>
                    <a:pt x="42" y="116"/>
                  </a:lnTo>
                  <a:lnTo>
                    <a:pt x="40" y="113"/>
                  </a:lnTo>
                  <a:lnTo>
                    <a:pt x="40" y="112"/>
                  </a:lnTo>
                  <a:lnTo>
                    <a:pt x="40" y="110"/>
                  </a:lnTo>
                  <a:lnTo>
                    <a:pt x="40" y="109"/>
                  </a:lnTo>
                  <a:lnTo>
                    <a:pt x="40" y="108"/>
                  </a:lnTo>
                  <a:lnTo>
                    <a:pt x="39" y="107"/>
                  </a:lnTo>
                  <a:lnTo>
                    <a:pt x="38" y="106"/>
                  </a:lnTo>
                  <a:lnTo>
                    <a:pt x="38" y="105"/>
                  </a:lnTo>
                  <a:lnTo>
                    <a:pt x="38" y="104"/>
                  </a:lnTo>
                  <a:lnTo>
                    <a:pt x="38" y="103"/>
                  </a:lnTo>
                  <a:lnTo>
                    <a:pt x="38" y="102"/>
                  </a:lnTo>
                  <a:lnTo>
                    <a:pt x="39" y="101"/>
                  </a:lnTo>
                  <a:lnTo>
                    <a:pt x="40" y="100"/>
                  </a:lnTo>
                  <a:lnTo>
                    <a:pt x="40" y="94"/>
                  </a:lnTo>
                  <a:lnTo>
                    <a:pt x="41" y="93"/>
                  </a:lnTo>
                  <a:lnTo>
                    <a:pt x="43" y="91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6" y="87"/>
                  </a:lnTo>
                  <a:lnTo>
                    <a:pt x="47" y="86"/>
                  </a:lnTo>
                  <a:lnTo>
                    <a:pt x="48" y="86"/>
                  </a:lnTo>
                  <a:lnTo>
                    <a:pt x="49" y="86"/>
                  </a:lnTo>
                  <a:lnTo>
                    <a:pt x="49" y="86"/>
                  </a:lnTo>
                  <a:lnTo>
                    <a:pt x="50" y="86"/>
                  </a:lnTo>
                  <a:lnTo>
                    <a:pt x="51" y="85"/>
                  </a:lnTo>
                  <a:lnTo>
                    <a:pt x="52" y="84"/>
                  </a:lnTo>
                  <a:lnTo>
                    <a:pt x="53" y="84"/>
                  </a:lnTo>
                  <a:lnTo>
                    <a:pt x="54" y="84"/>
                  </a:lnTo>
                  <a:lnTo>
                    <a:pt x="56" y="84"/>
                  </a:lnTo>
                  <a:lnTo>
                    <a:pt x="57" y="84"/>
                  </a:lnTo>
                  <a:lnTo>
                    <a:pt x="59" y="84"/>
                  </a:lnTo>
                  <a:lnTo>
                    <a:pt x="59" y="84"/>
                  </a:lnTo>
                  <a:lnTo>
                    <a:pt x="60" y="84"/>
                  </a:lnTo>
                  <a:lnTo>
                    <a:pt x="61" y="84"/>
                  </a:lnTo>
                  <a:lnTo>
                    <a:pt x="62" y="84"/>
                  </a:lnTo>
                  <a:lnTo>
                    <a:pt x="63" y="84"/>
                  </a:lnTo>
                  <a:lnTo>
                    <a:pt x="65" y="81"/>
                  </a:lnTo>
                  <a:lnTo>
                    <a:pt x="66" y="80"/>
                  </a:lnTo>
                  <a:lnTo>
                    <a:pt x="69" y="78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2" y="72"/>
                  </a:lnTo>
                  <a:lnTo>
                    <a:pt x="72" y="71"/>
                  </a:lnTo>
                  <a:lnTo>
                    <a:pt x="73" y="71"/>
                  </a:lnTo>
                  <a:lnTo>
                    <a:pt x="75" y="68"/>
                  </a:lnTo>
                  <a:lnTo>
                    <a:pt x="75" y="67"/>
                  </a:lnTo>
                  <a:lnTo>
                    <a:pt x="75" y="66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5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3" y="64"/>
                  </a:lnTo>
                  <a:lnTo>
                    <a:pt x="73" y="64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1" y="61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2" y="55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2" y="51"/>
                  </a:lnTo>
                  <a:lnTo>
                    <a:pt x="72" y="50"/>
                  </a:lnTo>
                  <a:lnTo>
                    <a:pt x="73" y="49"/>
                  </a:lnTo>
                  <a:lnTo>
                    <a:pt x="76" y="43"/>
                  </a:lnTo>
                  <a:lnTo>
                    <a:pt x="77" y="42"/>
                  </a:lnTo>
                  <a:lnTo>
                    <a:pt x="79" y="39"/>
                  </a:lnTo>
                  <a:lnTo>
                    <a:pt x="82" y="36"/>
                  </a:lnTo>
                  <a:lnTo>
                    <a:pt x="83" y="36"/>
                  </a:lnTo>
                  <a:lnTo>
                    <a:pt x="83" y="35"/>
                  </a:lnTo>
                  <a:lnTo>
                    <a:pt x="83" y="34"/>
                  </a:lnTo>
                  <a:lnTo>
                    <a:pt x="83" y="30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5" y="30"/>
                  </a:lnTo>
                  <a:lnTo>
                    <a:pt x="86" y="29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6"/>
                  </a:lnTo>
                  <a:lnTo>
                    <a:pt x="91" y="25"/>
                  </a:lnTo>
                  <a:lnTo>
                    <a:pt x="92" y="25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6" y="22"/>
                  </a:lnTo>
                  <a:lnTo>
                    <a:pt x="97" y="22"/>
                  </a:lnTo>
                  <a:lnTo>
                    <a:pt x="97" y="23"/>
                  </a:lnTo>
                  <a:lnTo>
                    <a:pt x="97" y="23"/>
                  </a:lnTo>
                  <a:lnTo>
                    <a:pt x="97" y="25"/>
                  </a:lnTo>
                  <a:lnTo>
                    <a:pt x="97" y="25"/>
                  </a:lnTo>
                  <a:lnTo>
                    <a:pt x="98" y="26"/>
                  </a:lnTo>
                  <a:lnTo>
                    <a:pt x="99" y="27"/>
                  </a:lnTo>
                  <a:lnTo>
                    <a:pt x="99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1" y="29"/>
                  </a:lnTo>
                  <a:lnTo>
                    <a:pt x="101" y="30"/>
                  </a:lnTo>
                  <a:lnTo>
                    <a:pt x="102" y="30"/>
                  </a:lnTo>
                  <a:lnTo>
                    <a:pt x="104" y="31"/>
                  </a:lnTo>
                  <a:lnTo>
                    <a:pt x="104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10" y="32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29"/>
                  </a:lnTo>
                  <a:lnTo>
                    <a:pt x="111" y="28"/>
                  </a:lnTo>
                  <a:lnTo>
                    <a:pt x="111" y="27"/>
                  </a:lnTo>
                  <a:lnTo>
                    <a:pt x="111" y="27"/>
                  </a:lnTo>
                  <a:lnTo>
                    <a:pt x="112" y="26"/>
                  </a:lnTo>
                  <a:lnTo>
                    <a:pt x="112" y="25"/>
                  </a:lnTo>
                  <a:lnTo>
                    <a:pt x="113" y="25"/>
                  </a:lnTo>
                  <a:lnTo>
                    <a:pt x="115" y="25"/>
                  </a:lnTo>
                  <a:lnTo>
                    <a:pt x="116" y="24"/>
                  </a:lnTo>
                  <a:lnTo>
                    <a:pt x="117" y="24"/>
                  </a:lnTo>
                  <a:lnTo>
                    <a:pt x="118" y="23"/>
                  </a:lnTo>
                  <a:lnTo>
                    <a:pt x="120" y="22"/>
                  </a:lnTo>
                  <a:lnTo>
                    <a:pt x="121" y="22"/>
                  </a:lnTo>
                  <a:lnTo>
                    <a:pt x="122" y="22"/>
                  </a:lnTo>
                  <a:lnTo>
                    <a:pt x="123" y="22"/>
                  </a:lnTo>
                  <a:lnTo>
                    <a:pt x="124" y="22"/>
                  </a:lnTo>
                  <a:lnTo>
                    <a:pt x="125" y="22"/>
                  </a:lnTo>
                  <a:lnTo>
                    <a:pt x="127" y="22"/>
                  </a:lnTo>
                  <a:lnTo>
                    <a:pt x="127" y="22"/>
                  </a:lnTo>
                  <a:lnTo>
                    <a:pt x="127" y="22"/>
                  </a:lnTo>
                  <a:lnTo>
                    <a:pt x="128" y="22"/>
                  </a:lnTo>
                  <a:lnTo>
                    <a:pt x="128" y="21"/>
                  </a:lnTo>
                  <a:lnTo>
                    <a:pt x="129" y="20"/>
                  </a:lnTo>
                  <a:lnTo>
                    <a:pt x="129" y="20"/>
                  </a:lnTo>
                  <a:lnTo>
                    <a:pt x="130" y="20"/>
                  </a:lnTo>
                  <a:lnTo>
                    <a:pt x="131" y="19"/>
                  </a:lnTo>
                  <a:lnTo>
                    <a:pt x="131" y="18"/>
                  </a:lnTo>
                  <a:lnTo>
                    <a:pt x="131" y="18"/>
                  </a:lnTo>
                  <a:lnTo>
                    <a:pt x="132" y="18"/>
                  </a:lnTo>
                  <a:lnTo>
                    <a:pt x="132" y="18"/>
                  </a:lnTo>
                  <a:lnTo>
                    <a:pt x="133" y="18"/>
                  </a:lnTo>
                  <a:lnTo>
                    <a:pt x="134" y="18"/>
                  </a:lnTo>
                  <a:lnTo>
                    <a:pt x="141" y="15"/>
                  </a:lnTo>
                  <a:lnTo>
                    <a:pt x="143" y="15"/>
                  </a:lnTo>
                  <a:lnTo>
                    <a:pt x="144" y="15"/>
                  </a:lnTo>
                  <a:lnTo>
                    <a:pt x="144" y="15"/>
                  </a:lnTo>
                  <a:lnTo>
                    <a:pt x="145" y="15"/>
                  </a:lnTo>
                  <a:lnTo>
                    <a:pt x="145" y="14"/>
                  </a:lnTo>
                  <a:lnTo>
                    <a:pt x="145" y="12"/>
                  </a:lnTo>
                  <a:lnTo>
                    <a:pt x="145" y="10"/>
                  </a:lnTo>
                  <a:lnTo>
                    <a:pt x="145" y="9"/>
                  </a:lnTo>
                  <a:lnTo>
                    <a:pt x="145" y="9"/>
                  </a:lnTo>
                  <a:lnTo>
                    <a:pt x="144" y="8"/>
                  </a:lnTo>
                  <a:lnTo>
                    <a:pt x="143" y="8"/>
                  </a:lnTo>
                  <a:lnTo>
                    <a:pt x="143" y="8"/>
                  </a:lnTo>
                  <a:lnTo>
                    <a:pt x="143" y="7"/>
                  </a:lnTo>
                  <a:lnTo>
                    <a:pt x="144" y="6"/>
                  </a:lnTo>
                  <a:lnTo>
                    <a:pt x="145" y="5"/>
                  </a:lnTo>
                  <a:lnTo>
                    <a:pt x="146" y="3"/>
                  </a:lnTo>
                  <a:lnTo>
                    <a:pt x="148" y="2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3" y="2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159" y="2"/>
                  </a:lnTo>
                  <a:lnTo>
                    <a:pt x="159" y="2"/>
                  </a:lnTo>
                  <a:lnTo>
                    <a:pt x="159" y="2"/>
                  </a:lnTo>
                  <a:lnTo>
                    <a:pt x="162" y="2"/>
                  </a:lnTo>
                  <a:lnTo>
                    <a:pt x="162" y="1"/>
                  </a:lnTo>
                  <a:lnTo>
                    <a:pt x="163" y="1"/>
                  </a:lnTo>
                  <a:lnTo>
                    <a:pt x="164" y="1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66" y="2"/>
                  </a:lnTo>
                  <a:lnTo>
                    <a:pt x="167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9" y="6"/>
                  </a:lnTo>
                  <a:lnTo>
                    <a:pt x="169" y="7"/>
                  </a:lnTo>
                  <a:lnTo>
                    <a:pt x="169" y="8"/>
                  </a:lnTo>
                  <a:lnTo>
                    <a:pt x="168" y="8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67" y="11"/>
                  </a:lnTo>
                  <a:lnTo>
                    <a:pt x="168" y="11"/>
                  </a:lnTo>
                  <a:lnTo>
                    <a:pt x="168" y="12"/>
                  </a:lnTo>
                  <a:lnTo>
                    <a:pt x="167" y="13"/>
                  </a:lnTo>
                  <a:lnTo>
                    <a:pt x="167" y="14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6" y="20"/>
                  </a:lnTo>
                  <a:lnTo>
                    <a:pt x="166" y="22"/>
                  </a:lnTo>
                  <a:lnTo>
                    <a:pt x="167" y="23"/>
                  </a:lnTo>
                  <a:lnTo>
                    <a:pt x="167" y="25"/>
                  </a:lnTo>
                  <a:lnTo>
                    <a:pt x="168" y="25"/>
                  </a:lnTo>
                  <a:lnTo>
                    <a:pt x="169" y="26"/>
                  </a:lnTo>
                  <a:lnTo>
                    <a:pt x="169" y="27"/>
                  </a:lnTo>
                  <a:lnTo>
                    <a:pt x="170" y="27"/>
                  </a:lnTo>
                  <a:lnTo>
                    <a:pt x="170" y="28"/>
                  </a:lnTo>
                  <a:lnTo>
                    <a:pt x="171" y="29"/>
                  </a:lnTo>
                  <a:lnTo>
                    <a:pt x="171" y="31"/>
                  </a:lnTo>
                  <a:lnTo>
                    <a:pt x="171" y="33"/>
                  </a:lnTo>
                  <a:lnTo>
                    <a:pt x="173" y="36"/>
                  </a:lnTo>
                  <a:lnTo>
                    <a:pt x="173" y="37"/>
                  </a:lnTo>
                  <a:lnTo>
                    <a:pt x="174" y="38"/>
                  </a:lnTo>
                  <a:lnTo>
                    <a:pt x="174" y="39"/>
                  </a:lnTo>
                  <a:lnTo>
                    <a:pt x="174" y="39"/>
                  </a:lnTo>
                  <a:lnTo>
                    <a:pt x="174" y="40"/>
                  </a:lnTo>
                  <a:lnTo>
                    <a:pt x="174" y="41"/>
                  </a:lnTo>
                  <a:lnTo>
                    <a:pt x="174" y="41"/>
                  </a:lnTo>
                  <a:lnTo>
                    <a:pt x="174" y="42"/>
                  </a:lnTo>
                  <a:lnTo>
                    <a:pt x="174" y="43"/>
                  </a:lnTo>
                  <a:lnTo>
                    <a:pt x="174" y="43"/>
                  </a:lnTo>
                  <a:lnTo>
                    <a:pt x="174" y="43"/>
                  </a:lnTo>
                  <a:lnTo>
                    <a:pt x="176" y="50"/>
                  </a:lnTo>
                  <a:lnTo>
                    <a:pt x="176" y="50"/>
                  </a:lnTo>
                  <a:lnTo>
                    <a:pt x="175" y="51"/>
                  </a:lnTo>
                  <a:lnTo>
                    <a:pt x="174" y="51"/>
                  </a:lnTo>
                  <a:lnTo>
                    <a:pt x="174" y="51"/>
                  </a:lnTo>
                  <a:lnTo>
                    <a:pt x="174" y="52"/>
                  </a:lnTo>
                  <a:lnTo>
                    <a:pt x="174" y="53"/>
                  </a:lnTo>
                  <a:lnTo>
                    <a:pt x="174" y="53"/>
                  </a:lnTo>
                  <a:lnTo>
                    <a:pt x="174" y="54"/>
                  </a:lnTo>
                  <a:lnTo>
                    <a:pt x="175" y="55"/>
                  </a:lnTo>
                  <a:lnTo>
                    <a:pt x="175" y="55"/>
                  </a:lnTo>
                  <a:lnTo>
                    <a:pt x="176" y="55"/>
                  </a:lnTo>
                  <a:lnTo>
                    <a:pt x="177" y="55"/>
                  </a:lnTo>
                  <a:lnTo>
                    <a:pt x="178" y="55"/>
                  </a:lnTo>
                  <a:lnTo>
                    <a:pt x="180" y="55"/>
                  </a:lnTo>
                  <a:lnTo>
                    <a:pt x="181" y="55"/>
                  </a:lnTo>
                  <a:lnTo>
                    <a:pt x="183" y="55"/>
                  </a:lnTo>
                  <a:lnTo>
                    <a:pt x="183" y="55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7" y="56"/>
                  </a:lnTo>
                  <a:lnTo>
                    <a:pt x="187" y="57"/>
                  </a:lnTo>
                  <a:lnTo>
                    <a:pt x="188" y="57"/>
                  </a:lnTo>
                  <a:lnTo>
                    <a:pt x="188" y="57"/>
                  </a:lnTo>
                  <a:lnTo>
                    <a:pt x="189" y="58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4" y="58"/>
                  </a:lnTo>
                  <a:lnTo>
                    <a:pt x="195" y="58"/>
                  </a:lnTo>
                  <a:lnTo>
                    <a:pt x="195" y="58"/>
                  </a:lnTo>
                  <a:lnTo>
                    <a:pt x="195" y="57"/>
                  </a:lnTo>
                  <a:lnTo>
                    <a:pt x="196" y="57"/>
                  </a:lnTo>
                  <a:lnTo>
                    <a:pt x="196" y="57"/>
                  </a:lnTo>
                  <a:lnTo>
                    <a:pt x="197" y="57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5"/>
                  </a:lnTo>
                  <a:lnTo>
                    <a:pt x="200" y="55"/>
                  </a:lnTo>
                  <a:lnTo>
                    <a:pt x="200" y="54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06" y="52"/>
                  </a:lnTo>
                  <a:lnTo>
                    <a:pt x="207" y="51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08" y="49"/>
                  </a:lnTo>
                  <a:lnTo>
                    <a:pt x="208" y="49"/>
                  </a:lnTo>
                  <a:lnTo>
                    <a:pt x="209" y="47"/>
                  </a:lnTo>
                  <a:lnTo>
                    <a:pt x="209" y="46"/>
                  </a:lnTo>
                  <a:lnTo>
                    <a:pt x="209" y="46"/>
                  </a:lnTo>
                  <a:lnTo>
                    <a:pt x="209" y="45"/>
                  </a:lnTo>
                  <a:lnTo>
                    <a:pt x="209" y="44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2" y="42"/>
                  </a:lnTo>
                  <a:lnTo>
                    <a:pt x="213" y="42"/>
                  </a:lnTo>
                  <a:lnTo>
                    <a:pt x="214" y="43"/>
                  </a:lnTo>
                  <a:lnTo>
                    <a:pt x="215" y="43"/>
                  </a:lnTo>
                  <a:lnTo>
                    <a:pt x="216" y="43"/>
                  </a:lnTo>
                  <a:lnTo>
                    <a:pt x="216" y="43"/>
                  </a:lnTo>
                  <a:lnTo>
                    <a:pt x="216" y="43"/>
                  </a:lnTo>
                  <a:lnTo>
                    <a:pt x="216" y="44"/>
                  </a:lnTo>
                  <a:lnTo>
                    <a:pt x="216" y="45"/>
                  </a:lnTo>
                  <a:lnTo>
                    <a:pt x="215" y="46"/>
                  </a:lnTo>
                  <a:lnTo>
                    <a:pt x="215" y="46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16" y="48"/>
                  </a:lnTo>
                  <a:lnTo>
                    <a:pt x="217" y="48"/>
                  </a:lnTo>
                  <a:lnTo>
                    <a:pt x="217" y="48"/>
                  </a:lnTo>
                  <a:lnTo>
                    <a:pt x="218" y="49"/>
                  </a:lnTo>
                  <a:lnTo>
                    <a:pt x="217" y="50"/>
                  </a:lnTo>
                  <a:lnTo>
                    <a:pt x="218" y="50"/>
                  </a:lnTo>
                  <a:lnTo>
                    <a:pt x="218" y="51"/>
                  </a:lnTo>
                  <a:lnTo>
                    <a:pt x="219" y="51"/>
                  </a:lnTo>
                  <a:lnTo>
                    <a:pt x="220" y="52"/>
                  </a:lnTo>
                  <a:lnTo>
                    <a:pt x="220" y="53"/>
                  </a:lnTo>
                  <a:lnTo>
                    <a:pt x="220" y="54"/>
                  </a:lnTo>
                  <a:lnTo>
                    <a:pt x="220" y="55"/>
                  </a:lnTo>
                  <a:lnTo>
                    <a:pt x="220" y="57"/>
                  </a:lnTo>
                  <a:lnTo>
                    <a:pt x="220" y="58"/>
                  </a:lnTo>
                  <a:lnTo>
                    <a:pt x="220" y="59"/>
                  </a:lnTo>
                  <a:lnTo>
                    <a:pt x="221" y="60"/>
                  </a:lnTo>
                  <a:lnTo>
                    <a:pt x="222" y="61"/>
                  </a:lnTo>
                  <a:lnTo>
                    <a:pt x="223" y="62"/>
                  </a:lnTo>
                  <a:lnTo>
                    <a:pt x="223" y="63"/>
                  </a:lnTo>
                  <a:lnTo>
                    <a:pt x="223" y="64"/>
                  </a:lnTo>
                  <a:lnTo>
                    <a:pt x="223" y="64"/>
                  </a:lnTo>
                  <a:lnTo>
                    <a:pt x="223" y="65"/>
                  </a:lnTo>
                  <a:lnTo>
                    <a:pt x="224" y="65"/>
                  </a:lnTo>
                  <a:lnTo>
                    <a:pt x="225" y="65"/>
                  </a:lnTo>
                  <a:lnTo>
                    <a:pt x="226" y="6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228" y="64"/>
                  </a:lnTo>
                  <a:lnTo>
                    <a:pt x="229" y="64"/>
                  </a:lnTo>
                  <a:lnTo>
                    <a:pt x="229" y="64"/>
                  </a:lnTo>
                  <a:lnTo>
                    <a:pt x="230" y="65"/>
                  </a:lnTo>
                  <a:lnTo>
                    <a:pt x="230" y="65"/>
                  </a:lnTo>
                  <a:lnTo>
                    <a:pt x="230" y="65"/>
                  </a:lnTo>
                  <a:lnTo>
                    <a:pt x="231" y="64"/>
                  </a:lnTo>
                  <a:lnTo>
                    <a:pt x="231" y="64"/>
                  </a:lnTo>
                  <a:lnTo>
                    <a:pt x="234" y="64"/>
                  </a:lnTo>
                  <a:lnTo>
                    <a:pt x="234" y="64"/>
                  </a:lnTo>
                  <a:lnTo>
                    <a:pt x="234" y="64"/>
                  </a:lnTo>
                  <a:lnTo>
                    <a:pt x="235" y="64"/>
                  </a:lnTo>
                  <a:lnTo>
                    <a:pt x="236" y="63"/>
                  </a:lnTo>
                  <a:lnTo>
                    <a:pt x="237" y="62"/>
                  </a:lnTo>
                  <a:lnTo>
                    <a:pt x="237" y="62"/>
                  </a:lnTo>
                  <a:lnTo>
                    <a:pt x="237" y="63"/>
                  </a:lnTo>
                  <a:lnTo>
                    <a:pt x="239" y="64"/>
                  </a:lnTo>
                  <a:lnTo>
                    <a:pt x="239" y="64"/>
                  </a:lnTo>
                  <a:lnTo>
                    <a:pt x="240" y="64"/>
                  </a:lnTo>
                  <a:lnTo>
                    <a:pt x="241" y="64"/>
                  </a:lnTo>
                  <a:lnTo>
                    <a:pt x="242" y="63"/>
                  </a:lnTo>
                  <a:lnTo>
                    <a:pt x="244" y="61"/>
                  </a:lnTo>
                  <a:lnTo>
                    <a:pt x="244" y="60"/>
                  </a:lnTo>
                  <a:lnTo>
                    <a:pt x="246" y="60"/>
                  </a:lnTo>
                  <a:lnTo>
                    <a:pt x="250" y="58"/>
                  </a:lnTo>
                  <a:lnTo>
                    <a:pt x="251" y="58"/>
                  </a:lnTo>
                  <a:lnTo>
                    <a:pt x="251" y="59"/>
                  </a:lnTo>
                  <a:lnTo>
                    <a:pt x="252" y="59"/>
                  </a:lnTo>
                  <a:lnTo>
                    <a:pt x="252" y="60"/>
                  </a:lnTo>
                  <a:lnTo>
                    <a:pt x="254" y="61"/>
                  </a:lnTo>
                  <a:lnTo>
                    <a:pt x="255" y="61"/>
                  </a:lnTo>
                  <a:lnTo>
                    <a:pt x="255" y="61"/>
                  </a:lnTo>
                  <a:lnTo>
                    <a:pt x="257" y="61"/>
                  </a:lnTo>
                  <a:lnTo>
                    <a:pt x="257" y="61"/>
                  </a:lnTo>
                  <a:lnTo>
                    <a:pt x="258" y="61"/>
                  </a:lnTo>
                  <a:lnTo>
                    <a:pt x="258" y="62"/>
                  </a:lnTo>
                  <a:lnTo>
                    <a:pt x="259" y="64"/>
                  </a:lnTo>
                  <a:lnTo>
                    <a:pt x="260" y="65"/>
                  </a:lnTo>
                  <a:lnTo>
                    <a:pt x="260" y="66"/>
                  </a:lnTo>
                  <a:lnTo>
                    <a:pt x="261" y="69"/>
                  </a:lnTo>
                  <a:lnTo>
                    <a:pt x="261" y="72"/>
                  </a:lnTo>
                  <a:lnTo>
                    <a:pt x="261" y="72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2">
              <a:extLst>
                <a:ext uri="{FF2B5EF4-FFF2-40B4-BE49-F238E27FC236}">
                  <a16:creationId xmlns:a16="http://schemas.microsoft.com/office/drawing/2014/main" id="{119C12B7-5C8A-43AF-1DB2-CC230634F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975" y="3370263"/>
              <a:ext cx="430212" cy="558800"/>
            </a:xfrm>
            <a:custGeom>
              <a:avLst/>
              <a:gdLst>
                <a:gd name="T0" fmla="*/ 260 w 271"/>
                <a:gd name="T1" fmla="*/ 272 h 352"/>
                <a:gd name="T2" fmla="*/ 250 w 271"/>
                <a:gd name="T3" fmla="*/ 275 h 352"/>
                <a:gd name="T4" fmla="*/ 256 w 271"/>
                <a:gd name="T5" fmla="*/ 286 h 352"/>
                <a:gd name="T6" fmla="*/ 242 w 271"/>
                <a:gd name="T7" fmla="*/ 293 h 352"/>
                <a:gd name="T8" fmla="*/ 229 w 271"/>
                <a:gd name="T9" fmla="*/ 303 h 352"/>
                <a:gd name="T10" fmla="*/ 220 w 271"/>
                <a:gd name="T11" fmla="*/ 328 h 352"/>
                <a:gd name="T12" fmla="*/ 198 w 271"/>
                <a:gd name="T13" fmla="*/ 348 h 352"/>
                <a:gd name="T14" fmla="*/ 180 w 271"/>
                <a:gd name="T15" fmla="*/ 342 h 352"/>
                <a:gd name="T16" fmla="*/ 152 w 271"/>
                <a:gd name="T17" fmla="*/ 339 h 352"/>
                <a:gd name="T18" fmla="*/ 139 w 271"/>
                <a:gd name="T19" fmla="*/ 324 h 352"/>
                <a:gd name="T20" fmla="*/ 126 w 271"/>
                <a:gd name="T21" fmla="*/ 322 h 352"/>
                <a:gd name="T22" fmla="*/ 114 w 271"/>
                <a:gd name="T23" fmla="*/ 343 h 352"/>
                <a:gd name="T24" fmla="*/ 101 w 271"/>
                <a:gd name="T25" fmla="*/ 338 h 352"/>
                <a:gd name="T26" fmla="*/ 114 w 271"/>
                <a:gd name="T27" fmla="*/ 317 h 352"/>
                <a:gd name="T28" fmla="*/ 90 w 271"/>
                <a:gd name="T29" fmla="*/ 321 h 352"/>
                <a:gd name="T30" fmla="*/ 69 w 271"/>
                <a:gd name="T31" fmla="*/ 311 h 352"/>
                <a:gd name="T32" fmla="*/ 57 w 271"/>
                <a:gd name="T33" fmla="*/ 289 h 352"/>
                <a:gd name="T34" fmla="*/ 52 w 271"/>
                <a:gd name="T35" fmla="*/ 270 h 352"/>
                <a:gd name="T36" fmla="*/ 56 w 271"/>
                <a:gd name="T37" fmla="*/ 257 h 352"/>
                <a:gd name="T38" fmla="*/ 60 w 271"/>
                <a:gd name="T39" fmla="*/ 244 h 352"/>
                <a:gd name="T40" fmla="*/ 44 w 271"/>
                <a:gd name="T41" fmla="*/ 232 h 352"/>
                <a:gd name="T42" fmla="*/ 32 w 271"/>
                <a:gd name="T43" fmla="*/ 226 h 352"/>
                <a:gd name="T44" fmla="*/ 37 w 271"/>
                <a:gd name="T45" fmla="*/ 198 h 352"/>
                <a:gd name="T46" fmla="*/ 58 w 271"/>
                <a:gd name="T47" fmla="*/ 188 h 352"/>
                <a:gd name="T48" fmla="*/ 56 w 271"/>
                <a:gd name="T49" fmla="*/ 145 h 352"/>
                <a:gd name="T50" fmla="*/ 36 w 271"/>
                <a:gd name="T51" fmla="*/ 151 h 352"/>
                <a:gd name="T52" fmla="*/ 18 w 271"/>
                <a:gd name="T53" fmla="*/ 133 h 352"/>
                <a:gd name="T54" fmla="*/ 8 w 271"/>
                <a:gd name="T55" fmla="*/ 118 h 352"/>
                <a:gd name="T56" fmla="*/ 18 w 271"/>
                <a:gd name="T57" fmla="*/ 106 h 352"/>
                <a:gd name="T58" fmla="*/ 26 w 271"/>
                <a:gd name="T59" fmla="*/ 86 h 352"/>
                <a:gd name="T60" fmla="*/ 41 w 271"/>
                <a:gd name="T61" fmla="*/ 74 h 352"/>
                <a:gd name="T62" fmla="*/ 42 w 271"/>
                <a:gd name="T63" fmla="*/ 54 h 352"/>
                <a:gd name="T64" fmla="*/ 55 w 271"/>
                <a:gd name="T65" fmla="*/ 44 h 352"/>
                <a:gd name="T66" fmla="*/ 67 w 271"/>
                <a:gd name="T67" fmla="*/ 55 h 352"/>
                <a:gd name="T68" fmla="*/ 94 w 271"/>
                <a:gd name="T69" fmla="*/ 52 h 352"/>
                <a:gd name="T70" fmla="*/ 96 w 271"/>
                <a:gd name="T71" fmla="*/ 34 h 352"/>
                <a:gd name="T72" fmla="*/ 83 w 271"/>
                <a:gd name="T73" fmla="*/ 21 h 352"/>
                <a:gd name="T74" fmla="*/ 88 w 271"/>
                <a:gd name="T75" fmla="*/ 0 h 352"/>
                <a:gd name="T76" fmla="*/ 111 w 271"/>
                <a:gd name="T77" fmla="*/ 17 h 352"/>
                <a:gd name="T78" fmla="*/ 122 w 271"/>
                <a:gd name="T79" fmla="*/ 31 h 352"/>
                <a:gd name="T80" fmla="*/ 150 w 271"/>
                <a:gd name="T81" fmla="*/ 41 h 352"/>
                <a:gd name="T82" fmla="*/ 160 w 271"/>
                <a:gd name="T83" fmla="*/ 52 h 352"/>
                <a:gd name="T84" fmla="*/ 170 w 271"/>
                <a:gd name="T85" fmla="*/ 63 h 352"/>
                <a:gd name="T86" fmla="*/ 187 w 271"/>
                <a:gd name="T87" fmla="*/ 68 h 352"/>
                <a:gd name="T88" fmla="*/ 174 w 271"/>
                <a:gd name="T89" fmla="*/ 97 h 352"/>
                <a:gd name="T90" fmla="*/ 190 w 271"/>
                <a:gd name="T91" fmla="*/ 100 h 352"/>
                <a:gd name="T92" fmla="*/ 194 w 271"/>
                <a:gd name="T93" fmla="*/ 123 h 352"/>
                <a:gd name="T94" fmla="*/ 219 w 271"/>
                <a:gd name="T95" fmla="*/ 131 h 352"/>
                <a:gd name="T96" fmla="*/ 226 w 271"/>
                <a:gd name="T97" fmla="*/ 115 h 352"/>
                <a:gd name="T98" fmla="*/ 240 w 271"/>
                <a:gd name="T99" fmla="*/ 122 h 352"/>
                <a:gd name="T100" fmla="*/ 245 w 271"/>
                <a:gd name="T101" fmla="*/ 141 h 352"/>
                <a:gd name="T102" fmla="*/ 234 w 271"/>
                <a:gd name="T103" fmla="*/ 145 h 352"/>
                <a:gd name="T104" fmla="*/ 222 w 271"/>
                <a:gd name="T105" fmla="*/ 139 h 352"/>
                <a:gd name="T106" fmla="*/ 210 w 271"/>
                <a:gd name="T107" fmla="*/ 141 h 352"/>
                <a:gd name="T108" fmla="*/ 217 w 271"/>
                <a:gd name="T109" fmla="*/ 156 h 352"/>
                <a:gd name="T110" fmla="*/ 207 w 271"/>
                <a:gd name="T111" fmla="*/ 169 h 352"/>
                <a:gd name="T112" fmla="*/ 200 w 271"/>
                <a:gd name="T113" fmla="*/ 186 h 352"/>
                <a:gd name="T114" fmla="*/ 210 w 271"/>
                <a:gd name="T115" fmla="*/ 198 h 352"/>
                <a:gd name="T116" fmla="*/ 223 w 271"/>
                <a:gd name="T117" fmla="*/ 203 h 352"/>
                <a:gd name="T118" fmla="*/ 221 w 271"/>
                <a:gd name="T119" fmla="*/ 224 h 352"/>
                <a:gd name="T120" fmla="*/ 253 w 271"/>
                <a:gd name="T121" fmla="*/ 230 h 352"/>
                <a:gd name="T122" fmla="*/ 271 w 271"/>
                <a:gd name="T123" fmla="*/ 23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1" h="352">
                  <a:moveTo>
                    <a:pt x="271" y="238"/>
                  </a:moveTo>
                  <a:lnTo>
                    <a:pt x="271" y="244"/>
                  </a:lnTo>
                  <a:lnTo>
                    <a:pt x="268" y="255"/>
                  </a:lnTo>
                  <a:lnTo>
                    <a:pt x="268" y="256"/>
                  </a:lnTo>
                  <a:lnTo>
                    <a:pt x="268" y="257"/>
                  </a:lnTo>
                  <a:lnTo>
                    <a:pt x="268" y="258"/>
                  </a:lnTo>
                  <a:lnTo>
                    <a:pt x="268" y="258"/>
                  </a:lnTo>
                  <a:lnTo>
                    <a:pt x="267" y="259"/>
                  </a:lnTo>
                  <a:lnTo>
                    <a:pt x="266" y="259"/>
                  </a:lnTo>
                  <a:lnTo>
                    <a:pt x="266" y="261"/>
                  </a:lnTo>
                  <a:lnTo>
                    <a:pt x="266" y="261"/>
                  </a:lnTo>
                  <a:lnTo>
                    <a:pt x="265" y="262"/>
                  </a:lnTo>
                  <a:lnTo>
                    <a:pt x="264" y="263"/>
                  </a:lnTo>
                  <a:lnTo>
                    <a:pt x="264" y="263"/>
                  </a:lnTo>
                  <a:lnTo>
                    <a:pt x="264" y="264"/>
                  </a:lnTo>
                  <a:lnTo>
                    <a:pt x="264" y="265"/>
                  </a:lnTo>
                  <a:lnTo>
                    <a:pt x="264" y="266"/>
                  </a:lnTo>
                  <a:lnTo>
                    <a:pt x="263" y="266"/>
                  </a:lnTo>
                  <a:lnTo>
                    <a:pt x="262" y="268"/>
                  </a:lnTo>
                  <a:lnTo>
                    <a:pt x="261" y="271"/>
                  </a:lnTo>
                  <a:lnTo>
                    <a:pt x="261" y="272"/>
                  </a:lnTo>
                  <a:lnTo>
                    <a:pt x="260" y="272"/>
                  </a:lnTo>
                  <a:lnTo>
                    <a:pt x="259" y="272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8" y="270"/>
                  </a:lnTo>
                  <a:lnTo>
                    <a:pt x="258" y="269"/>
                  </a:lnTo>
                  <a:lnTo>
                    <a:pt x="257" y="268"/>
                  </a:lnTo>
                  <a:lnTo>
                    <a:pt x="257" y="268"/>
                  </a:lnTo>
                  <a:lnTo>
                    <a:pt x="257" y="268"/>
                  </a:lnTo>
                  <a:lnTo>
                    <a:pt x="256" y="268"/>
                  </a:lnTo>
                  <a:lnTo>
                    <a:pt x="256" y="269"/>
                  </a:lnTo>
                  <a:lnTo>
                    <a:pt x="255" y="269"/>
                  </a:lnTo>
                  <a:lnTo>
                    <a:pt x="255" y="270"/>
                  </a:lnTo>
                  <a:lnTo>
                    <a:pt x="254" y="272"/>
                  </a:lnTo>
                  <a:lnTo>
                    <a:pt x="253" y="273"/>
                  </a:lnTo>
                  <a:lnTo>
                    <a:pt x="253" y="273"/>
                  </a:lnTo>
                  <a:lnTo>
                    <a:pt x="251" y="273"/>
                  </a:lnTo>
                  <a:lnTo>
                    <a:pt x="250" y="273"/>
                  </a:lnTo>
                  <a:lnTo>
                    <a:pt x="250" y="273"/>
                  </a:lnTo>
                  <a:lnTo>
                    <a:pt x="250" y="274"/>
                  </a:lnTo>
                  <a:lnTo>
                    <a:pt x="250" y="275"/>
                  </a:lnTo>
                  <a:lnTo>
                    <a:pt x="250" y="275"/>
                  </a:lnTo>
                  <a:lnTo>
                    <a:pt x="250" y="276"/>
                  </a:lnTo>
                  <a:lnTo>
                    <a:pt x="250" y="276"/>
                  </a:lnTo>
                  <a:lnTo>
                    <a:pt x="250" y="277"/>
                  </a:lnTo>
                  <a:lnTo>
                    <a:pt x="249" y="277"/>
                  </a:lnTo>
                  <a:lnTo>
                    <a:pt x="249" y="278"/>
                  </a:lnTo>
                  <a:lnTo>
                    <a:pt x="250" y="279"/>
                  </a:lnTo>
                  <a:lnTo>
                    <a:pt x="250" y="279"/>
                  </a:lnTo>
                  <a:lnTo>
                    <a:pt x="250" y="279"/>
                  </a:lnTo>
                  <a:lnTo>
                    <a:pt x="250" y="279"/>
                  </a:lnTo>
                  <a:lnTo>
                    <a:pt x="251" y="279"/>
                  </a:lnTo>
                  <a:lnTo>
                    <a:pt x="253" y="279"/>
                  </a:lnTo>
                  <a:lnTo>
                    <a:pt x="254" y="279"/>
                  </a:lnTo>
                  <a:lnTo>
                    <a:pt x="254" y="279"/>
                  </a:lnTo>
                  <a:lnTo>
                    <a:pt x="254" y="279"/>
                  </a:lnTo>
                  <a:lnTo>
                    <a:pt x="254" y="280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5" y="282"/>
                  </a:lnTo>
                  <a:lnTo>
                    <a:pt x="255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6" y="286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8"/>
                  </a:lnTo>
                  <a:lnTo>
                    <a:pt x="257" y="288"/>
                  </a:lnTo>
                  <a:lnTo>
                    <a:pt x="257" y="289"/>
                  </a:lnTo>
                  <a:lnTo>
                    <a:pt x="255" y="289"/>
                  </a:lnTo>
                  <a:lnTo>
                    <a:pt x="254" y="289"/>
                  </a:lnTo>
                  <a:lnTo>
                    <a:pt x="254" y="289"/>
                  </a:lnTo>
                  <a:lnTo>
                    <a:pt x="253" y="289"/>
                  </a:lnTo>
                  <a:lnTo>
                    <a:pt x="251" y="291"/>
                  </a:lnTo>
                  <a:lnTo>
                    <a:pt x="250" y="291"/>
                  </a:lnTo>
                  <a:lnTo>
                    <a:pt x="250" y="292"/>
                  </a:lnTo>
                  <a:lnTo>
                    <a:pt x="250" y="293"/>
                  </a:lnTo>
                  <a:lnTo>
                    <a:pt x="249" y="293"/>
                  </a:lnTo>
                  <a:lnTo>
                    <a:pt x="249" y="293"/>
                  </a:lnTo>
                  <a:lnTo>
                    <a:pt x="248" y="293"/>
                  </a:lnTo>
                  <a:lnTo>
                    <a:pt x="248" y="293"/>
                  </a:lnTo>
                  <a:lnTo>
                    <a:pt x="247" y="293"/>
                  </a:lnTo>
                  <a:lnTo>
                    <a:pt x="247" y="293"/>
                  </a:lnTo>
                  <a:lnTo>
                    <a:pt x="245" y="293"/>
                  </a:lnTo>
                  <a:lnTo>
                    <a:pt x="245" y="293"/>
                  </a:lnTo>
                  <a:lnTo>
                    <a:pt x="242" y="293"/>
                  </a:lnTo>
                  <a:lnTo>
                    <a:pt x="238" y="293"/>
                  </a:lnTo>
                  <a:lnTo>
                    <a:pt x="238" y="293"/>
                  </a:lnTo>
                  <a:lnTo>
                    <a:pt x="237" y="293"/>
                  </a:lnTo>
                  <a:lnTo>
                    <a:pt x="236" y="292"/>
                  </a:lnTo>
                  <a:lnTo>
                    <a:pt x="234" y="291"/>
                  </a:lnTo>
                  <a:lnTo>
                    <a:pt x="234" y="290"/>
                  </a:lnTo>
                  <a:lnTo>
                    <a:pt x="233" y="290"/>
                  </a:lnTo>
                  <a:lnTo>
                    <a:pt x="232" y="290"/>
                  </a:lnTo>
                  <a:lnTo>
                    <a:pt x="231" y="290"/>
                  </a:lnTo>
                  <a:lnTo>
                    <a:pt x="229" y="291"/>
                  </a:lnTo>
                  <a:lnTo>
                    <a:pt x="229" y="292"/>
                  </a:lnTo>
                  <a:lnTo>
                    <a:pt x="228" y="293"/>
                  </a:lnTo>
                  <a:lnTo>
                    <a:pt x="229" y="293"/>
                  </a:lnTo>
                  <a:lnTo>
                    <a:pt x="229" y="294"/>
                  </a:lnTo>
                  <a:lnTo>
                    <a:pt x="229" y="297"/>
                  </a:lnTo>
                  <a:lnTo>
                    <a:pt x="230" y="299"/>
                  </a:lnTo>
                  <a:lnTo>
                    <a:pt x="229" y="300"/>
                  </a:lnTo>
                  <a:lnTo>
                    <a:pt x="229" y="300"/>
                  </a:lnTo>
                  <a:lnTo>
                    <a:pt x="228" y="302"/>
                  </a:lnTo>
                  <a:lnTo>
                    <a:pt x="227" y="303"/>
                  </a:lnTo>
                  <a:lnTo>
                    <a:pt x="228" y="303"/>
                  </a:lnTo>
                  <a:lnTo>
                    <a:pt x="229" y="303"/>
                  </a:lnTo>
                  <a:lnTo>
                    <a:pt x="229" y="304"/>
                  </a:lnTo>
                  <a:lnTo>
                    <a:pt x="229" y="304"/>
                  </a:lnTo>
                  <a:lnTo>
                    <a:pt x="228" y="306"/>
                  </a:lnTo>
                  <a:lnTo>
                    <a:pt x="228" y="307"/>
                  </a:lnTo>
                  <a:lnTo>
                    <a:pt x="228" y="307"/>
                  </a:lnTo>
                  <a:lnTo>
                    <a:pt x="229" y="308"/>
                  </a:lnTo>
                  <a:lnTo>
                    <a:pt x="229" y="313"/>
                  </a:lnTo>
                  <a:lnTo>
                    <a:pt x="229" y="314"/>
                  </a:lnTo>
                  <a:lnTo>
                    <a:pt x="229" y="314"/>
                  </a:lnTo>
                  <a:lnTo>
                    <a:pt x="229" y="315"/>
                  </a:lnTo>
                  <a:lnTo>
                    <a:pt x="229" y="315"/>
                  </a:lnTo>
                  <a:lnTo>
                    <a:pt x="227" y="317"/>
                  </a:lnTo>
                  <a:lnTo>
                    <a:pt x="227" y="318"/>
                  </a:lnTo>
                  <a:lnTo>
                    <a:pt x="226" y="319"/>
                  </a:lnTo>
                  <a:lnTo>
                    <a:pt x="226" y="319"/>
                  </a:lnTo>
                  <a:lnTo>
                    <a:pt x="226" y="321"/>
                  </a:lnTo>
                  <a:lnTo>
                    <a:pt x="226" y="321"/>
                  </a:lnTo>
                  <a:lnTo>
                    <a:pt x="225" y="321"/>
                  </a:lnTo>
                  <a:lnTo>
                    <a:pt x="221" y="325"/>
                  </a:lnTo>
                  <a:lnTo>
                    <a:pt x="220" y="326"/>
                  </a:lnTo>
                  <a:lnTo>
                    <a:pt x="220" y="327"/>
                  </a:lnTo>
                  <a:lnTo>
                    <a:pt x="220" y="328"/>
                  </a:lnTo>
                  <a:lnTo>
                    <a:pt x="220" y="328"/>
                  </a:lnTo>
                  <a:lnTo>
                    <a:pt x="220" y="329"/>
                  </a:lnTo>
                  <a:lnTo>
                    <a:pt x="220" y="330"/>
                  </a:lnTo>
                  <a:lnTo>
                    <a:pt x="220" y="331"/>
                  </a:lnTo>
                  <a:lnTo>
                    <a:pt x="220" y="331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13" y="336"/>
                  </a:lnTo>
                  <a:lnTo>
                    <a:pt x="212" y="336"/>
                  </a:lnTo>
                  <a:lnTo>
                    <a:pt x="210" y="338"/>
                  </a:lnTo>
                  <a:lnTo>
                    <a:pt x="207" y="342"/>
                  </a:lnTo>
                  <a:lnTo>
                    <a:pt x="205" y="345"/>
                  </a:lnTo>
                  <a:lnTo>
                    <a:pt x="205" y="345"/>
                  </a:lnTo>
                  <a:lnTo>
                    <a:pt x="202" y="347"/>
                  </a:lnTo>
                  <a:lnTo>
                    <a:pt x="201" y="348"/>
                  </a:lnTo>
                  <a:lnTo>
                    <a:pt x="201" y="349"/>
                  </a:lnTo>
                  <a:lnTo>
                    <a:pt x="201" y="349"/>
                  </a:lnTo>
                  <a:lnTo>
                    <a:pt x="200" y="349"/>
                  </a:lnTo>
                  <a:lnTo>
                    <a:pt x="199" y="349"/>
                  </a:lnTo>
                  <a:lnTo>
                    <a:pt x="199" y="349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197" y="347"/>
                  </a:lnTo>
                  <a:lnTo>
                    <a:pt x="197" y="347"/>
                  </a:lnTo>
                  <a:lnTo>
                    <a:pt x="196" y="347"/>
                  </a:lnTo>
                  <a:lnTo>
                    <a:pt x="196" y="347"/>
                  </a:lnTo>
                  <a:lnTo>
                    <a:pt x="196" y="348"/>
                  </a:lnTo>
                  <a:lnTo>
                    <a:pt x="195" y="349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4" y="350"/>
                  </a:lnTo>
                  <a:lnTo>
                    <a:pt x="188" y="352"/>
                  </a:lnTo>
                  <a:lnTo>
                    <a:pt x="186" y="350"/>
                  </a:lnTo>
                  <a:lnTo>
                    <a:pt x="185" y="350"/>
                  </a:lnTo>
                  <a:lnTo>
                    <a:pt x="185" y="349"/>
                  </a:lnTo>
                  <a:lnTo>
                    <a:pt x="185" y="348"/>
                  </a:lnTo>
                  <a:lnTo>
                    <a:pt x="185" y="347"/>
                  </a:lnTo>
                  <a:lnTo>
                    <a:pt x="185" y="347"/>
                  </a:lnTo>
                  <a:lnTo>
                    <a:pt x="185" y="346"/>
                  </a:lnTo>
                  <a:lnTo>
                    <a:pt x="185" y="345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181" y="343"/>
                  </a:lnTo>
                  <a:lnTo>
                    <a:pt x="180" y="342"/>
                  </a:lnTo>
                  <a:lnTo>
                    <a:pt x="179" y="342"/>
                  </a:lnTo>
                  <a:lnTo>
                    <a:pt x="177" y="342"/>
                  </a:lnTo>
                  <a:lnTo>
                    <a:pt x="176" y="342"/>
                  </a:lnTo>
                  <a:lnTo>
                    <a:pt x="175" y="342"/>
                  </a:lnTo>
                  <a:lnTo>
                    <a:pt x="173" y="343"/>
                  </a:lnTo>
                  <a:lnTo>
                    <a:pt x="173" y="343"/>
                  </a:lnTo>
                  <a:lnTo>
                    <a:pt x="171" y="343"/>
                  </a:lnTo>
                  <a:lnTo>
                    <a:pt x="168" y="342"/>
                  </a:lnTo>
                  <a:lnTo>
                    <a:pt x="167" y="342"/>
                  </a:lnTo>
                  <a:lnTo>
                    <a:pt x="166" y="342"/>
                  </a:lnTo>
                  <a:lnTo>
                    <a:pt x="165" y="342"/>
                  </a:lnTo>
                  <a:lnTo>
                    <a:pt x="163" y="342"/>
                  </a:lnTo>
                  <a:lnTo>
                    <a:pt x="161" y="342"/>
                  </a:lnTo>
                  <a:lnTo>
                    <a:pt x="160" y="342"/>
                  </a:lnTo>
                  <a:lnTo>
                    <a:pt x="160" y="342"/>
                  </a:lnTo>
                  <a:lnTo>
                    <a:pt x="159" y="342"/>
                  </a:lnTo>
                  <a:lnTo>
                    <a:pt x="158" y="340"/>
                  </a:lnTo>
                  <a:lnTo>
                    <a:pt x="158" y="339"/>
                  </a:lnTo>
                  <a:lnTo>
                    <a:pt x="157" y="339"/>
                  </a:lnTo>
                  <a:lnTo>
                    <a:pt x="156" y="339"/>
                  </a:lnTo>
                  <a:lnTo>
                    <a:pt x="153" y="339"/>
                  </a:lnTo>
                  <a:lnTo>
                    <a:pt x="152" y="339"/>
                  </a:lnTo>
                  <a:lnTo>
                    <a:pt x="152" y="339"/>
                  </a:lnTo>
                  <a:lnTo>
                    <a:pt x="151" y="338"/>
                  </a:lnTo>
                  <a:lnTo>
                    <a:pt x="151" y="338"/>
                  </a:lnTo>
                  <a:lnTo>
                    <a:pt x="151" y="337"/>
                  </a:lnTo>
                  <a:lnTo>
                    <a:pt x="150" y="336"/>
                  </a:lnTo>
                  <a:lnTo>
                    <a:pt x="149" y="335"/>
                  </a:lnTo>
                  <a:lnTo>
                    <a:pt x="145" y="332"/>
                  </a:lnTo>
                  <a:lnTo>
                    <a:pt x="145" y="330"/>
                  </a:lnTo>
                  <a:lnTo>
                    <a:pt x="145" y="330"/>
                  </a:lnTo>
                  <a:lnTo>
                    <a:pt x="145" y="329"/>
                  </a:lnTo>
                  <a:lnTo>
                    <a:pt x="144" y="328"/>
                  </a:lnTo>
                  <a:lnTo>
                    <a:pt x="144" y="328"/>
                  </a:lnTo>
                  <a:lnTo>
                    <a:pt x="144" y="328"/>
                  </a:lnTo>
                  <a:lnTo>
                    <a:pt x="145" y="325"/>
                  </a:lnTo>
                  <a:lnTo>
                    <a:pt x="144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1" y="325"/>
                  </a:lnTo>
                  <a:lnTo>
                    <a:pt x="141" y="325"/>
                  </a:lnTo>
                  <a:lnTo>
                    <a:pt x="140" y="324"/>
                  </a:lnTo>
                  <a:lnTo>
                    <a:pt x="140" y="324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4"/>
                  </a:lnTo>
                  <a:lnTo>
                    <a:pt x="137" y="325"/>
                  </a:lnTo>
                  <a:lnTo>
                    <a:pt x="136" y="325"/>
                  </a:lnTo>
                  <a:lnTo>
                    <a:pt x="135" y="324"/>
                  </a:lnTo>
                  <a:lnTo>
                    <a:pt x="135" y="324"/>
                  </a:lnTo>
                  <a:lnTo>
                    <a:pt x="134" y="324"/>
                  </a:lnTo>
                  <a:lnTo>
                    <a:pt x="134" y="322"/>
                  </a:lnTo>
                  <a:lnTo>
                    <a:pt x="134" y="322"/>
                  </a:lnTo>
                  <a:lnTo>
                    <a:pt x="134" y="321"/>
                  </a:lnTo>
                  <a:lnTo>
                    <a:pt x="134" y="321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20"/>
                  </a:lnTo>
                  <a:lnTo>
                    <a:pt x="132" y="319"/>
                  </a:lnTo>
                  <a:lnTo>
                    <a:pt x="132" y="318"/>
                  </a:lnTo>
                  <a:lnTo>
                    <a:pt x="131" y="319"/>
                  </a:lnTo>
                  <a:lnTo>
                    <a:pt x="130" y="319"/>
                  </a:lnTo>
                  <a:lnTo>
                    <a:pt x="129" y="319"/>
                  </a:lnTo>
                  <a:lnTo>
                    <a:pt x="128" y="320"/>
                  </a:lnTo>
                  <a:lnTo>
                    <a:pt x="128" y="320"/>
                  </a:lnTo>
                  <a:lnTo>
                    <a:pt x="126" y="322"/>
                  </a:lnTo>
                  <a:lnTo>
                    <a:pt x="125" y="323"/>
                  </a:lnTo>
                  <a:lnTo>
                    <a:pt x="125" y="324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6" y="325"/>
                  </a:lnTo>
                  <a:lnTo>
                    <a:pt x="126" y="326"/>
                  </a:lnTo>
                  <a:lnTo>
                    <a:pt x="127" y="328"/>
                  </a:lnTo>
                  <a:lnTo>
                    <a:pt x="127" y="328"/>
                  </a:lnTo>
                  <a:lnTo>
                    <a:pt x="127" y="328"/>
                  </a:lnTo>
                  <a:lnTo>
                    <a:pt x="126" y="329"/>
                  </a:lnTo>
                  <a:lnTo>
                    <a:pt x="126" y="330"/>
                  </a:lnTo>
                  <a:lnTo>
                    <a:pt x="126" y="331"/>
                  </a:lnTo>
                  <a:lnTo>
                    <a:pt x="126" y="332"/>
                  </a:lnTo>
                  <a:lnTo>
                    <a:pt x="126" y="332"/>
                  </a:lnTo>
                  <a:lnTo>
                    <a:pt x="125" y="333"/>
                  </a:lnTo>
                  <a:lnTo>
                    <a:pt x="123" y="335"/>
                  </a:lnTo>
                  <a:lnTo>
                    <a:pt x="120" y="335"/>
                  </a:lnTo>
                  <a:lnTo>
                    <a:pt x="119" y="335"/>
                  </a:lnTo>
                  <a:lnTo>
                    <a:pt x="118" y="336"/>
                  </a:lnTo>
                  <a:lnTo>
                    <a:pt x="118" y="339"/>
                  </a:lnTo>
                  <a:lnTo>
                    <a:pt x="115" y="342"/>
                  </a:lnTo>
                  <a:lnTo>
                    <a:pt x="114" y="343"/>
                  </a:lnTo>
                  <a:lnTo>
                    <a:pt x="114" y="343"/>
                  </a:lnTo>
                  <a:lnTo>
                    <a:pt x="113" y="343"/>
                  </a:lnTo>
                  <a:lnTo>
                    <a:pt x="111" y="343"/>
                  </a:lnTo>
                  <a:lnTo>
                    <a:pt x="111" y="343"/>
                  </a:lnTo>
                  <a:lnTo>
                    <a:pt x="111" y="343"/>
                  </a:lnTo>
                  <a:lnTo>
                    <a:pt x="109" y="342"/>
                  </a:lnTo>
                  <a:lnTo>
                    <a:pt x="109" y="342"/>
                  </a:lnTo>
                  <a:lnTo>
                    <a:pt x="109" y="342"/>
                  </a:lnTo>
                  <a:lnTo>
                    <a:pt x="108" y="342"/>
                  </a:lnTo>
                  <a:lnTo>
                    <a:pt x="108" y="342"/>
                  </a:lnTo>
                  <a:lnTo>
                    <a:pt x="107" y="343"/>
                  </a:lnTo>
                  <a:lnTo>
                    <a:pt x="107" y="343"/>
                  </a:lnTo>
                  <a:lnTo>
                    <a:pt x="106" y="343"/>
                  </a:lnTo>
                  <a:lnTo>
                    <a:pt x="106" y="343"/>
                  </a:lnTo>
                  <a:lnTo>
                    <a:pt x="105" y="343"/>
                  </a:lnTo>
                  <a:lnTo>
                    <a:pt x="104" y="342"/>
                  </a:lnTo>
                  <a:lnTo>
                    <a:pt x="104" y="342"/>
                  </a:lnTo>
                  <a:lnTo>
                    <a:pt x="104" y="340"/>
                  </a:lnTo>
                  <a:lnTo>
                    <a:pt x="102" y="339"/>
                  </a:lnTo>
                  <a:lnTo>
                    <a:pt x="102" y="339"/>
                  </a:lnTo>
                  <a:lnTo>
                    <a:pt x="101" y="338"/>
                  </a:lnTo>
                  <a:lnTo>
                    <a:pt x="101" y="338"/>
                  </a:lnTo>
                  <a:lnTo>
                    <a:pt x="101" y="337"/>
                  </a:lnTo>
                  <a:lnTo>
                    <a:pt x="102" y="336"/>
                  </a:lnTo>
                  <a:lnTo>
                    <a:pt x="103" y="333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5" y="333"/>
                  </a:lnTo>
                  <a:lnTo>
                    <a:pt x="105" y="332"/>
                  </a:lnTo>
                  <a:lnTo>
                    <a:pt x="105" y="332"/>
                  </a:lnTo>
                  <a:lnTo>
                    <a:pt x="106" y="330"/>
                  </a:lnTo>
                  <a:lnTo>
                    <a:pt x="106" y="330"/>
                  </a:lnTo>
                  <a:lnTo>
                    <a:pt x="107" y="329"/>
                  </a:lnTo>
                  <a:lnTo>
                    <a:pt x="108" y="329"/>
                  </a:lnTo>
                  <a:lnTo>
                    <a:pt x="108" y="329"/>
                  </a:lnTo>
                  <a:lnTo>
                    <a:pt x="109" y="330"/>
                  </a:lnTo>
                  <a:lnTo>
                    <a:pt x="109" y="330"/>
                  </a:lnTo>
                  <a:lnTo>
                    <a:pt x="110" y="329"/>
                  </a:lnTo>
                  <a:lnTo>
                    <a:pt x="113" y="323"/>
                  </a:lnTo>
                  <a:lnTo>
                    <a:pt x="115" y="320"/>
                  </a:lnTo>
                  <a:lnTo>
                    <a:pt x="115" y="319"/>
                  </a:lnTo>
                  <a:lnTo>
                    <a:pt x="115" y="318"/>
                  </a:lnTo>
                  <a:lnTo>
                    <a:pt x="114" y="317"/>
                  </a:lnTo>
                  <a:lnTo>
                    <a:pt x="114" y="317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4" y="310"/>
                  </a:lnTo>
                  <a:lnTo>
                    <a:pt x="104" y="310"/>
                  </a:lnTo>
                  <a:lnTo>
                    <a:pt x="102" y="310"/>
                  </a:lnTo>
                  <a:lnTo>
                    <a:pt x="101" y="310"/>
                  </a:lnTo>
                  <a:lnTo>
                    <a:pt x="100" y="311"/>
                  </a:lnTo>
                  <a:lnTo>
                    <a:pt x="98" y="312"/>
                  </a:lnTo>
                  <a:lnTo>
                    <a:pt x="98" y="313"/>
                  </a:lnTo>
                  <a:lnTo>
                    <a:pt x="98" y="314"/>
                  </a:lnTo>
                  <a:lnTo>
                    <a:pt x="97" y="314"/>
                  </a:lnTo>
                  <a:lnTo>
                    <a:pt x="97" y="314"/>
                  </a:lnTo>
                  <a:lnTo>
                    <a:pt x="97" y="315"/>
                  </a:lnTo>
                  <a:lnTo>
                    <a:pt x="96" y="316"/>
                  </a:lnTo>
                  <a:lnTo>
                    <a:pt x="95" y="319"/>
                  </a:lnTo>
                  <a:lnTo>
                    <a:pt x="94" y="320"/>
                  </a:lnTo>
                  <a:lnTo>
                    <a:pt x="93" y="321"/>
                  </a:lnTo>
                  <a:lnTo>
                    <a:pt x="92" y="321"/>
                  </a:lnTo>
                  <a:lnTo>
                    <a:pt x="90" y="321"/>
                  </a:lnTo>
                  <a:lnTo>
                    <a:pt x="88" y="321"/>
                  </a:lnTo>
                  <a:lnTo>
                    <a:pt x="86" y="321"/>
                  </a:lnTo>
                  <a:lnTo>
                    <a:pt x="84" y="322"/>
                  </a:lnTo>
                  <a:lnTo>
                    <a:pt x="81" y="326"/>
                  </a:lnTo>
                  <a:lnTo>
                    <a:pt x="79" y="328"/>
                  </a:lnTo>
                  <a:lnTo>
                    <a:pt x="77" y="328"/>
                  </a:lnTo>
                  <a:lnTo>
                    <a:pt x="76" y="328"/>
                  </a:lnTo>
                  <a:lnTo>
                    <a:pt x="72" y="328"/>
                  </a:lnTo>
                  <a:lnTo>
                    <a:pt x="72" y="325"/>
                  </a:lnTo>
                  <a:lnTo>
                    <a:pt x="71" y="324"/>
                  </a:lnTo>
                  <a:lnTo>
                    <a:pt x="71" y="324"/>
                  </a:lnTo>
                  <a:lnTo>
                    <a:pt x="71" y="321"/>
                  </a:lnTo>
                  <a:lnTo>
                    <a:pt x="71" y="321"/>
                  </a:lnTo>
                  <a:lnTo>
                    <a:pt x="71" y="320"/>
                  </a:lnTo>
                  <a:lnTo>
                    <a:pt x="71" y="319"/>
                  </a:lnTo>
                  <a:lnTo>
                    <a:pt x="71" y="319"/>
                  </a:lnTo>
                  <a:lnTo>
                    <a:pt x="70" y="318"/>
                  </a:lnTo>
                  <a:lnTo>
                    <a:pt x="69" y="315"/>
                  </a:lnTo>
                  <a:lnTo>
                    <a:pt x="69" y="315"/>
                  </a:lnTo>
                  <a:lnTo>
                    <a:pt x="69" y="314"/>
                  </a:lnTo>
                  <a:lnTo>
                    <a:pt x="69" y="314"/>
                  </a:lnTo>
                  <a:lnTo>
                    <a:pt x="69" y="311"/>
                  </a:lnTo>
                  <a:lnTo>
                    <a:pt x="69" y="310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8" y="305"/>
                  </a:lnTo>
                  <a:lnTo>
                    <a:pt x="68" y="305"/>
                  </a:lnTo>
                  <a:lnTo>
                    <a:pt x="67" y="304"/>
                  </a:lnTo>
                  <a:lnTo>
                    <a:pt x="67" y="300"/>
                  </a:lnTo>
                  <a:lnTo>
                    <a:pt x="67" y="299"/>
                  </a:lnTo>
                  <a:lnTo>
                    <a:pt x="66" y="298"/>
                  </a:lnTo>
                  <a:lnTo>
                    <a:pt x="65" y="298"/>
                  </a:lnTo>
                  <a:lnTo>
                    <a:pt x="63" y="296"/>
                  </a:lnTo>
                  <a:lnTo>
                    <a:pt x="62" y="296"/>
                  </a:lnTo>
                  <a:lnTo>
                    <a:pt x="62" y="294"/>
                  </a:lnTo>
                  <a:lnTo>
                    <a:pt x="62" y="294"/>
                  </a:lnTo>
                  <a:lnTo>
                    <a:pt x="61" y="29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58" y="292"/>
                  </a:lnTo>
                  <a:lnTo>
                    <a:pt x="58" y="291"/>
                  </a:lnTo>
                  <a:lnTo>
                    <a:pt x="58" y="290"/>
                  </a:lnTo>
                  <a:lnTo>
                    <a:pt x="57" y="289"/>
                  </a:lnTo>
                  <a:lnTo>
                    <a:pt x="57" y="289"/>
                  </a:lnTo>
                  <a:lnTo>
                    <a:pt x="57" y="288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8" y="286"/>
                  </a:lnTo>
                  <a:lnTo>
                    <a:pt x="60" y="285"/>
                  </a:lnTo>
                  <a:lnTo>
                    <a:pt x="61" y="285"/>
                  </a:lnTo>
                  <a:lnTo>
                    <a:pt x="61" y="284"/>
                  </a:lnTo>
                  <a:lnTo>
                    <a:pt x="62" y="283"/>
                  </a:lnTo>
                  <a:lnTo>
                    <a:pt x="62" y="282"/>
                  </a:lnTo>
                  <a:lnTo>
                    <a:pt x="62" y="281"/>
                  </a:lnTo>
                  <a:lnTo>
                    <a:pt x="61" y="280"/>
                  </a:lnTo>
                  <a:lnTo>
                    <a:pt x="60" y="279"/>
                  </a:lnTo>
                  <a:lnTo>
                    <a:pt x="57" y="275"/>
                  </a:lnTo>
                  <a:lnTo>
                    <a:pt x="56" y="275"/>
                  </a:lnTo>
                  <a:lnTo>
                    <a:pt x="56" y="274"/>
                  </a:lnTo>
                  <a:lnTo>
                    <a:pt x="55" y="274"/>
                  </a:lnTo>
                  <a:lnTo>
                    <a:pt x="55" y="273"/>
                  </a:lnTo>
                  <a:lnTo>
                    <a:pt x="54" y="273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53" y="271"/>
                  </a:lnTo>
                  <a:lnTo>
                    <a:pt x="52" y="270"/>
                  </a:lnTo>
                  <a:lnTo>
                    <a:pt x="51" y="269"/>
                  </a:lnTo>
                  <a:lnTo>
                    <a:pt x="51" y="268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1" y="264"/>
                  </a:lnTo>
                  <a:lnTo>
                    <a:pt x="51" y="263"/>
                  </a:lnTo>
                  <a:lnTo>
                    <a:pt x="52" y="263"/>
                  </a:lnTo>
                  <a:lnTo>
                    <a:pt x="53" y="262"/>
                  </a:lnTo>
                  <a:lnTo>
                    <a:pt x="53" y="262"/>
                  </a:lnTo>
                  <a:lnTo>
                    <a:pt x="54" y="263"/>
                  </a:lnTo>
                  <a:lnTo>
                    <a:pt x="55" y="263"/>
                  </a:lnTo>
                  <a:lnTo>
                    <a:pt x="55" y="263"/>
                  </a:lnTo>
                  <a:lnTo>
                    <a:pt x="55" y="262"/>
                  </a:lnTo>
                  <a:lnTo>
                    <a:pt x="56" y="261"/>
                  </a:lnTo>
                  <a:lnTo>
                    <a:pt x="56" y="261"/>
                  </a:lnTo>
                  <a:lnTo>
                    <a:pt x="56" y="260"/>
                  </a:lnTo>
                  <a:lnTo>
                    <a:pt x="56" y="259"/>
                  </a:lnTo>
                  <a:lnTo>
                    <a:pt x="56" y="259"/>
                  </a:lnTo>
                  <a:lnTo>
                    <a:pt x="55" y="258"/>
                  </a:lnTo>
                  <a:lnTo>
                    <a:pt x="56" y="257"/>
                  </a:lnTo>
                  <a:lnTo>
                    <a:pt x="56" y="257"/>
                  </a:lnTo>
                  <a:lnTo>
                    <a:pt x="56" y="256"/>
                  </a:lnTo>
                  <a:lnTo>
                    <a:pt x="57" y="256"/>
                  </a:lnTo>
                  <a:lnTo>
                    <a:pt x="58" y="254"/>
                  </a:lnTo>
                  <a:lnTo>
                    <a:pt x="59" y="254"/>
                  </a:lnTo>
                  <a:lnTo>
                    <a:pt x="60" y="254"/>
                  </a:lnTo>
                  <a:lnTo>
                    <a:pt x="61" y="253"/>
                  </a:lnTo>
                  <a:lnTo>
                    <a:pt x="62" y="253"/>
                  </a:lnTo>
                  <a:lnTo>
                    <a:pt x="63" y="252"/>
                  </a:lnTo>
                  <a:lnTo>
                    <a:pt x="65" y="250"/>
                  </a:lnTo>
                  <a:lnTo>
                    <a:pt x="65" y="249"/>
                  </a:lnTo>
                  <a:lnTo>
                    <a:pt x="66" y="248"/>
                  </a:lnTo>
                  <a:lnTo>
                    <a:pt x="66" y="248"/>
                  </a:lnTo>
                  <a:lnTo>
                    <a:pt x="67" y="247"/>
                  </a:lnTo>
                  <a:lnTo>
                    <a:pt x="66" y="245"/>
                  </a:lnTo>
                  <a:lnTo>
                    <a:pt x="64" y="245"/>
                  </a:lnTo>
                  <a:lnTo>
                    <a:pt x="63" y="245"/>
                  </a:lnTo>
                  <a:lnTo>
                    <a:pt x="62" y="245"/>
                  </a:lnTo>
                  <a:lnTo>
                    <a:pt x="61" y="245"/>
                  </a:lnTo>
                  <a:lnTo>
                    <a:pt x="61" y="245"/>
                  </a:lnTo>
                  <a:lnTo>
                    <a:pt x="60" y="245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58" y="241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57" y="239"/>
                  </a:lnTo>
                  <a:lnTo>
                    <a:pt x="57" y="238"/>
                  </a:lnTo>
                  <a:lnTo>
                    <a:pt x="56" y="238"/>
                  </a:lnTo>
                  <a:lnTo>
                    <a:pt x="56" y="238"/>
                  </a:lnTo>
                  <a:lnTo>
                    <a:pt x="55" y="238"/>
                  </a:lnTo>
                  <a:lnTo>
                    <a:pt x="55" y="238"/>
                  </a:lnTo>
                  <a:lnTo>
                    <a:pt x="54" y="239"/>
                  </a:lnTo>
                  <a:lnTo>
                    <a:pt x="53" y="238"/>
                  </a:lnTo>
                  <a:lnTo>
                    <a:pt x="52" y="238"/>
                  </a:lnTo>
                  <a:lnTo>
                    <a:pt x="51" y="238"/>
                  </a:lnTo>
                  <a:lnTo>
                    <a:pt x="48" y="234"/>
                  </a:lnTo>
                  <a:lnTo>
                    <a:pt x="46" y="233"/>
                  </a:lnTo>
                  <a:lnTo>
                    <a:pt x="45" y="233"/>
                  </a:lnTo>
                  <a:lnTo>
                    <a:pt x="44" y="232"/>
                  </a:lnTo>
                  <a:lnTo>
                    <a:pt x="44" y="232"/>
                  </a:lnTo>
                  <a:lnTo>
                    <a:pt x="43" y="232"/>
                  </a:lnTo>
                  <a:lnTo>
                    <a:pt x="43" y="232"/>
                  </a:lnTo>
                  <a:lnTo>
                    <a:pt x="42" y="233"/>
                  </a:lnTo>
                  <a:lnTo>
                    <a:pt x="42" y="233"/>
                  </a:lnTo>
                  <a:lnTo>
                    <a:pt x="41" y="234"/>
                  </a:lnTo>
                  <a:lnTo>
                    <a:pt x="41" y="236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0" y="237"/>
                  </a:lnTo>
                  <a:lnTo>
                    <a:pt x="39" y="236"/>
                  </a:lnTo>
                  <a:lnTo>
                    <a:pt x="39" y="235"/>
                  </a:lnTo>
                  <a:lnTo>
                    <a:pt x="37" y="232"/>
                  </a:lnTo>
                  <a:lnTo>
                    <a:pt x="37" y="231"/>
                  </a:lnTo>
                  <a:lnTo>
                    <a:pt x="36" y="231"/>
                  </a:lnTo>
                  <a:lnTo>
                    <a:pt x="35" y="230"/>
                  </a:lnTo>
                  <a:lnTo>
                    <a:pt x="34" y="230"/>
                  </a:lnTo>
                  <a:lnTo>
                    <a:pt x="34" y="229"/>
                  </a:lnTo>
                  <a:lnTo>
                    <a:pt x="34" y="229"/>
                  </a:lnTo>
                  <a:lnTo>
                    <a:pt x="33" y="228"/>
                  </a:lnTo>
                  <a:lnTo>
                    <a:pt x="33" y="226"/>
                  </a:lnTo>
                  <a:lnTo>
                    <a:pt x="32" y="226"/>
                  </a:lnTo>
                  <a:lnTo>
                    <a:pt x="32" y="225"/>
                  </a:lnTo>
                  <a:lnTo>
                    <a:pt x="31" y="224"/>
                  </a:lnTo>
                  <a:lnTo>
                    <a:pt x="31" y="224"/>
                  </a:lnTo>
                  <a:lnTo>
                    <a:pt x="29" y="224"/>
                  </a:lnTo>
                  <a:lnTo>
                    <a:pt x="28" y="224"/>
                  </a:lnTo>
                  <a:lnTo>
                    <a:pt x="28" y="223"/>
                  </a:lnTo>
                  <a:lnTo>
                    <a:pt x="28" y="219"/>
                  </a:lnTo>
                  <a:lnTo>
                    <a:pt x="29" y="216"/>
                  </a:lnTo>
                  <a:lnTo>
                    <a:pt x="29" y="215"/>
                  </a:lnTo>
                  <a:lnTo>
                    <a:pt x="29" y="214"/>
                  </a:lnTo>
                  <a:lnTo>
                    <a:pt x="29" y="213"/>
                  </a:lnTo>
                  <a:lnTo>
                    <a:pt x="29" y="212"/>
                  </a:lnTo>
                  <a:lnTo>
                    <a:pt x="30" y="212"/>
                  </a:lnTo>
                  <a:lnTo>
                    <a:pt x="31" y="210"/>
                  </a:lnTo>
                  <a:lnTo>
                    <a:pt x="34" y="206"/>
                  </a:lnTo>
                  <a:lnTo>
                    <a:pt x="34" y="205"/>
                  </a:lnTo>
                  <a:lnTo>
                    <a:pt x="34" y="205"/>
                  </a:lnTo>
                  <a:lnTo>
                    <a:pt x="34" y="203"/>
                  </a:lnTo>
                  <a:lnTo>
                    <a:pt x="35" y="202"/>
                  </a:lnTo>
                  <a:lnTo>
                    <a:pt x="35" y="200"/>
                  </a:lnTo>
                  <a:lnTo>
                    <a:pt x="36" y="200"/>
                  </a:lnTo>
                  <a:lnTo>
                    <a:pt x="37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5" y="195"/>
                  </a:lnTo>
                  <a:lnTo>
                    <a:pt x="46" y="195"/>
                  </a:lnTo>
                  <a:lnTo>
                    <a:pt x="48" y="195"/>
                  </a:lnTo>
                  <a:lnTo>
                    <a:pt x="48" y="195"/>
                  </a:lnTo>
                  <a:lnTo>
                    <a:pt x="49" y="195"/>
                  </a:lnTo>
                  <a:lnTo>
                    <a:pt x="49" y="194"/>
                  </a:lnTo>
                  <a:lnTo>
                    <a:pt x="50" y="194"/>
                  </a:lnTo>
                  <a:lnTo>
                    <a:pt x="52" y="194"/>
                  </a:lnTo>
                  <a:lnTo>
                    <a:pt x="55" y="195"/>
                  </a:lnTo>
                  <a:lnTo>
                    <a:pt x="56" y="195"/>
                  </a:lnTo>
                  <a:lnTo>
                    <a:pt x="57" y="195"/>
                  </a:lnTo>
                  <a:lnTo>
                    <a:pt x="58" y="195"/>
                  </a:lnTo>
                  <a:lnTo>
                    <a:pt x="58" y="194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8" y="188"/>
                  </a:lnTo>
                  <a:lnTo>
                    <a:pt x="59" y="182"/>
                  </a:lnTo>
                  <a:lnTo>
                    <a:pt x="60" y="181"/>
                  </a:lnTo>
                  <a:lnTo>
                    <a:pt x="60" y="180"/>
                  </a:lnTo>
                  <a:lnTo>
                    <a:pt x="60" y="179"/>
                  </a:lnTo>
                  <a:lnTo>
                    <a:pt x="59" y="163"/>
                  </a:lnTo>
                  <a:lnTo>
                    <a:pt x="59" y="162"/>
                  </a:lnTo>
                  <a:lnTo>
                    <a:pt x="58" y="162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55"/>
                  </a:lnTo>
                  <a:lnTo>
                    <a:pt x="58" y="154"/>
                  </a:lnTo>
                  <a:lnTo>
                    <a:pt x="57" y="153"/>
                  </a:lnTo>
                  <a:lnTo>
                    <a:pt x="57" y="152"/>
                  </a:lnTo>
                  <a:lnTo>
                    <a:pt x="56" y="151"/>
                  </a:lnTo>
                  <a:lnTo>
                    <a:pt x="56" y="151"/>
                  </a:lnTo>
                  <a:lnTo>
                    <a:pt x="56" y="150"/>
                  </a:lnTo>
                  <a:lnTo>
                    <a:pt x="56" y="149"/>
                  </a:lnTo>
                  <a:lnTo>
                    <a:pt x="56" y="148"/>
                  </a:lnTo>
                  <a:lnTo>
                    <a:pt x="57" y="147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5"/>
                  </a:lnTo>
                  <a:lnTo>
                    <a:pt x="56" y="144"/>
                  </a:lnTo>
                  <a:lnTo>
                    <a:pt x="58" y="142"/>
                  </a:lnTo>
                  <a:lnTo>
                    <a:pt x="60" y="142"/>
                  </a:lnTo>
                  <a:lnTo>
                    <a:pt x="60" y="141"/>
                  </a:lnTo>
                  <a:lnTo>
                    <a:pt x="57" y="141"/>
                  </a:lnTo>
                  <a:lnTo>
                    <a:pt x="55" y="144"/>
                  </a:lnTo>
                  <a:lnTo>
                    <a:pt x="53" y="146"/>
                  </a:lnTo>
                  <a:lnTo>
                    <a:pt x="52" y="148"/>
                  </a:lnTo>
                  <a:lnTo>
                    <a:pt x="51" y="148"/>
                  </a:lnTo>
                  <a:lnTo>
                    <a:pt x="50" y="147"/>
                  </a:lnTo>
                  <a:lnTo>
                    <a:pt x="49" y="148"/>
                  </a:lnTo>
                  <a:lnTo>
                    <a:pt x="48" y="148"/>
                  </a:lnTo>
                  <a:lnTo>
                    <a:pt x="47" y="148"/>
                  </a:lnTo>
                  <a:lnTo>
                    <a:pt x="46" y="149"/>
                  </a:lnTo>
                  <a:lnTo>
                    <a:pt x="44" y="153"/>
                  </a:lnTo>
                  <a:lnTo>
                    <a:pt x="43" y="153"/>
                  </a:lnTo>
                  <a:lnTo>
                    <a:pt x="42" y="152"/>
                  </a:lnTo>
                  <a:lnTo>
                    <a:pt x="41" y="153"/>
                  </a:lnTo>
                  <a:lnTo>
                    <a:pt x="39" y="153"/>
                  </a:lnTo>
                  <a:lnTo>
                    <a:pt x="38" y="153"/>
                  </a:lnTo>
                  <a:lnTo>
                    <a:pt x="37" y="152"/>
                  </a:lnTo>
                  <a:lnTo>
                    <a:pt x="36" y="151"/>
                  </a:lnTo>
                  <a:lnTo>
                    <a:pt x="35" y="150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4" y="146"/>
                  </a:lnTo>
                  <a:lnTo>
                    <a:pt x="32" y="145"/>
                  </a:lnTo>
                  <a:lnTo>
                    <a:pt x="30" y="144"/>
                  </a:lnTo>
                  <a:lnTo>
                    <a:pt x="30" y="144"/>
                  </a:lnTo>
                  <a:lnTo>
                    <a:pt x="29" y="144"/>
                  </a:lnTo>
                  <a:lnTo>
                    <a:pt x="29" y="143"/>
                  </a:lnTo>
                  <a:lnTo>
                    <a:pt x="28" y="143"/>
                  </a:lnTo>
                  <a:lnTo>
                    <a:pt x="28" y="142"/>
                  </a:lnTo>
                  <a:lnTo>
                    <a:pt x="24" y="142"/>
                  </a:lnTo>
                  <a:lnTo>
                    <a:pt x="23" y="142"/>
                  </a:lnTo>
                  <a:lnTo>
                    <a:pt x="23" y="141"/>
                  </a:lnTo>
                  <a:lnTo>
                    <a:pt x="22" y="141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9" y="136"/>
                  </a:lnTo>
                  <a:lnTo>
                    <a:pt x="19" y="135"/>
                  </a:lnTo>
                  <a:lnTo>
                    <a:pt x="18" y="134"/>
                  </a:lnTo>
                  <a:lnTo>
                    <a:pt x="18" y="133"/>
                  </a:lnTo>
                  <a:lnTo>
                    <a:pt x="17" y="132"/>
                  </a:lnTo>
                  <a:lnTo>
                    <a:pt x="18" y="128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5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6" y="121"/>
                  </a:lnTo>
                  <a:lnTo>
                    <a:pt x="16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4" y="120"/>
                  </a:lnTo>
                  <a:lnTo>
                    <a:pt x="13" y="120"/>
                  </a:lnTo>
                  <a:lnTo>
                    <a:pt x="12" y="119"/>
                  </a:lnTo>
                  <a:lnTo>
                    <a:pt x="11" y="119"/>
                  </a:lnTo>
                  <a:lnTo>
                    <a:pt x="10" y="119"/>
                  </a:lnTo>
                  <a:lnTo>
                    <a:pt x="9" y="119"/>
                  </a:lnTo>
                  <a:lnTo>
                    <a:pt x="9" y="118"/>
                  </a:lnTo>
                  <a:lnTo>
                    <a:pt x="8" y="118"/>
                  </a:lnTo>
                  <a:lnTo>
                    <a:pt x="7" y="117"/>
                  </a:lnTo>
                  <a:lnTo>
                    <a:pt x="3" y="115"/>
                  </a:lnTo>
                  <a:lnTo>
                    <a:pt x="2" y="115"/>
                  </a:lnTo>
                  <a:lnTo>
                    <a:pt x="1" y="114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2"/>
                  </a:lnTo>
                  <a:lnTo>
                    <a:pt x="0" y="111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6" y="105"/>
                  </a:lnTo>
                  <a:lnTo>
                    <a:pt x="8" y="107"/>
                  </a:lnTo>
                  <a:lnTo>
                    <a:pt x="9" y="107"/>
                  </a:lnTo>
                  <a:lnTo>
                    <a:pt x="13" y="107"/>
                  </a:lnTo>
                  <a:lnTo>
                    <a:pt x="15" y="107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3" y="104"/>
                  </a:lnTo>
                  <a:lnTo>
                    <a:pt x="23" y="103"/>
                  </a:lnTo>
                  <a:lnTo>
                    <a:pt x="23" y="102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7" y="95"/>
                  </a:lnTo>
                  <a:lnTo>
                    <a:pt x="27" y="95"/>
                  </a:lnTo>
                  <a:lnTo>
                    <a:pt x="27" y="94"/>
                  </a:lnTo>
                  <a:lnTo>
                    <a:pt x="27" y="93"/>
                  </a:lnTo>
                  <a:lnTo>
                    <a:pt x="27" y="90"/>
                  </a:lnTo>
                  <a:lnTo>
                    <a:pt x="27" y="89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5" y="88"/>
                  </a:lnTo>
                  <a:lnTo>
                    <a:pt x="25" y="87"/>
                  </a:lnTo>
                  <a:lnTo>
                    <a:pt x="25" y="87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7" y="82"/>
                  </a:lnTo>
                  <a:lnTo>
                    <a:pt x="27" y="81"/>
                  </a:lnTo>
                  <a:lnTo>
                    <a:pt x="27" y="79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28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8"/>
                  </a:lnTo>
                  <a:lnTo>
                    <a:pt x="32" y="76"/>
                  </a:lnTo>
                  <a:lnTo>
                    <a:pt x="32" y="75"/>
                  </a:lnTo>
                  <a:lnTo>
                    <a:pt x="34" y="75"/>
                  </a:lnTo>
                  <a:lnTo>
                    <a:pt x="35" y="74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3" y="72"/>
                  </a:lnTo>
                  <a:lnTo>
                    <a:pt x="43" y="72"/>
                  </a:lnTo>
                  <a:lnTo>
                    <a:pt x="42" y="70"/>
                  </a:lnTo>
                  <a:lnTo>
                    <a:pt x="42" y="68"/>
                  </a:lnTo>
                  <a:lnTo>
                    <a:pt x="41" y="65"/>
                  </a:lnTo>
                  <a:lnTo>
                    <a:pt x="41" y="64"/>
                  </a:lnTo>
                  <a:lnTo>
                    <a:pt x="41" y="64"/>
                  </a:lnTo>
                  <a:lnTo>
                    <a:pt x="41" y="63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3" y="55"/>
                  </a:lnTo>
                  <a:lnTo>
                    <a:pt x="42" y="55"/>
                  </a:lnTo>
                  <a:lnTo>
                    <a:pt x="42" y="54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0" y="54"/>
                  </a:lnTo>
                  <a:lnTo>
                    <a:pt x="39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0"/>
                  </a:lnTo>
                  <a:lnTo>
                    <a:pt x="40" y="48"/>
                  </a:lnTo>
                  <a:lnTo>
                    <a:pt x="41" y="45"/>
                  </a:lnTo>
                  <a:lnTo>
                    <a:pt x="41" y="45"/>
                  </a:lnTo>
                  <a:lnTo>
                    <a:pt x="42" y="44"/>
                  </a:lnTo>
                  <a:lnTo>
                    <a:pt x="44" y="41"/>
                  </a:lnTo>
                  <a:lnTo>
                    <a:pt x="45" y="41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9" y="39"/>
                  </a:lnTo>
                  <a:lnTo>
                    <a:pt x="49" y="39"/>
                  </a:lnTo>
                  <a:lnTo>
                    <a:pt x="49" y="39"/>
                  </a:lnTo>
                  <a:lnTo>
                    <a:pt x="51" y="40"/>
                  </a:lnTo>
                  <a:lnTo>
                    <a:pt x="54" y="43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56" y="44"/>
                  </a:lnTo>
                  <a:lnTo>
                    <a:pt x="56" y="43"/>
                  </a:lnTo>
                  <a:lnTo>
                    <a:pt x="57" y="43"/>
                  </a:lnTo>
                  <a:lnTo>
                    <a:pt x="58" y="43"/>
                  </a:lnTo>
                  <a:lnTo>
                    <a:pt x="59" y="44"/>
                  </a:lnTo>
                  <a:lnTo>
                    <a:pt x="60" y="44"/>
                  </a:lnTo>
                  <a:lnTo>
                    <a:pt x="60" y="45"/>
                  </a:lnTo>
                  <a:lnTo>
                    <a:pt x="61" y="44"/>
                  </a:lnTo>
                  <a:lnTo>
                    <a:pt x="62" y="44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8"/>
                  </a:lnTo>
                  <a:lnTo>
                    <a:pt x="62" y="49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62" y="51"/>
                  </a:lnTo>
                  <a:lnTo>
                    <a:pt x="66" y="54"/>
                  </a:lnTo>
                  <a:lnTo>
                    <a:pt x="67" y="55"/>
                  </a:lnTo>
                  <a:lnTo>
                    <a:pt x="67" y="56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9" y="59"/>
                  </a:lnTo>
                  <a:lnTo>
                    <a:pt x="71" y="62"/>
                  </a:lnTo>
                  <a:lnTo>
                    <a:pt x="72" y="63"/>
                  </a:lnTo>
                  <a:lnTo>
                    <a:pt x="72" y="64"/>
                  </a:lnTo>
                  <a:lnTo>
                    <a:pt x="74" y="64"/>
                  </a:lnTo>
                  <a:lnTo>
                    <a:pt x="75" y="64"/>
                  </a:lnTo>
                  <a:lnTo>
                    <a:pt x="86" y="59"/>
                  </a:lnTo>
                  <a:lnTo>
                    <a:pt x="88" y="58"/>
                  </a:lnTo>
                  <a:lnTo>
                    <a:pt x="89" y="58"/>
                  </a:lnTo>
                  <a:lnTo>
                    <a:pt x="89" y="58"/>
                  </a:lnTo>
                  <a:lnTo>
                    <a:pt x="90" y="57"/>
                  </a:lnTo>
                  <a:lnTo>
                    <a:pt x="90" y="56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4"/>
                  </a:lnTo>
                  <a:lnTo>
                    <a:pt x="91" y="53"/>
                  </a:lnTo>
                  <a:lnTo>
                    <a:pt x="93" y="53"/>
                  </a:lnTo>
                  <a:lnTo>
                    <a:pt x="93" y="52"/>
                  </a:lnTo>
                  <a:lnTo>
                    <a:pt x="94" y="52"/>
                  </a:lnTo>
                  <a:lnTo>
                    <a:pt x="95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7" y="52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8" y="50"/>
                  </a:lnTo>
                  <a:lnTo>
                    <a:pt x="98" y="51"/>
                  </a:lnTo>
                  <a:lnTo>
                    <a:pt x="99" y="52"/>
                  </a:lnTo>
                  <a:lnTo>
                    <a:pt x="100" y="52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1" y="47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7" y="39"/>
                  </a:lnTo>
                  <a:lnTo>
                    <a:pt x="96" y="37"/>
                  </a:lnTo>
                  <a:lnTo>
                    <a:pt x="95" y="36"/>
                  </a:lnTo>
                  <a:lnTo>
                    <a:pt x="95" y="35"/>
                  </a:lnTo>
                  <a:lnTo>
                    <a:pt x="95" y="34"/>
                  </a:lnTo>
                  <a:lnTo>
                    <a:pt x="96" y="34"/>
                  </a:lnTo>
                  <a:lnTo>
                    <a:pt x="96" y="33"/>
                  </a:lnTo>
                  <a:lnTo>
                    <a:pt x="97" y="32"/>
                  </a:lnTo>
                  <a:lnTo>
                    <a:pt x="97" y="32"/>
                  </a:lnTo>
                  <a:lnTo>
                    <a:pt x="97" y="31"/>
                  </a:lnTo>
                  <a:lnTo>
                    <a:pt x="97" y="31"/>
                  </a:lnTo>
                  <a:lnTo>
                    <a:pt x="97" y="29"/>
                  </a:lnTo>
                  <a:lnTo>
                    <a:pt x="97" y="28"/>
                  </a:lnTo>
                  <a:lnTo>
                    <a:pt x="97" y="27"/>
                  </a:lnTo>
                  <a:lnTo>
                    <a:pt x="97" y="25"/>
                  </a:lnTo>
                  <a:lnTo>
                    <a:pt x="97" y="25"/>
                  </a:lnTo>
                  <a:lnTo>
                    <a:pt x="97" y="24"/>
                  </a:lnTo>
                  <a:lnTo>
                    <a:pt x="96" y="24"/>
                  </a:lnTo>
                  <a:lnTo>
                    <a:pt x="91" y="25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89" y="25"/>
                  </a:lnTo>
                  <a:lnTo>
                    <a:pt x="88" y="25"/>
                  </a:lnTo>
                  <a:lnTo>
                    <a:pt x="87" y="25"/>
                  </a:lnTo>
                  <a:lnTo>
                    <a:pt x="86" y="25"/>
                  </a:lnTo>
                  <a:lnTo>
                    <a:pt x="86" y="25"/>
                  </a:lnTo>
                  <a:lnTo>
                    <a:pt x="85" y="24"/>
                  </a:lnTo>
                  <a:lnTo>
                    <a:pt x="83" y="21"/>
                  </a:lnTo>
                  <a:lnTo>
                    <a:pt x="79" y="19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75" y="15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2"/>
                  </a:lnTo>
                  <a:lnTo>
                    <a:pt x="73" y="10"/>
                  </a:lnTo>
                  <a:lnTo>
                    <a:pt x="74" y="9"/>
                  </a:lnTo>
                  <a:lnTo>
                    <a:pt x="74" y="8"/>
                  </a:lnTo>
                  <a:lnTo>
                    <a:pt x="73" y="5"/>
                  </a:lnTo>
                  <a:lnTo>
                    <a:pt x="75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7" y="5"/>
                  </a:lnTo>
                  <a:lnTo>
                    <a:pt x="78" y="5"/>
                  </a:lnTo>
                  <a:lnTo>
                    <a:pt x="79" y="4"/>
                  </a:lnTo>
                  <a:lnTo>
                    <a:pt x="83" y="2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0" y="1"/>
                  </a:lnTo>
                  <a:lnTo>
                    <a:pt x="91" y="3"/>
                  </a:lnTo>
                  <a:lnTo>
                    <a:pt x="92" y="3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7" y="8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5" y="12"/>
                  </a:lnTo>
                  <a:lnTo>
                    <a:pt x="108" y="13"/>
                  </a:lnTo>
                  <a:lnTo>
                    <a:pt x="109" y="13"/>
                  </a:lnTo>
                  <a:lnTo>
                    <a:pt x="109" y="14"/>
                  </a:lnTo>
                  <a:lnTo>
                    <a:pt x="109" y="15"/>
                  </a:lnTo>
                  <a:lnTo>
                    <a:pt x="110" y="17"/>
                  </a:lnTo>
                  <a:lnTo>
                    <a:pt x="111" y="17"/>
                  </a:lnTo>
                  <a:lnTo>
                    <a:pt x="111" y="17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6" y="17"/>
                  </a:lnTo>
                  <a:lnTo>
                    <a:pt x="117" y="17"/>
                  </a:lnTo>
                  <a:lnTo>
                    <a:pt x="118" y="17"/>
                  </a:lnTo>
                  <a:lnTo>
                    <a:pt x="118" y="17"/>
                  </a:lnTo>
                  <a:lnTo>
                    <a:pt x="119" y="18"/>
                  </a:lnTo>
                  <a:lnTo>
                    <a:pt x="120" y="20"/>
                  </a:lnTo>
                  <a:lnTo>
                    <a:pt x="120" y="20"/>
                  </a:lnTo>
                  <a:lnTo>
                    <a:pt x="120" y="21"/>
                  </a:lnTo>
                  <a:lnTo>
                    <a:pt x="119" y="23"/>
                  </a:lnTo>
                  <a:lnTo>
                    <a:pt x="119" y="24"/>
                  </a:lnTo>
                  <a:lnTo>
                    <a:pt x="119" y="24"/>
                  </a:lnTo>
                  <a:lnTo>
                    <a:pt x="119" y="25"/>
                  </a:lnTo>
                  <a:lnTo>
                    <a:pt x="119" y="25"/>
                  </a:lnTo>
                  <a:lnTo>
                    <a:pt x="120" y="26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3" y="28"/>
                  </a:lnTo>
                  <a:lnTo>
                    <a:pt x="123" y="28"/>
                  </a:lnTo>
                  <a:lnTo>
                    <a:pt x="122" y="31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3" y="33"/>
                  </a:lnTo>
                  <a:lnTo>
                    <a:pt x="123" y="34"/>
                  </a:lnTo>
                  <a:lnTo>
                    <a:pt x="129" y="37"/>
                  </a:lnTo>
                  <a:lnTo>
                    <a:pt x="130" y="38"/>
                  </a:lnTo>
                  <a:lnTo>
                    <a:pt x="132" y="38"/>
                  </a:lnTo>
                  <a:lnTo>
                    <a:pt x="134" y="39"/>
                  </a:lnTo>
                  <a:lnTo>
                    <a:pt x="135" y="39"/>
                  </a:lnTo>
                  <a:lnTo>
                    <a:pt x="139" y="39"/>
                  </a:lnTo>
                  <a:lnTo>
                    <a:pt x="140" y="39"/>
                  </a:lnTo>
                  <a:lnTo>
                    <a:pt x="141" y="39"/>
                  </a:lnTo>
                  <a:lnTo>
                    <a:pt x="142" y="40"/>
                  </a:lnTo>
                  <a:lnTo>
                    <a:pt x="143" y="41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146" y="43"/>
                  </a:lnTo>
                  <a:lnTo>
                    <a:pt x="148" y="41"/>
                  </a:lnTo>
                  <a:lnTo>
                    <a:pt x="149" y="41"/>
                  </a:lnTo>
                  <a:lnTo>
                    <a:pt x="150" y="41"/>
                  </a:lnTo>
                  <a:lnTo>
                    <a:pt x="151" y="41"/>
                  </a:lnTo>
                  <a:lnTo>
                    <a:pt x="152" y="41"/>
                  </a:lnTo>
                  <a:lnTo>
                    <a:pt x="152" y="43"/>
                  </a:lnTo>
                  <a:lnTo>
                    <a:pt x="152" y="43"/>
                  </a:lnTo>
                  <a:lnTo>
                    <a:pt x="152" y="44"/>
                  </a:lnTo>
                  <a:lnTo>
                    <a:pt x="153" y="45"/>
                  </a:lnTo>
                  <a:lnTo>
                    <a:pt x="154" y="45"/>
                  </a:lnTo>
                  <a:lnTo>
                    <a:pt x="154" y="45"/>
                  </a:lnTo>
                  <a:lnTo>
                    <a:pt x="155" y="45"/>
                  </a:lnTo>
                  <a:lnTo>
                    <a:pt x="156" y="45"/>
                  </a:lnTo>
                  <a:lnTo>
                    <a:pt x="156" y="45"/>
                  </a:lnTo>
                  <a:lnTo>
                    <a:pt x="156" y="44"/>
                  </a:lnTo>
                  <a:lnTo>
                    <a:pt x="157" y="44"/>
                  </a:lnTo>
                  <a:lnTo>
                    <a:pt x="158" y="45"/>
                  </a:lnTo>
                  <a:lnTo>
                    <a:pt x="158" y="45"/>
                  </a:lnTo>
                  <a:lnTo>
                    <a:pt x="159" y="45"/>
                  </a:lnTo>
                  <a:lnTo>
                    <a:pt x="159" y="48"/>
                  </a:lnTo>
                  <a:lnTo>
                    <a:pt x="159" y="49"/>
                  </a:lnTo>
                  <a:lnTo>
                    <a:pt x="159" y="50"/>
                  </a:lnTo>
                  <a:lnTo>
                    <a:pt x="159" y="50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1" y="52"/>
                  </a:lnTo>
                  <a:lnTo>
                    <a:pt x="161" y="52"/>
                  </a:lnTo>
                  <a:lnTo>
                    <a:pt x="162" y="52"/>
                  </a:lnTo>
                  <a:lnTo>
                    <a:pt x="162" y="52"/>
                  </a:lnTo>
                  <a:lnTo>
                    <a:pt x="163" y="52"/>
                  </a:lnTo>
                  <a:lnTo>
                    <a:pt x="163" y="52"/>
                  </a:lnTo>
                  <a:lnTo>
                    <a:pt x="164" y="52"/>
                  </a:lnTo>
                  <a:lnTo>
                    <a:pt x="164" y="53"/>
                  </a:lnTo>
                  <a:lnTo>
                    <a:pt x="164" y="53"/>
                  </a:lnTo>
                  <a:lnTo>
                    <a:pt x="164" y="55"/>
                  </a:lnTo>
                  <a:lnTo>
                    <a:pt x="164" y="57"/>
                  </a:lnTo>
                  <a:lnTo>
                    <a:pt x="164" y="59"/>
                  </a:lnTo>
                  <a:lnTo>
                    <a:pt x="164" y="60"/>
                  </a:lnTo>
                  <a:lnTo>
                    <a:pt x="164" y="61"/>
                  </a:lnTo>
                  <a:lnTo>
                    <a:pt x="163" y="62"/>
                  </a:lnTo>
                  <a:lnTo>
                    <a:pt x="163" y="63"/>
                  </a:lnTo>
                  <a:lnTo>
                    <a:pt x="163" y="63"/>
                  </a:lnTo>
                  <a:lnTo>
                    <a:pt x="163" y="63"/>
                  </a:lnTo>
                  <a:lnTo>
                    <a:pt x="164" y="63"/>
                  </a:lnTo>
                  <a:lnTo>
                    <a:pt x="168" y="62"/>
                  </a:lnTo>
                  <a:lnTo>
                    <a:pt x="169" y="63"/>
                  </a:lnTo>
                  <a:lnTo>
                    <a:pt x="170" y="63"/>
                  </a:lnTo>
                  <a:lnTo>
                    <a:pt x="172" y="63"/>
                  </a:lnTo>
                  <a:lnTo>
                    <a:pt x="172" y="63"/>
                  </a:lnTo>
                  <a:lnTo>
                    <a:pt x="173" y="62"/>
                  </a:lnTo>
                  <a:lnTo>
                    <a:pt x="173" y="63"/>
                  </a:lnTo>
                  <a:lnTo>
                    <a:pt x="175" y="62"/>
                  </a:lnTo>
                  <a:lnTo>
                    <a:pt x="175" y="62"/>
                  </a:lnTo>
                  <a:lnTo>
                    <a:pt x="176" y="61"/>
                  </a:lnTo>
                  <a:lnTo>
                    <a:pt x="182" y="61"/>
                  </a:lnTo>
                  <a:lnTo>
                    <a:pt x="183" y="60"/>
                  </a:lnTo>
                  <a:lnTo>
                    <a:pt x="184" y="60"/>
                  </a:lnTo>
                  <a:lnTo>
                    <a:pt x="185" y="60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7" y="61"/>
                  </a:lnTo>
                  <a:lnTo>
                    <a:pt x="187" y="62"/>
                  </a:lnTo>
                  <a:lnTo>
                    <a:pt x="187" y="63"/>
                  </a:lnTo>
                  <a:lnTo>
                    <a:pt x="188" y="64"/>
                  </a:lnTo>
                  <a:lnTo>
                    <a:pt x="188" y="65"/>
                  </a:lnTo>
                  <a:lnTo>
                    <a:pt x="188" y="65"/>
                  </a:lnTo>
                  <a:lnTo>
                    <a:pt x="188" y="65"/>
                  </a:lnTo>
                  <a:lnTo>
                    <a:pt x="187" y="67"/>
                  </a:lnTo>
                  <a:lnTo>
                    <a:pt x="187" y="68"/>
                  </a:lnTo>
                  <a:lnTo>
                    <a:pt x="187" y="69"/>
                  </a:lnTo>
                  <a:lnTo>
                    <a:pt x="186" y="70"/>
                  </a:lnTo>
                  <a:lnTo>
                    <a:pt x="185" y="71"/>
                  </a:lnTo>
                  <a:lnTo>
                    <a:pt x="185" y="76"/>
                  </a:lnTo>
                  <a:lnTo>
                    <a:pt x="185" y="79"/>
                  </a:lnTo>
                  <a:lnTo>
                    <a:pt x="185" y="79"/>
                  </a:lnTo>
                  <a:lnTo>
                    <a:pt x="185" y="79"/>
                  </a:lnTo>
                  <a:lnTo>
                    <a:pt x="185" y="79"/>
                  </a:lnTo>
                  <a:lnTo>
                    <a:pt x="184" y="80"/>
                  </a:lnTo>
                  <a:lnTo>
                    <a:pt x="183" y="80"/>
                  </a:lnTo>
                  <a:lnTo>
                    <a:pt x="183" y="79"/>
                  </a:lnTo>
                  <a:lnTo>
                    <a:pt x="182" y="79"/>
                  </a:lnTo>
                  <a:lnTo>
                    <a:pt x="182" y="79"/>
                  </a:lnTo>
                  <a:lnTo>
                    <a:pt x="181" y="80"/>
                  </a:lnTo>
                  <a:lnTo>
                    <a:pt x="180" y="81"/>
                  </a:lnTo>
                  <a:lnTo>
                    <a:pt x="178" y="89"/>
                  </a:lnTo>
                  <a:lnTo>
                    <a:pt x="177" y="93"/>
                  </a:lnTo>
                  <a:lnTo>
                    <a:pt x="177" y="93"/>
                  </a:lnTo>
                  <a:lnTo>
                    <a:pt x="175" y="94"/>
                  </a:lnTo>
                  <a:lnTo>
                    <a:pt x="175" y="95"/>
                  </a:lnTo>
                  <a:lnTo>
                    <a:pt x="174" y="96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5" y="97"/>
                  </a:lnTo>
                  <a:lnTo>
                    <a:pt x="176" y="98"/>
                  </a:lnTo>
                  <a:lnTo>
                    <a:pt x="177" y="99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2"/>
                  </a:lnTo>
                  <a:lnTo>
                    <a:pt x="183" y="102"/>
                  </a:lnTo>
                  <a:lnTo>
                    <a:pt x="183" y="102"/>
                  </a:lnTo>
                  <a:lnTo>
                    <a:pt x="184" y="102"/>
                  </a:lnTo>
                  <a:lnTo>
                    <a:pt x="186" y="100"/>
                  </a:lnTo>
                  <a:lnTo>
                    <a:pt x="187" y="100"/>
                  </a:lnTo>
                  <a:lnTo>
                    <a:pt x="187" y="100"/>
                  </a:lnTo>
                  <a:lnTo>
                    <a:pt x="187" y="100"/>
                  </a:lnTo>
                  <a:lnTo>
                    <a:pt x="187" y="99"/>
                  </a:lnTo>
                  <a:lnTo>
                    <a:pt x="187" y="99"/>
                  </a:lnTo>
                  <a:lnTo>
                    <a:pt x="187" y="99"/>
                  </a:lnTo>
                  <a:lnTo>
                    <a:pt x="188" y="99"/>
                  </a:lnTo>
                  <a:lnTo>
                    <a:pt x="189" y="99"/>
                  </a:lnTo>
                  <a:lnTo>
                    <a:pt x="189" y="99"/>
                  </a:lnTo>
                  <a:lnTo>
                    <a:pt x="190" y="100"/>
                  </a:lnTo>
                  <a:lnTo>
                    <a:pt x="191" y="100"/>
                  </a:lnTo>
                  <a:lnTo>
                    <a:pt x="191" y="100"/>
                  </a:lnTo>
                  <a:lnTo>
                    <a:pt x="191" y="101"/>
                  </a:lnTo>
                  <a:lnTo>
                    <a:pt x="191" y="103"/>
                  </a:lnTo>
                  <a:lnTo>
                    <a:pt x="191" y="105"/>
                  </a:lnTo>
                  <a:lnTo>
                    <a:pt x="191" y="106"/>
                  </a:lnTo>
                  <a:lnTo>
                    <a:pt x="191" y="107"/>
                  </a:lnTo>
                  <a:lnTo>
                    <a:pt x="193" y="112"/>
                  </a:lnTo>
                  <a:lnTo>
                    <a:pt x="193" y="113"/>
                  </a:lnTo>
                  <a:lnTo>
                    <a:pt x="193" y="113"/>
                  </a:lnTo>
                  <a:lnTo>
                    <a:pt x="195" y="114"/>
                  </a:lnTo>
                  <a:lnTo>
                    <a:pt x="195" y="114"/>
                  </a:lnTo>
                  <a:lnTo>
                    <a:pt x="195" y="115"/>
                  </a:lnTo>
                  <a:lnTo>
                    <a:pt x="193" y="117"/>
                  </a:lnTo>
                  <a:lnTo>
                    <a:pt x="193" y="117"/>
                  </a:lnTo>
                  <a:lnTo>
                    <a:pt x="192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2" y="121"/>
                  </a:lnTo>
                  <a:lnTo>
                    <a:pt x="193" y="121"/>
                  </a:lnTo>
                  <a:lnTo>
                    <a:pt x="193" y="122"/>
                  </a:lnTo>
                  <a:lnTo>
                    <a:pt x="194" y="123"/>
                  </a:lnTo>
                  <a:lnTo>
                    <a:pt x="194" y="124"/>
                  </a:lnTo>
                  <a:lnTo>
                    <a:pt x="194" y="124"/>
                  </a:lnTo>
                  <a:lnTo>
                    <a:pt x="194" y="125"/>
                  </a:lnTo>
                  <a:lnTo>
                    <a:pt x="194" y="126"/>
                  </a:lnTo>
                  <a:lnTo>
                    <a:pt x="194" y="127"/>
                  </a:lnTo>
                  <a:lnTo>
                    <a:pt x="194" y="127"/>
                  </a:lnTo>
                  <a:lnTo>
                    <a:pt x="195" y="127"/>
                  </a:lnTo>
                  <a:lnTo>
                    <a:pt x="199" y="130"/>
                  </a:lnTo>
                  <a:lnTo>
                    <a:pt x="199" y="130"/>
                  </a:lnTo>
                  <a:lnTo>
                    <a:pt x="200" y="131"/>
                  </a:lnTo>
                  <a:lnTo>
                    <a:pt x="200" y="131"/>
                  </a:lnTo>
                  <a:lnTo>
                    <a:pt x="201" y="131"/>
                  </a:lnTo>
                  <a:lnTo>
                    <a:pt x="201" y="131"/>
                  </a:lnTo>
                  <a:lnTo>
                    <a:pt x="202" y="130"/>
                  </a:lnTo>
                  <a:lnTo>
                    <a:pt x="203" y="130"/>
                  </a:lnTo>
                  <a:lnTo>
                    <a:pt x="211" y="131"/>
                  </a:lnTo>
                  <a:lnTo>
                    <a:pt x="212" y="131"/>
                  </a:lnTo>
                  <a:lnTo>
                    <a:pt x="212" y="130"/>
                  </a:lnTo>
                  <a:lnTo>
                    <a:pt x="213" y="130"/>
                  </a:lnTo>
                  <a:lnTo>
                    <a:pt x="214" y="130"/>
                  </a:lnTo>
                  <a:lnTo>
                    <a:pt x="219" y="131"/>
                  </a:lnTo>
                  <a:lnTo>
                    <a:pt x="219" y="131"/>
                  </a:lnTo>
                  <a:lnTo>
                    <a:pt x="220" y="130"/>
                  </a:lnTo>
                  <a:lnTo>
                    <a:pt x="221" y="130"/>
                  </a:lnTo>
                  <a:lnTo>
                    <a:pt x="221" y="129"/>
                  </a:lnTo>
                  <a:lnTo>
                    <a:pt x="221" y="128"/>
                  </a:lnTo>
                  <a:lnTo>
                    <a:pt x="221" y="128"/>
                  </a:lnTo>
                  <a:lnTo>
                    <a:pt x="221" y="127"/>
                  </a:lnTo>
                  <a:lnTo>
                    <a:pt x="221" y="127"/>
                  </a:lnTo>
                  <a:lnTo>
                    <a:pt x="221" y="126"/>
                  </a:lnTo>
                  <a:lnTo>
                    <a:pt x="221" y="123"/>
                  </a:lnTo>
                  <a:lnTo>
                    <a:pt x="221" y="123"/>
                  </a:lnTo>
                  <a:lnTo>
                    <a:pt x="222" y="123"/>
                  </a:lnTo>
                  <a:lnTo>
                    <a:pt x="222" y="122"/>
                  </a:lnTo>
                  <a:lnTo>
                    <a:pt x="223" y="122"/>
                  </a:lnTo>
                  <a:lnTo>
                    <a:pt x="224" y="121"/>
                  </a:lnTo>
                  <a:lnTo>
                    <a:pt x="224" y="121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24" y="118"/>
                  </a:lnTo>
                  <a:lnTo>
                    <a:pt x="225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6" y="115"/>
                  </a:lnTo>
                  <a:lnTo>
                    <a:pt x="227" y="114"/>
                  </a:lnTo>
                  <a:lnTo>
                    <a:pt x="227" y="114"/>
                  </a:lnTo>
                  <a:lnTo>
                    <a:pt x="228" y="114"/>
                  </a:lnTo>
                  <a:lnTo>
                    <a:pt x="228" y="114"/>
                  </a:lnTo>
                  <a:lnTo>
                    <a:pt x="229" y="115"/>
                  </a:lnTo>
                  <a:lnTo>
                    <a:pt x="229" y="115"/>
                  </a:lnTo>
                  <a:lnTo>
                    <a:pt x="230" y="115"/>
                  </a:lnTo>
                  <a:lnTo>
                    <a:pt x="233" y="115"/>
                  </a:lnTo>
                  <a:lnTo>
                    <a:pt x="233" y="114"/>
                  </a:lnTo>
                  <a:lnTo>
                    <a:pt x="234" y="115"/>
                  </a:lnTo>
                  <a:lnTo>
                    <a:pt x="235" y="115"/>
                  </a:lnTo>
                  <a:lnTo>
                    <a:pt x="236" y="116"/>
                  </a:lnTo>
                  <a:lnTo>
                    <a:pt x="236" y="116"/>
                  </a:lnTo>
                  <a:lnTo>
                    <a:pt x="236" y="117"/>
                  </a:lnTo>
                  <a:lnTo>
                    <a:pt x="236" y="118"/>
                  </a:lnTo>
                  <a:lnTo>
                    <a:pt x="236" y="119"/>
                  </a:lnTo>
                  <a:lnTo>
                    <a:pt x="236" y="119"/>
                  </a:lnTo>
                  <a:lnTo>
                    <a:pt x="236" y="119"/>
                  </a:lnTo>
                  <a:lnTo>
                    <a:pt x="237" y="120"/>
                  </a:lnTo>
                  <a:lnTo>
                    <a:pt x="237" y="120"/>
                  </a:lnTo>
                  <a:lnTo>
                    <a:pt x="238" y="121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1" y="123"/>
                  </a:lnTo>
                  <a:lnTo>
                    <a:pt x="241" y="124"/>
                  </a:lnTo>
                  <a:lnTo>
                    <a:pt x="242" y="124"/>
                  </a:lnTo>
                  <a:lnTo>
                    <a:pt x="243" y="124"/>
                  </a:lnTo>
                  <a:lnTo>
                    <a:pt x="244" y="125"/>
                  </a:lnTo>
                  <a:lnTo>
                    <a:pt x="244" y="125"/>
                  </a:lnTo>
                  <a:lnTo>
                    <a:pt x="244" y="126"/>
                  </a:lnTo>
                  <a:lnTo>
                    <a:pt x="243" y="127"/>
                  </a:lnTo>
                  <a:lnTo>
                    <a:pt x="243" y="127"/>
                  </a:lnTo>
                  <a:lnTo>
                    <a:pt x="244" y="128"/>
                  </a:lnTo>
                  <a:lnTo>
                    <a:pt x="244" y="129"/>
                  </a:lnTo>
                  <a:lnTo>
                    <a:pt x="245" y="130"/>
                  </a:lnTo>
                  <a:lnTo>
                    <a:pt x="245" y="130"/>
                  </a:lnTo>
                  <a:lnTo>
                    <a:pt x="246" y="131"/>
                  </a:lnTo>
                  <a:lnTo>
                    <a:pt x="246" y="132"/>
                  </a:lnTo>
                  <a:lnTo>
                    <a:pt x="246" y="132"/>
                  </a:lnTo>
                  <a:lnTo>
                    <a:pt x="246" y="135"/>
                  </a:lnTo>
                  <a:lnTo>
                    <a:pt x="247" y="137"/>
                  </a:lnTo>
                  <a:lnTo>
                    <a:pt x="247" y="138"/>
                  </a:lnTo>
                  <a:lnTo>
                    <a:pt x="247" y="141"/>
                  </a:lnTo>
                  <a:lnTo>
                    <a:pt x="245" y="141"/>
                  </a:lnTo>
                  <a:lnTo>
                    <a:pt x="244" y="142"/>
                  </a:lnTo>
                  <a:lnTo>
                    <a:pt x="244" y="142"/>
                  </a:lnTo>
                  <a:lnTo>
                    <a:pt x="243" y="144"/>
                  </a:lnTo>
                  <a:lnTo>
                    <a:pt x="243" y="144"/>
                  </a:lnTo>
                  <a:lnTo>
                    <a:pt x="243" y="145"/>
                  </a:lnTo>
                  <a:lnTo>
                    <a:pt x="243" y="146"/>
                  </a:lnTo>
                  <a:lnTo>
                    <a:pt x="243" y="147"/>
                  </a:lnTo>
                  <a:lnTo>
                    <a:pt x="243" y="148"/>
                  </a:lnTo>
                  <a:lnTo>
                    <a:pt x="240" y="149"/>
                  </a:lnTo>
                  <a:lnTo>
                    <a:pt x="240" y="150"/>
                  </a:lnTo>
                  <a:lnTo>
                    <a:pt x="239" y="150"/>
                  </a:lnTo>
                  <a:lnTo>
                    <a:pt x="239" y="148"/>
                  </a:lnTo>
                  <a:lnTo>
                    <a:pt x="238" y="148"/>
                  </a:lnTo>
                  <a:lnTo>
                    <a:pt x="238" y="148"/>
                  </a:lnTo>
                  <a:lnTo>
                    <a:pt x="237" y="147"/>
                  </a:lnTo>
                  <a:lnTo>
                    <a:pt x="237" y="147"/>
                  </a:lnTo>
                  <a:lnTo>
                    <a:pt x="236" y="146"/>
                  </a:lnTo>
                  <a:lnTo>
                    <a:pt x="236" y="146"/>
                  </a:lnTo>
                  <a:lnTo>
                    <a:pt x="235" y="146"/>
                  </a:lnTo>
                  <a:lnTo>
                    <a:pt x="235" y="146"/>
                  </a:lnTo>
                  <a:lnTo>
                    <a:pt x="234" y="146"/>
                  </a:lnTo>
                  <a:lnTo>
                    <a:pt x="234" y="145"/>
                  </a:lnTo>
                  <a:lnTo>
                    <a:pt x="233" y="145"/>
                  </a:lnTo>
                  <a:lnTo>
                    <a:pt x="232" y="143"/>
                  </a:lnTo>
                  <a:lnTo>
                    <a:pt x="232" y="142"/>
                  </a:lnTo>
                  <a:lnTo>
                    <a:pt x="231" y="142"/>
                  </a:lnTo>
                  <a:lnTo>
                    <a:pt x="230" y="142"/>
                  </a:lnTo>
                  <a:lnTo>
                    <a:pt x="230" y="142"/>
                  </a:lnTo>
                  <a:lnTo>
                    <a:pt x="229" y="142"/>
                  </a:lnTo>
                  <a:lnTo>
                    <a:pt x="229" y="141"/>
                  </a:lnTo>
                  <a:lnTo>
                    <a:pt x="229" y="141"/>
                  </a:lnTo>
                  <a:lnTo>
                    <a:pt x="229" y="141"/>
                  </a:lnTo>
                  <a:lnTo>
                    <a:pt x="229" y="141"/>
                  </a:lnTo>
                  <a:lnTo>
                    <a:pt x="227" y="141"/>
                  </a:lnTo>
                  <a:lnTo>
                    <a:pt x="226" y="141"/>
                  </a:lnTo>
                  <a:lnTo>
                    <a:pt x="226" y="141"/>
                  </a:lnTo>
                  <a:lnTo>
                    <a:pt x="225" y="14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0"/>
                  </a:lnTo>
                  <a:lnTo>
                    <a:pt x="222" y="140"/>
                  </a:lnTo>
                  <a:lnTo>
                    <a:pt x="222" y="140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1" y="139"/>
                  </a:lnTo>
                  <a:lnTo>
                    <a:pt x="221" y="139"/>
                  </a:lnTo>
                  <a:lnTo>
                    <a:pt x="220" y="140"/>
                  </a:lnTo>
                  <a:lnTo>
                    <a:pt x="220" y="14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7" y="141"/>
                  </a:lnTo>
                  <a:lnTo>
                    <a:pt x="216" y="141"/>
                  </a:lnTo>
                  <a:lnTo>
                    <a:pt x="216" y="141"/>
                  </a:lnTo>
                  <a:lnTo>
                    <a:pt x="215" y="141"/>
                  </a:lnTo>
                  <a:lnTo>
                    <a:pt x="215" y="141"/>
                  </a:lnTo>
                  <a:lnTo>
                    <a:pt x="215" y="141"/>
                  </a:lnTo>
                  <a:lnTo>
                    <a:pt x="214" y="141"/>
                  </a:lnTo>
                  <a:lnTo>
                    <a:pt x="214" y="141"/>
                  </a:lnTo>
                  <a:lnTo>
                    <a:pt x="213" y="141"/>
                  </a:lnTo>
                  <a:lnTo>
                    <a:pt x="212" y="141"/>
                  </a:lnTo>
                  <a:lnTo>
                    <a:pt x="211" y="141"/>
                  </a:lnTo>
                  <a:lnTo>
                    <a:pt x="211" y="141"/>
                  </a:lnTo>
                  <a:lnTo>
                    <a:pt x="210" y="141"/>
                  </a:lnTo>
                  <a:lnTo>
                    <a:pt x="210" y="141"/>
                  </a:lnTo>
                  <a:lnTo>
                    <a:pt x="210" y="141"/>
                  </a:lnTo>
                  <a:lnTo>
                    <a:pt x="210" y="141"/>
                  </a:lnTo>
                  <a:lnTo>
                    <a:pt x="210" y="142"/>
                  </a:lnTo>
                  <a:lnTo>
                    <a:pt x="210" y="143"/>
                  </a:lnTo>
                  <a:lnTo>
                    <a:pt x="210" y="143"/>
                  </a:lnTo>
                  <a:lnTo>
                    <a:pt x="211" y="144"/>
                  </a:lnTo>
                  <a:lnTo>
                    <a:pt x="212" y="144"/>
                  </a:lnTo>
                  <a:lnTo>
                    <a:pt x="212" y="145"/>
                  </a:lnTo>
                  <a:lnTo>
                    <a:pt x="212" y="146"/>
                  </a:lnTo>
                  <a:lnTo>
                    <a:pt x="212" y="147"/>
                  </a:lnTo>
                  <a:lnTo>
                    <a:pt x="212" y="148"/>
                  </a:lnTo>
                  <a:lnTo>
                    <a:pt x="213" y="148"/>
                  </a:lnTo>
                  <a:lnTo>
                    <a:pt x="213" y="148"/>
                  </a:lnTo>
                  <a:lnTo>
                    <a:pt x="215" y="148"/>
                  </a:lnTo>
                  <a:lnTo>
                    <a:pt x="215" y="148"/>
                  </a:lnTo>
                  <a:lnTo>
                    <a:pt x="216" y="149"/>
                  </a:lnTo>
                  <a:lnTo>
                    <a:pt x="216" y="149"/>
                  </a:lnTo>
                  <a:lnTo>
                    <a:pt x="216" y="151"/>
                  </a:lnTo>
                  <a:lnTo>
                    <a:pt x="216" y="153"/>
                  </a:lnTo>
                  <a:lnTo>
                    <a:pt x="216" y="154"/>
                  </a:lnTo>
                  <a:lnTo>
                    <a:pt x="217" y="155"/>
                  </a:lnTo>
                  <a:lnTo>
                    <a:pt x="217" y="156"/>
                  </a:lnTo>
                  <a:lnTo>
                    <a:pt x="217" y="157"/>
                  </a:lnTo>
                  <a:lnTo>
                    <a:pt x="217" y="158"/>
                  </a:lnTo>
                  <a:lnTo>
                    <a:pt x="217" y="158"/>
                  </a:lnTo>
                  <a:lnTo>
                    <a:pt x="216" y="159"/>
                  </a:lnTo>
                  <a:lnTo>
                    <a:pt x="215" y="159"/>
                  </a:lnTo>
                  <a:lnTo>
                    <a:pt x="215" y="160"/>
                  </a:lnTo>
                  <a:lnTo>
                    <a:pt x="215" y="161"/>
                  </a:lnTo>
                  <a:lnTo>
                    <a:pt x="215" y="162"/>
                  </a:lnTo>
                  <a:lnTo>
                    <a:pt x="215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3"/>
                  </a:lnTo>
                  <a:lnTo>
                    <a:pt x="215" y="164"/>
                  </a:lnTo>
                  <a:lnTo>
                    <a:pt x="213" y="166"/>
                  </a:lnTo>
                  <a:lnTo>
                    <a:pt x="212" y="166"/>
                  </a:lnTo>
                  <a:lnTo>
                    <a:pt x="209" y="167"/>
                  </a:lnTo>
                  <a:lnTo>
                    <a:pt x="208" y="167"/>
                  </a:lnTo>
                  <a:lnTo>
                    <a:pt x="207" y="167"/>
                  </a:lnTo>
                  <a:lnTo>
                    <a:pt x="207" y="168"/>
                  </a:lnTo>
                  <a:lnTo>
                    <a:pt x="207" y="168"/>
                  </a:lnTo>
                  <a:lnTo>
                    <a:pt x="207" y="169"/>
                  </a:lnTo>
                  <a:lnTo>
                    <a:pt x="207" y="170"/>
                  </a:lnTo>
                  <a:lnTo>
                    <a:pt x="207" y="171"/>
                  </a:lnTo>
                  <a:lnTo>
                    <a:pt x="207" y="171"/>
                  </a:lnTo>
                  <a:lnTo>
                    <a:pt x="206" y="172"/>
                  </a:lnTo>
                  <a:lnTo>
                    <a:pt x="201" y="175"/>
                  </a:lnTo>
                  <a:lnTo>
                    <a:pt x="201" y="176"/>
                  </a:lnTo>
                  <a:lnTo>
                    <a:pt x="200" y="176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9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01" y="181"/>
                  </a:lnTo>
                  <a:lnTo>
                    <a:pt x="201" y="181"/>
                  </a:lnTo>
                  <a:lnTo>
                    <a:pt x="200" y="181"/>
                  </a:lnTo>
                  <a:lnTo>
                    <a:pt x="200" y="182"/>
                  </a:lnTo>
                  <a:lnTo>
                    <a:pt x="199" y="183"/>
                  </a:lnTo>
                  <a:lnTo>
                    <a:pt x="198" y="183"/>
                  </a:lnTo>
                  <a:lnTo>
                    <a:pt x="198" y="183"/>
                  </a:lnTo>
                  <a:lnTo>
                    <a:pt x="198" y="184"/>
                  </a:lnTo>
                  <a:lnTo>
                    <a:pt x="200" y="185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1" y="186"/>
                  </a:lnTo>
                  <a:lnTo>
                    <a:pt x="202" y="188"/>
                  </a:lnTo>
                  <a:lnTo>
                    <a:pt x="203" y="188"/>
                  </a:lnTo>
                  <a:lnTo>
                    <a:pt x="203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5" y="188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6" y="190"/>
                  </a:lnTo>
                  <a:lnTo>
                    <a:pt x="206" y="190"/>
                  </a:lnTo>
                  <a:lnTo>
                    <a:pt x="205" y="193"/>
                  </a:lnTo>
                  <a:lnTo>
                    <a:pt x="205" y="195"/>
                  </a:lnTo>
                  <a:lnTo>
                    <a:pt x="206" y="195"/>
                  </a:lnTo>
                  <a:lnTo>
                    <a:pt x="208" y="196"/>
                  </a:lnTo>
                  <a:lnTo>
                    <a:pt x="208" y="197"/>
                  </a:lnTo>
                  <a:lnTo>
                    <a:pt x="208" y="197"/>
                  </a:lnTo>
                  <a:lnTo>
                    <a:pt x="209" y="197"/>
                  </a:lnTo>
                  <a:lnTo>
                    <a:pt x="209" y="197"/>
                  </a:lnTo>
                  <a:lnTo>
                    <a:pt x="210" y="198"/>
                  </a:lnTo>
                  <a:lnTo>
                    <a:pt x="210" y="198"/>
                  </a:lnTo>
                  <a:lnTo>
                    <a:pt x="215" y="198"/>
                  </a:lnTo>
                  <a:lnTo>
                    <a:pt x="217" y="200"/>
                  </a:lnTo>
                  <a:lnTo>
                    <a:pt x="217" y="200"/>
                  </a:lnTo>
                  <a:lnTo>
                    <a:pt x="217" y="200"/>
                  </a:lnTo>
                  <a:lnTo>
                    <a:pt x="217" y="201"/>
                  </a:lnTo>
                  <a:lnTo>
                    <a:pt x="216" y="202"/>
                  </a:lnTo>
                  <a:lnTo>
                    <a:pt x="215" y="202"/>
                  </a:lnTo>
                  <a:lnTo>
                    <a:pt x="215" y="203"/>
                  </a:lnTo>
                  <a:lnTo>
                    <a:pt x="215" y="203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17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21" y="204"/>
                  </a:lnTo>
                  <a:lnTo>
                    <a:pt x="221" y="203"/>
                  </a:lnTo>
                  <a:lnTo>
                    <a:pt x="222" y="203"/>
                  </a:lnTo>
                  <a:lnTo>
                    <a:pt x="222" y="203"/>
                  </a:lnTo>
                  <a:lnTo>
                    <a:pt x="222" y="202"/>
                  </a:lnTo>
                  <a:lnTo>
                    <a:pt x="222" y="203"/>
                  </a:lnTo>
                  <a:lnTo>
                    <a:pt x="223" y="203"/>
                  </a:lnTo>
                  <a:lnTo>
                    <a:pt x="223" y="203"/>
                  </a:lnTo>
                  <a:lnTo>
                    <a:pt x="223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5" y="205"/>
                  </a:lnTo>
                  <a:lnTo>
                    <a:pt x="226" y="205"/>
                  </a:lnTo>
                  <a:lnTo>
                    <a:pt x="226" y="205"/>
                  </a:lnTo>
                  <a:lnTo>
                    <a:pt x="227" y="205"/>
                  </a:lnTo>
                  <a:lnTo>
                    <a:pt x="228" y="205"/>
                  </a:lnTo>
                  <a:lnTo>
                    <a:pt x="228" y="206"/>
                  </a:lnTo>
                  <a:lnTo>
                    <a:pt x="228" y="207"/>
                  </a:lnTo>
                  <a:lnTo>
                    <a:pt x="228" y="209"/>
                  </a:lnTo>
                  <a:lnTo>
                    <a:pt x="228" y="210"/>
                  </a:lnTo>
                  <a:lnTo>
                    <a:pt x="229" y="210"/>
                  </a:lnTo>
                  <a:lnTo>
                    <a:pt x="229" y="210"/>
                  </a:lnTo>
                  <a:lnTo>
                    <a:pt x="229" y="211"/>
                  </a:lnTo>
                  <a:lnTo>
                    <a:pt x="229" y="212"/>
                  </a:lnTo>
                  <a:lnTo>
                    <a:pt x="226" y="221"/>
                  </a:lnTo>
                  <a:lnTo>
                    <a:pt x="225" y="221"/>
                  </a:lnTo>
                  <a:lnTo>
                    <a:pt x="224" y="222"/>
                  </a:lnTo>
                  <a:lnTo>
                    <a:pt x="224" y="223"/>
                  </a:lnTo>
                  <a:lnTo>
                    <a:pt x="221" y="224"/>
                  </a:lnTo>
                  <a:lnTo>
                    <a:pt x="221" y="224"/>
                  </a:lnTo>
                  <a:lnTo>
                    <a:pt x="221" y="225"/>
                  </a:lnTo>
                  <a:lnTo>
                    <a:pt x="221" y="226"/>
                  </a:lnTo>
                  <a:lnTo>
                    <a:pt x="221" y="227"/>
                  </a:lnTo>
                  <a:lnTo>
                    <a:pt x="222" y="229"/>
                  </a:lnTo>
                  <a:lnTo>
                    <a:pt x="222" y="229"/>
                  </a:lnTo>
                  <a:lnTo>
                    <a:pt x="223" y="230"/>
                  </a:lnTo>
                  <a:lnTo>
                    <a:pt x="223" y="231"/>
                  </a:lnTo>
                  <a:lnTo>
                    <a:pt x="224" y="231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40" y="231"/>
                  </a:lnTo>
                  <a:lnTo>
                    <a:pt x="241" y="231"/>
                  </a:lnTo>
                  <a:lnTo>
                    <a:pt x="244" y="228"/>
                  </a:lnTo>
                  <a:lnTo>
                    <a:pt x="245" y="228"/>
                  </a:lnTo>
                  <a:lnTo>
                    <a:pt x="249" y="230"/>
                  </a:lnTo>
                  <a:lnTo>
                    <a:pt x="250" y="230"/>
                  </a:lnTo>
                  <a:lnTo>
                    <a:pt x="250" y="230"/>
                  </a:lnTo>
                  <a:lnTo>
                    <a:pt x="251" y="230"/>
                  </a:lnTo>
                  <a:lnTo>
                    <a:pt x="251" y="230"/>
                  </a:lnTo>
                  <a:lnTo>
                    <a:pt x="252" y="230"/>
                  </a:lnTo>
                  <a:lnTo>
                    <a:pt x="253" y="230"/>
                  </a:lnTo>
                  <a:lnTo>
                    <a:pt x="254" y="229"/>
                  </a:lnTo>
                  <a:lnTo>
                    <a:pt x="255" y="228"/>
                  </a:lnTo>
                  <a:lnTo>
                    <a:pt x="255" y="228"/>
                  </a:lnTo>
                  <a:lnTo>
                    <a:pt x="256" y="228"/>
                  </a:lnTo>
                  <a:lnTo>
                    <a:pt x="256" y="229"/>
                  </a:lnTo>
                  <a:lnTo>
                    <a:pt x="256" y="230"/>
                  </a:lnTo>
                  <a:lnTo>
                    <a:pt x="256" y="231"/>
                  </a:lnTo>
                  <a:lnTo>
                    <a:pt x="256" y="232"/>
                  </a:lnTo>
                  <a:lnTo>
                    <a:pt x="256" y="233"/>
                  </a:lnTo>
                  <a:lnTo>
                    <a:pt x="256" y="235"/>
                  </a:lnTo>
                  <a:lnTo>
                    <a:pt x="257" y="235"/>
                  </a:lnTo>
                  <a:lnTo>
                    <a:pt x="257" y="235"/>
                  </a:lnTo>
                  <a:lnTo>
                    <a:pt x="258" y="235"/>
                  </a:lnTo>
                  <a:lnTo>
                    <a:pt x="262" y="237"/>
                  </a:lnTo>
                  <a:lnTo>
                    <a:pt x="263" y="237"/>
                  </a:lnTo>
                  <a:lnTo>
                    <a:pt x="264" y="237"/>
                  </a:lnTo>
                  <a:lnTo>
                    <a:pt x="265" y="237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38"/>
                  </a:lnTo>
                  <a:lnTo>
                    <a:pt x="269" y="238"/>
                  </a:lnTo>
                  <a:lnTo>
                    <a:pt x="271" y="238"/>
                  </a:lnTo>
                  <a:lnTo>
                    <a:pt x="271" y="238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3">
              <a:extLst>
                <a:ext uri="{FF2B5EF4-FFF2-40B4-BE49-F238E27FC236}">
                  <a16:creationId xmlns:a16="http://schemas.microsoft.com/office/drawing/2014/main" id="{F673502F-FCDC-3748-2B5B-F03A8A230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6900" y="4327525"/>
              <a:ext cx="682625" cy="517525"/>
            </a:xfrm>
            <a:custGeom>
              <a:avLst/>
              <a:gdLst>
                <a:gd name="T0" fmla="*/ 46 w 430"/>
                <a:gd name="T1" fmla="*/ 277 h 326"/>
                <a:gd name="T2" fmla="*/ 38 w 430"/>
                <a:gd name="T3" fmla="*/ 277 h 326"/>
                <a:gd name="T4" fmla="*/ 45 w 430"/>
                <a:gd name="T5" fmla="*/ 269 h 326"/>
                <a:gd name="T6" fmla="*/ 166 w 430"/>
                <a:gd name="T7" fmla="*/ 243 h 326"/>
                <a:gd name="T8" fmla="*/ 176 w 430"/>
                <a:gd name="T9" fmla="*/ 243 h 326"/>
                <a:gd name="T10" fmla="*/ 192 w 430"/>
                <a:gd name="T11" fmla="*/ 228 h 326"/>
                <a:gd name="T12" fmla="*/ 205 w 430"/>
                <a:gd name="T13" fmla="*/ 216 h 326"/>
                <a:gd name="T14" fmla="*/ 221 w 430"/>
                <a:gd name="T15" fmla="*/ 211 h 326"/>
                <a:gd name="T16" fmla="*/ 223 w 430"/>
                <a:gd name="T17" fmla="*/ 179 h 326"/>
                <a:gd name="T18" fmla="*/ 218 w 430"/>
                <a:gd name="T19" fmla="*/ 163 h 326"/>
                <a:gd name="T20" fmla="*/ 426 w 430"/>
                <a:gd name="T21" fmla="*/ 128 h 326"/>
                <a:gd name="T22" fmla="*/ 249 w 430"/>
                <a:gd name="T23" fmla="*/ 6 h 326"/>
                <a:gd name="T24" fmla="*/ 276 w 430"/>
                <a:gd name="T25" fmla="*/ 8 h 326"/>
                <a:gd name="T26" fmla="*/ 273 w 430"/>
                <a:gd name="T27" fmla="*/ 33 h 326"/>
                <a:gd name="T28" fmla="*/ 272 w 430"/>
                <a:gd name="T29" fmla="*/ 63 h 326"/>
                <a:gd name="T30" fmla="*/ 300 w 430"/>
                <a:gd name="T31" fmla="*/ 55 h 326"/>
                <a:gd name="T32" fmla="*/ 339 w 430"/>
                <a:gd name="T33" fmla="*/ 56 h 326"/>
                <a:gd name="T34" fmla="*/ 360 w 430"/>
                <a:gd name="T35" fmla="*/ 37 h 326"/>
                <a:gd name="T36" fmla="*/ 393 w 430"/>
                <a:gd name="T37" fmla="*/ 56 h 326"/>
                <a:gd name="T38" fmla="*/ 416 w 430"/>
                <a:gd name="T39" fmla="*/ 95 h 326"/>
                <a:gd name="T40" fmla="*/ 412 w 430"/>
                <a:gd name="T41" fmla="*/ 120 h 326"/>
                <a:gd name="T42" fmla="*/ 405 w 430"/>
                <a:gd name="T43" fmla="*/ 143 h 326"/>
                <a:gd name="T44" fmla="*/ 384 w 430"/>
                <a:gd name="T45" fmla="*/ 161 h 326"/>
                <a:gd name="T46" fmla="*/ 351 w 430"/>
                <a:gd name="T47" fmla="*/ 173 h 326"/>
                <a:gd name="T48" fmla="*/ 333 w 430"/>
                <a:gd name="T49" fmla="*/ 163 h 326"/>
                <a:gd name="T50" fmla="*/ 336 w 430"/>
                <a:gd name="T51" fmla="*/ 178 h 326"/>
                <a:gd name="T52" fmla="*/ 315 w 430"/>
                <a:gd name="T53" fmla="*/ 170 h 326"/>
                <a:gd name="T54" fmla="*/ 302 w 430"/>
                <a:gd name="T55" fmla="*/ 175 h 326"/>
                <a:gd name="T56" fmla="*/ 284 w 430"/>
                <a:gd name="T57" fmla="*/ 172 h 326"/>
                <a:gd name="T58" fmla="*/ 279 w 430"/>
                <a:gd name="T59" fmla="*/ 189 h 326"/>
                <a:gd name="T60" fmla="*/ 258 w 430"/>
                <a:gd name="T61" fmla="*/ 184 h 326"/>
                <a:gd name="T62" fmla="*/ 235 w 430"/>
                <a:gd name="T63" fmla="*/ 177 h 326"/>
                <a:gd name="T64" fmla="*/ 226 w 430"/>
                <a:gd name="T65" fmla="*/ 155 h 326"/>
                <a:gd name="T66" fmla="*/ 218 w 430"/>
                <a:gd name="T67" fmla="*/ 154 h 326"/>
                <a:gd name="T68" fmla="*/ 223 w 430"/>
                <a:gd name="T69" fmla="*/ 195 h 326"/>
                <a:gd name="T70" fmla="*/ 209 w 430"/>
                <a:gd name="T71" fmla="*/ 201 h 326"/>
                <a:gd name="T72" fmla="*/ 192 w 430"/>
                <a:gd name="T73" fmla="*/ 213 h 326"/>
                <a:gd name="T74" fmla="*/ 159 w 430"/>
                <a:gd name="T75" fmla="*/ 229 h 326"/>
                <a:gd name="T76" fmla="*/ 144 w 430"/>
                <a:gd name="T77" fmla="*/ 233 h 326"/>
                <a:gd name="T78" fmla="*/ 127 w 430"/>
                <a:gd name="T79" fmla="*/ 237 h 326"/>
                <a:gd name="T80" fmla="*/ 109 w 430"/>
                <a:gd name="T81" fmla="*/ 246 h 326"/>
                <a:gd name="T82" fmla="*/ 88 w 430"/>
                <a:gd name="T83" fmla="*/ 248 h 326"/>
                <a:gd name="T84" fmla="*/ 79 w 430"/>
                <a:gd name="T85" fmla="*/ 250 h 326"/>
                <a:gd name="T86" fmla="*/ 55 w 430"/>
                <a:gd name="T87" fmla="*/ 259 h 326"/>
                <a:gd name="T88" fmla="*/ 46 w 430"/>
                <a:gd name="T89" fmla="*/ 260 h 326"/>
                <a:gd name="T90" fmla="*/ 39 w 430"/>
                <a:gd name="T91" fmla="*/ 273 h 326"/>
                <a:gd name="T92" fmla="*/ 41 w 430"/>
                <a:gd name="T93" fmla="*/ 290 h 326"/>
                <a:gd name="T94" fmla="*/ 43 w 430"/>
                <a:gd name="T95" fmla="*/ 305 h 326"/>
                <a:gd name="T96" fmla="*/ 20 w 430"/>
                <a:gd name="T97" fmla="*/ 324 h 326"/>
                <a:gd name="T98" fmla="*/ 16 w 430"/>
                <a:gd name="T99" fmla="*/ 312 h 326"/>
                <a:gd name="T100" fmla="*/ 9 w 430"/>
                <a:gd name="T101" fmla="*/ 298 h 326"/>
                <a:gd name="T102" fmla="*/ 5 w 430"/>
                <a:gd name="T103" fmla="*/ 270 h 326"/>
                <a:gd name="T104" fmla="*/ 8 w 430"/>
                <a:gd name="T105" fmla="*/ 250 h 326"/>
                <a:gd name="T106" fmla="*/ 41 w 430"/>
                <a:gd name="T107" fmla="*/ 226 h 326"/>
                <a:gd name="T108" fmla="*/ 60 w 430"/>
                <a:gd name="T109" fmla="*/ 201 h 326"/>
                <a:gd name="T110" fmla="*/ 67 w 430"/>
                <a:gd name="T111" fmla="*/ 182 h 326"/>
                <a:gd name="T112" fmla="*/ 99 w 430"/>
                <a:gd name="T113" fmla="*/ 157 h 326"/>
                <a:gd name="T114" fmla="*/ 108 w 430"/>
                <a:gd name="T115" fmla="*/ 117 h 326"/>
                <a:gd name="T116" fmla="*/ 126 w 430"/>
                <a:gd name="T117" fmla="*/ 82 h 326"/>
                <a:gd name="T118" fmla="*/ 134 w 430"/>
                <a:gd name="T119" fmla="*/ 49 h 326"/>
                <a:gd name="T120" fmla="*/ 158 w 430"/>
                <a:gd name="T121" fmla="*/ 22 h 326"/>
                <a:gd name="T122" fmla="*/ 189 w 430"/>
                <a:gd name="T123" fmla="*/ 21 h 326"/>
                <a:gd name="T124" fmla="*/ 207 w 430"/>
                <a:gd name="T125" fmla="*/ 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0" h="326">
                  <a:moveTo>
                    <a:pt x="45" y="301"/>
                  </a:moveTo>
                  <a:lnTo>
                    <a:pt x="45" y="301"/>
                  </a:lnTo>
                  <a:lnTo>
                    <a:pt x="46" y="301"/>
                  </a:lnTo>
                  <a:lnTo>
                    <a:pt x="46" y="302"/>
                  </a:lnTo>
                  <a:lnTo>
                    <a:pt x="46" y="303"/>
                  </a:lnTo>
                  <a:lnTo>
                    <a:pt x="46" y="305"/>
                  </a:lnTo>
                  <a:lnTo>
                    <a:pt x="46" y="305"/>
                  </a:lnTo>
                  <a:lnTo>
                    <a:pt x="46" y="305"/>
                  </a:lnTo>
                  <a:lnTo>
                    <a:pt x="46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5" y="303"/>
                  </a:lnTo>
                  <a:lnTo>
                    <a:pt x="45" y="303"/>
                  </a:lnTo>
                  <a:lnTo>
                    <a:pt x="44" y="302"/>
                  </a:lnTo>
                  <a:lnTo>
                    <a:pt x="43" y="301"/>
                  </a:lnTo>
                  <a:lnTo>
                    <a:pt x="44" y="301"/>
                  </a:lnTo>
                  <a:lnTo>
                    <a:pt x="44" y="301"/>
                  </a:lnTo>
                  <a:lnTo>
                    <a:pt x="45" y="301"/>
                  </a:lnTo>
                  <a:lnTo>
                    <a:pt x="45" y="301"/>
                  </a:lnTo>
                  <a:lnTo>
                    <a:pt x="45" y="301"/>
                  </a:lnTo>
                  <a:close/>
                  <a:moveTo>
                    <a:pt x="54" y="286"/>
                  </a:moveTo>
                  <a:lnTo>
                    <a:pt x="53" y="287"/>
                  </a:lnTo>
                  <a:lnTo>
                    <a:pt x="53" y="287"/>
                  </a:lnTo>
                  <a:lnTo>
                    <a:pt x="52" y="286"/>
                  </a:lnTo>
                  <a:lnTo>
                    <a:pt x="51" y="285"/>
                  </a:lnTo>
                  <a:lnTo>
                    <a:pt x="53" y="284"/>
                  </a:lnTo>
                  <a:lnTo>
                    <a:pt x="53" y="283"/>
                  </a:lnTo>
                  <a:lnTo>
                    <a:pt x="53" y="283"/>
                  </a:lnTo>
                  <a:lnTo>
                    <a:pt x="54" y="284"/>
                  </a:lnTo>
                  <a:lnTo>
                    <a:pt x="55" y="284"/>
                  </a:lnTo>
                  <a:lnTo>
                    <a:pt x="55" y="284"/>
                  </a:lnTo>
                  <a:lnTo>
                    <a:pt x="56" y="284"/>
                  </a:lnTo>
                  <a:lnTo>
                    <a:pt x="55" y="285"/>
                  </a:lnTo>
                  <a:lnTo>
                    <a:pt x="55" y="285"/>
                  </a:lnTo>
                  <a:lnTo>
                    <a:pt x="54" y="286"/>
                  </a:lnTo>
                  <a:lnTo>
                    <a:pt x="54" y="286"/>
                  </a:lnTo>
                  <a:close/>
                  <a:moveTo>
                    <a:pt x="42" y="275"/>
                  </a:moveTo>
                  <a:lnTo>
                    <a:pt x="43" y="277"/>
                  </a:lnTo>
                  <a:lnTo>
                    <a:pt x="43" y="277"/>
                  </a:lnTo>
                  <a:lnTo>
                    <a:pt x="43" y="277"/>
                  </a:lnTo>
                  <a:lnTo>
                    <a:pt x="44" y="277"/>
                  </a:lnTo>
                  <a:lnTo>
                    <a:pt x="45" y="277"/>
                  </a:lnTo>
                  <a:lnTo>
                    <a:pt x="45" y="277"/>
                  </a:lnTo>
                  <a:lnTo>
                    <a:pt x="46" y="277"/>
                  </a:lnTo>
                  <a:lnTo>
                    <a:pt x="47" y="277"/>
                  </a:lnTo>
                  <a:lnTo>
                    <a:pt x="48" y="276"/>
                  </a:lnTo>
                  <a:lnTo>
                    <a:pt x="48" y="275"/>
                  </a:lnTo>
                  <a:lnTo>
                    <a:pt x="50" y="275"/>
                  </a:lnTo>
                  <a:lnTo>
                    <a:pt x="50" y="276"/>
                  </a:lnTo>
                  <a:lnTo>
                    <a:pt x="51" y="277"/>
                  </a:lnTo>
                  <a:lnTo>
                    <a:pt x="51" y="278"/>
                  </a:lnTo>
                  <a:lnTo>
                    <a:pt x="51" y="279"/>
                  </a:lnTo>
                  <a:lnTo>
                    <a:pt x="50" y="281"/>
                  </a:lnTo>
                  <a:lnTo>
                    <a:pt x="49" y="282"/>
                  </a:lnTo>
                  <a:lnTo>
                    <a:pt x="50" y="283"/>
                  </a:lnTo>
                  <a:lnTo>
                    <a:pt x="50" y="284"/>
                  </a:lnTo>
                  <a:lnTo>
                    <a:pt x="50" y="284"/>
                  </a:lnTo>
                  <a:lnTo>
                    <a:pt x="49" y="284"/>
                  </a:lnTo>
                  <a:lnTo>
                    <a:pt x="48" y="284"/>
                  </a:lnTo>
                  <a:lnTo>
                    <a:pt x="48" y="284"/>
                  </a:lnTo>
                  <a:lnTo>
                    <a:pt x="48" y="283"/>
                  </a:lnTo>
                  <a:lnTo>
                    <a:pt x="48" y="282"/>
                  </a:lnTo>
                  <a:lnTo>
                    <a:pt x="48" y="282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5" y="280"/>
                  </a:lnTo>
                  <a:lnTo>
                    <a:pt x="40" y="280"/>
                  </a:lnTo>
                  <a:lnTo>
                    <a:pt x="39" y="280"/>
                  </a:lnTo>
                  <a:lnTo>
                    <a:pt x="37" y="282"/>
                  </a:lnTo>
                  <a:lnTo>
                    <a:pt x="35" y="282"/>
                  </a:lnTo>
                  <a:lnTo>
                    <a:pt x="33" y="281"/>
                  </a:lnTo>
                  <a:lnTo>
                    <a:pt x="34" y="281"/>
                  </a:lnTo>
                  <a:lnTo>
                    <a:pt x="35" y="280"/>
                  </a:lnTo>
                  <a:lnTo>
                    <a:pt x="34" y="279"/>
                  </a:lnTo>
                  <a:lnTo>
                    <a:pt x="33" y="278"/>
                  </a:lnTo>
                  <a:lnTo>
                    <a:pt x="35" y="278"/>
                  </a:lnTo>
                  <a:lnTo>
                    <a:pt x="35" y="278"/>
                  </a:lnTo>
                  <a:lnTo>
                    <a:pt x="36" y="278"/>
                  </a:lnTo>
                  <a:lnTo>
                    <a:pt x="36" y="277"/>
                  </a:lnTo>
                  <a:lnTo>
                    <a:pt x="35" y="277"/>
                  </a:lnTo>
                  <a:lnTo>
                    <a:pt x="35" y="277"/>
                  </a:lnTo>
                  <a:lnTo>
                    <a:pt x="35" y="277"/>
                  </a:lnTo>
                  <a:lnTo>
                    <a:pt x="35" y="277"/>
                  </a:lnTo>
                  <a:lnTo>
                    <a:pt x="36" y="277"/>
                  </a:lnTo>
                  <a:lnTo>
                    <a:pt x="38" y="277"/>
                  </a:lnTo>
                  <a:lnTo>
                    <a:pt x="39" y="277"/>
                  </a:lnTo>
                  <a:lnTo>
                    <a:pt x="39" y="277"/>
                  </a:lnTo>
                  <a:lnTo>
                    <a:pt x="38" y="277"/>
                  </a:lnTo>
                  <a:lnTo>
                    <a:pt x="38" y="277"/>
                  </a:lnTo>
                  <a:lnTo>
                    <a:pt x="37" y="277"/>
                  </a:lnTo>
                  <a:lnTo>
                    <a:pt x="36" y="276"/>
                  </a:lnTo>
                  <a:lnTo>
                    <a:pt x="39" y="276"/>
                  </a:lnTo>
                  <a:lnTo>
                    <a:pt x="41" y="275"/>
                  </a:lnTo>
                  <a:lnTo>
                    <a:pt x="42" y="275"/>
                  </a:lnTo>
                  <a:lnTo>
                    <a:pt x="42" y="275"/>
                  </a:lnTo>
                  <a:close/>
                  <a:moveTo>
                    <a:pt x="47" y="269"/>
                  </a:moveTo>
                  <a:lnTo>
                    <a:pt x="48" y="269"/>
                  </a:lnTo>
                  <a:lnTo>
                    <a:pt x="48" y="269"/>
                  </a:lnTo>
                  <a:lnTo>
                    <a:pt x="50" y="268"/>
                  </a:lnTo>
                  <a:lnTo>
                    <a:pt x="50" y="268"/>
                  </a:lnTo>
                  <a:lnTo>
                    <a:pt x="51" y="268"/>
                  </a:lnTo>
                  <a:lnTo>
                    <a:pt x="52" y="269"/>
                  </a:lnTo>
                  <a:lnTo>
                    <a:pt x="52" y="270"/>
                  </a:lnTo>
                  <a:lnTo>
                    <a:pt x="51" y="270"/>
                  </a:lnTo>
                  <a:lnTo>
                    <a:pt x="51" y="270"/>
                  </a:lnTo>
                  <a:lnTo>
                    <a:pt x="52" y="270"/>
                  </a:lnTo>
                  <a:lnTo>
                    <a:pt x="53" y="269"/>
                  </a:lnTo>
                  <a:lnTo>
                    <a:pt x="53" y="268"/>
                  </a:lnTo>
                  <a:lnTo>
                    <a:pt x="55" y="268"/>
                  </a:lnTo>
                  <a:lnTo>
                    <a:pt x="55" y="269"/>
                  </a:lnTo>
                  <a:lnTo>
                    <a:pt x="53" y="270"/>
                  </a:lnTo>
                  <a:lnTo>
                    <a:pt x="53" y="272"/>
                  </a:lnTo>
                  <a:lnTo>
                    <a:pt x="52" y="273"/>
                  </a:lnTo>
                  <a:lnTo>
                    <a:pt x="51" y="274"/>
                  </a:lnTo>
                  <a:lnTo>
                    <a:pt x="49" y="273"/>
                  </a:lnTo>
                  <a:lnTo>
                    <a:pt x="48" y="272"/>
                  </a:lnTo>
                  <a:lnTo>
                    <a:pt x="48" y="271"/>
                  </a:lnTo>
                  <a:lnTo>
                    <a:pt x="48" y="271"/>
                  </a:lnTo>
                  <a:lnTo>
                    <a:pt x="47" y="271"/>
                  </a:lnTo>
                  <a:lnTo>
                    <a:pt x="47" y="270"/>
                  </a:lnTo>
                  <a:lnTo>
                    <a:pt x="47" y="270"/>
                  </a:lnTo>
                  <a:lnTo>
                    <a:pt x="46" y="270"/>
                  </a:lnTo>
                  <a:lnTo>
                    <a:pt x="47" y="271"/>
                  </a:lnTo>
                  <a:lnTo>
                    <a:pt x="46" y="271"/>
                  </a:lnTo>
                  <a:lnTo>
                    <a:pt x="46" y="270"/>
                  </a:lnTo>
                  <a:lnTo>
                    <a:pt x="45" y="270"/>
                  </a:lnTo>
                  <a:lnTo>
                    <a:pt x="46" y="270"/>
                  </a:lnTo>
                  <a:lnTo>
                    <a:pt x="45" y="270"/>
                  </a:lnTo>
                  <a:lnTo>
                    <a:pt x="44" y="270"/>
                  </a:lnTo>
                  <a:lnTo>
                    <a:pt x="43" y="270"/>
                  </a:lnTo>
                  <a:lnTo>
                    <a:pt x="43" y="269"/>
                  </a:lnTo>
                  <a:lnTo>
                    <a:pt x="45" y="269"/>
                  </a:lnTo>
                  <a:lnTo>
                    <a:pt x="45" y="269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7" y="268"/>
                  </a:lnTo>
                  <a:lnTo>
                    <a:pt x="48" y="268"/>
                  </a:lnTo>
                  <a:lnTo>
                    <a:pt x="48" y="268"/>
                  </a:lnTo>
                  <a:lnTo>
                    <a:pt x="46" y="269"/>
                  </a:lnTo>
                  <a:lnTo>
                    <a:pt x="46" y="269"/>
                  </a:lnTo>
                  <a:lnTo>
                    <a:pt x="47" y="269"/>
                  </a:lnTo>
                  <a:lnTo>
                    <a:pt x="47" y="269"/>
                  </a:lnTo>
                  <a:close/>
                  <a:moveTo>
                    <a:pt x="130" y="240"/>
                  </a:move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3" y="240"/>
                  </a:lnTo>
                  <a:lnTo>
                    <a:pt x="134" y="240"/>
                  </a:lnTo>
                  <a:lnTo>
                    <a:pt x="134" y="241"/>
                  </a:lnTo>
                  <a:lnTo>
                    <a:pt x="134" y="242"/>
                  </a:lnTo>
                  <a:lnTo>
                    <a:pt x="134" y="243"/>
                  </a:lnTo>
                  <a:lnTo>
                    <a:pt x="133" y="243"/>
                  </a:lnTo>
                  <a:lnTo>
                    <a:pt x="130" y="243"/>
                  </a:lnTo>
                  <a:lnTo>
                    <a:pt x="129" y="243"/>
                  </a:lnTo>
                  <a:lnTo>
                    <a:pt x="128" y="243"/>
                  </a:lnTo>
                  <a:lnTo>
                    <a:pt x="127" y="244"/>
                  </a:lnTo>
                  <a:lnTo>
                    <a:pt x="127" y="245"/>
                  </a:lnTo>
                  <a:lnTo>
                    <a:pt x="126" y="245"/>
                  </a:lnTo>
                  <a:lnTo>
                    <a:pt x="123" y="246"/>
                  </a:lnTo>
                  <a:lnTo>
                    <a:pt x="123" y="245"/>
                  </a:lnTo>
                  <a:lnTo>
                    <a:pt x="123" y="245"/>
                  </a:lnTo>
                  <a:lnTo>
                    <a:pt x="125" y="243"/>
                  </a:lnTo>
                  <a:lnTo>
                    <a:pt x="125" y="242"/>
                  </a:lnTo>
                  <a:lnTo>
                    <a:pt x="124" y="241"/>
                  </a:lnTo>
                  <a:lnTo>
                    <a:pt x="125" y="241"/>
                  </a:lnTo>
                  <a:lnTo>
                    <a:pt x="127" y="241"/>
                  </a:lnTo>
                  <a:lnTo>
                    <a:pt x="128" y="240"/>
                  </a:lnTo>
                  <a:lnTo>
                    <a:pt x="129" y="240"/>
                  </a:lnTo>
                  <a:lnTo>
                    <a:pt x="130" y="240"/>
                  </a:lnTo>
                  <a:lnTo>
                    <a:pt x="130" y="240"/>
                  </a:lnTo>
                  <a:close/>
                  <a:moveTo>
                    <a:pt x="169" y="242"/>
                  </a:moveTo>
                  <a:lnTo>
                    <a:pt x="169" y="243"/>
                  </a:lnTo>
                  <a:lnTo>
                    <a:pt x="169" y="243"/>
                  </a:lnTo>
                  <a:lnTo>
                    <a:pt x="167" y="243"/>
                  </a:lnTo>
                  <a:lnTo>
                    <a:pt x="166" y="243"/>
                  </a:lnTo>
                  <a:lnTo>
                    <a:pt x="165" y="242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4" y="243"/>
                  </a:lnTo>
                  <a:lnTo>
                    <a:pt x="164" y="243"/>
                  </a:lnTo>
                  <a:lnTo>
                    <a:pt x="164" y="243"/>
                  </a:lnTo>
                  <a:lnTo>
                    <a:pt x="164" y="242"/>
                  </a:lnTo>
                  <a:lnTo>
                    <a:pt x="165" y="241"/>
                  </a:lnTo>
                  <a:lnTo>
                    <a:pt x="166" y="240"/>
                  </a:lnTo>
                  <a:lnTo>
                    <a:pt x="165" y="239"/>
                  </a:lnTo>
                  <a:lnTo>
                    <a:pt x="167" y="238"/>
                  </a:lnTo>
                  <a:lnTo>
                    <a:pt x="169" y="237"/>
                  </a:lnTo>
                  <a:lnTo>
                    <a:pt x="171" y="236"/>
                  </a:lnTo>
                  <a:lnTo>
                    <a:pt x="171" y="237"/>
                  </a:lnTo>
                  <a:lnTo>
                    <a:pt x="171" y="238"/>
                  </a:lnTo>
                  <a:lnTo>
                    <a:pt x="171" y="239"/>
                  </a:lnTo>
                  <a:lnTo>
                    <a:pt x="171" y="240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69" y="242"/>
                  </a:lnTo>
                  <a:lnTo>
                    <a:pt x="169" y="242"/>
                  </a:lnTo>
                  <a:close/>
                  <a:moveTo>
                    <a:pt x="183" y="233"/>
                  </a:moveTo>
                  <a:lnTo>
                    <a:pt x="183" y="234"/>
                  </a:lnTo>
                  <a:lnTo>
                    <a:pt x="183" y="235"/>
                  </a:lnTo>
                  <a:lnTo>
                    <a:pt x="181" y="235"/>
                  </a:lnTo>
                  <a:lnTo>
                    <a:pt x="181" y="236"/>
                  </a:lnTo>
                  <a:lnTo>
                    <a:pt x="180" y="236"/>
                  </a:lnTo>
                  <a:lnTo>
                    <a:pt x="179" y="237"/>
                  </a:lnTo>
                  <a:lnTo>
                    <a:pt x="179" y="238"/>
                  </a:lnTo>
                  <a:lnTo>
                    <a:pt x="179" y="239"/>
                  </a:lnTo>
                  <a:lnTo>
                    <a:pt x="180" y="240"/>
                  </a:lnTo>
                  <a:lnTo>
                    <a:pt x="179" y="242"/>
                  </a:lnTo>
                  <a:lnTo>
                    <a:pt x="179" y="242"/>
                  </a:lnTo>
                  <a:lnTo>
                    <a:pt x="179" y="243"/>
                  </a:lnTo>
                  <a:lnTo>
                    <a:pt x="180" y="244"/>
                  </a:lnTo>
                  <a:lnTo>
                    <a:pt x="179" y="245"/>
                  </a:lnTo>
                  <a:lnTo>
                    <a:pt x="179" y="245"/>
                  </a:lnTo>
                  <a:lnTo>
                    <a:pt x="178" y="245"/>
                  </a:lnTo>
                  <a:lnTo>
                    <a:pt x="178" y="244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6" y="243"/>
                  </a:lnTo>
                  <a:lnTo>
                    <a:pt x="176" y="243"/>
                  </a:lnTo>
                  <a:lnTo>
                    <a:pt x="176" y="242"/>
                  </a:lnTo>
                  <a:lnTo>
                    <a:pt x="178" y="240"/>
                  </a:lnTo>
                  <a:lnTo>
                    <a:pt x="178" y="238"/>
                  </a:lnTo>
                  <a:lnTo>
                    <a:pt x="178" y="238"/>
                  </a:lnTo>
                  <a:lnTo>
                    <a:pt x="176" y="238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4" y="237"/>
                  </a:lnTo>
                  <a:lnTo>
                    <a:pt x="175" y="236"/>
                  </a:lnTo>
                  <a:lnTo>
                    <a:pt x="177" y="236"/>
                  </a:lnTo>
                  <a:lnTo>
                    <a:pt x="178" y="236"/>
                  </a:lnTo>
                  <a:lnTo>
                    <a:pt x="178" y="233"/>
                  </a:lnTo>
                  <a:lnTo>
                    <a:pt x="179" y="233"/>
                  </a:lnTo>
                  <a:lnTo>
                    <a:pt x="179" y="233"/>
                  </a:lnTo>
                  <a:lnTo>
                    <a:pt x="181" y="233"/>
                  </a:lnTo>
                  <a:lnTo>
                    <a:pt x="182" y="233"/>
                  </a:lnTo>
                  <a:lnTo>
                    <a:pt x="183" y="233"/>
                  </a:lnTo>
                  <a:lnTo>
                    <a:pt x="183" y="233"/>
                  </a:lnTo>
                  <a:close/>
                  <a:moveTo>
                    <a:pt x="200" y="228"/>
                  </a:moveTo>
                  <a:lnTo>
                    <a:pt x="200" y="228"/>
                  </a:lnTo>
                  <a:lnTo>
                    <a:pt x="201" y="227"/>
                  </a:lnTo>
                  <a:lnTo>
                    <a:pt x="201" y="227"/>
                  </a:lnTo>
                  <a:lnTo>
                    <a:pt x="202" y="228"/>
                  </a:lnTo>
                  <a:lnTo>
                    <a:pt x="201" y="228"/>
                  </a:lnTo>
                  <a:lnTo>
                    <a:pt x="201" y="228"/>
                  </a:lnTo>
                  <a:lnTo>
                    <a:pt x="200" y="229"/>
                  </a:lnTo>
                  <a:lnTo>
                    <a:pt x="200" y="228"/>
                  </a:lnTo>
                  <a:lnTo>
                    <a:pt x="200" y="229"/>
                  </a:lnTo>
                  <a:lnTo>
                    <a:pt x="199" y="228"/>
                  </a:lnTo>
                  <a:lnTo>
                    <a:pt x="199" y="228"/>
                  </a:lnTo>
                  <a:lnTo>
                    <a:pt x="200" y="228"/>
                  </a:lnTo>
                  <a:lnTo>
                    <a:pt x="200" y="227"/>
                  </a:lnTo>
                  <a:lnTo>
                    <a:pt x="200" y="227"/>
                  </a:lnTo>
                  <a:lnTo>
                    <a:pt x="200" y="228"/>
                  </a:lnTo>
                  <a:close/>
                  <a:moveTo>
                    <a:pt x="192" y="228"/>
                  </a:moveTo>
                  <a:lnTo>
                    <a:pt x="192" y="228"/>
                  </a:lnTo>
                  <a:lnTo>
                    <a:pt x="191" y="227"/>
                  </a:lnTo>
                  <a:lnTo>
                    <a:pt x="192" y="227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3" y="228"/>
                  </a:lnTo>
                  <a:lnTo>
                    <a:pt x="192" y="228"/>
                  </a:lnTo>
                  <a:lnTo>
                    <a:pt x="192" y="228"/>
                  </a:lnTo>
                  <a:close/>
                  <a:moveTo>
                    <a:pt x="206" y="226"/>
                  </a:moveTo>
                  <a:lnTo>
                    <a:pt x="206" y="226"/>
                  </a:lnTo>
                  <a:lnTo>
                    <a:pt x="206" y="226"/>
                  </a:lnTo>
                  <a:lnTo>
                    <a:pt x="204" y="226"/>
                  </a:lnTo>
                  <a:lnTo>
                    <a:pt x="204" y="225"/>
                  </a:lnTo>
                  <a:lnTo>
                    <a:pt x="204" y="224"/>
                  </a:lnTo>
                  <a:lnTo>
                    <a:pt x="204" y="223"/>
                  </a:lnTo>
                  <a:lnTo>
                    <a:pt x="205" y="222"/>
                  </a:lnTo>
                  <a:lnTo>
                    <a:pt x="206" y="222"/>
                  </a:lnTo>
                  <a:lnTo>
                    <a:pt x="206" y="222"/>
                  </a:lnTo>
                  <a:lnTo>
                    <a:pt x="207" y="223"/>
                  </a:lnTo>
                  <a:lnTo>
                    <a:pt x="207" y="223"/>
                  </a:lnTo>
                  <a:lnTo>
                    <a:pt x="207" y="224"/>
                  </a:lnTo>
                  <a:lnTo>
                    <a:pt x="207" y="224"/>
                  </a:lnTo>
                  <a:lnTo>
                    <a:pt x="207" y="225"/>
                  </a:lnTo>
                  <a:lnTo>
                    <a:pt x="206" y="226"/>
                  </a:lnTo>
                  <a:lnTo>
                    <a:pt x="206" y="226"/>
                  </a:lnTo>
                  <a:close/>
                  <a:moveTo>
                    <a:pt x="235" y="220"/>
                  </a:moveTo>
                  <a:lnTo>
                    <a:pt x="234" y="221"/>
                  </a:lnTo>
                  <a:lnTo>
                    <a:pt x="234" y="221"/>
                  </a:lnTo>
                  <a:lnTo>
                    <a:pt x="233" y="220"/>
                  </a:lnTo>
                  <a:lnTo>
                    <a:pt x="233" y="219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5" y="219"/>
                  </a:lnTo>
                  <a:lnTo>
                    <a:pt x="235" y="220"/>
                  </a:lnTo>
                  <a:lnTo>
                    <a:pt x="235" y="220"/>
                  </a:lnTo>
                  <a:close/>
                  <a:moveTo>
                    <a:pt x="205" y="216"/>
                  </a:moveTo>
                  <a:lnTo>
                    <a:pt x="205" y="217"/>
                  </a:lnTo>
                  <a:lnTo>
                    <a:pt x="205" y="217"/>
                  </a:lnTo>
                  <a:lnTo>
                    <a:pt x="205" y="218"/>
                  </a:lnTo>
                  <a:lnTo>
                    <a:pt x="205" y="219"/>
                  </a:lnTo>
                  <a:lnTo>
                    <a:pt x="205" y="219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02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01" y="222"/>
                  </a:lnTo>
                  <a:lnTo>
                    <a:pt x="201" y="221"/>
                  </a:lnTo>
                  <a:lnTo>
                    <a:pt x="201" y="221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5" y="216"/>
                  </a:lnTo>
                  <a:lnTo>
                    <a:pt x="205" y="216"/>
                  </a:lnTo>
                  <a:lnTo>
                    <a:pt x="205" y="216"/>
                  </a:lnTo>
                  <a:close/>
                  <a:moveTo>
                    <a:pt x="265" y="216"/>
                  </a:moveTo>
                  <a:lnTo>
                    <a:pt x="261" y="217"/>
                  </a:lnTo>
                  <a:lnTo>
                    <a:pt x="260" y="217"/>
                  </a:lnTo>
                  <a:lnTo>
                    <a:pt x="260" y="217"/>
                  </a:lnTo>
                  <a:lnTo>
                    <a:pt x="263" y="215"/>
                  </a:lnTo>
                  <a:lnTo>
                    <a:pt x="264" y="215"/>
                  </a:lnTo>
                  <a:lnTo>
                    <a:pt x="265" y="215"/>
                  </a:lnTo>
                  <a:lnTo>
                    <a:pt x="265" y="215"/>
                  </a:lnTo>
                  <a:lnTo>
                    <a:pt x="265" y="215"/>
                  </a:lnTo>
                  <a:lnTo>
                    <a:pt x="266" y="215"/>
                  </a:lnTo>
                  <a:lnTo>
                    <a:pt x="265" y="215"/>
                  </a:lnTo>
                  <a:lnTo>
                    <a:pt x="265" y="215"/>
                  </a:lnTo>
                  <a:lnTo>
                    <a:pt x="265" y="216"/>
                  </a:lnTo>
                  <a:lnTo>
                    <a:pt x="265" y="216"/>
                  </a:lnTo>
                  <a:close/>
                  <a:moveTo>
                    <a:pt x="214" y="215"/>
                  </a:moveTo>
                  <a:lnTo>
                    <a:pt x="214" y="215"/>
                  </a:lnTo>
                  <a:lnTo>
                    <a:pt x="214" y="215"/>
                  </a:lnTo>
                  <a:lnTo>
                    <a:pt x="214" y="215"/>
                  </a:lnTo>
                  <a:lnTo>
                    <a:pt x="214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09" y="218"/>
                  </a:lnTo>
                  <a:lnTo>
                    <a:pt x="208" y="217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12" y="215"/>
                  </a:lnTo>
                  <a:lnTo>
                    <a:pt x="213" y="214"/>
                  </a:lnTo>
                  <a:lnTo>
                    <a:pt x="213" y="214"/>
                  </a:lnTo>
                  <a:lnTo>
                    <a:pt x="213" y="214"/>
                  </a:lnTo>
                  <a:lnTo>
                    <a:pt x="213" y="214"/>
                  </a:lnTo>
                  <a:lnTo>
                    <a:pt x="214" y="215"/>
                  </a:lnTo>
                  <a:lnTo>
                    <a:pt x="214" y="215"/>
                  </a:lnTo>
                  <a:close/>
                  <a:moveTo>
                    <a:pt x="221" y="214"/>
                  </a:moveTo>
                  <a:lnTo>
                    <a:pt x="219" y="215"/>
                  </a:lnTo>
                  <a:lnTo>
                    <a:pt x="218" y="214"/>
                  </a:lnTo>
                  <a:lnTo>
                    <a:pt x="218" y="214"/>
                  </a:lnTo>
                  <a:lnTo>
                    <a:pt x="218" y="213"/>
                  </a:lnTo>
                  <a:lnTo>
                    <a:pt x="218" y="213"/>
                  </a:lnTo>
                  <a:lnTo>
                    <a:pt x="218" y="212"/>
                  </a:lnTo>
                  <a:lnTo>
                    <a:pt x="218" y="212"/>
                  </a:lnTo>
                  <a:lnTo>
                    <a:pt x="221" y="211"/>
                  </a:lnTo>
                  <a:lnTo>
                    <a:pt x="221" y="211"/>
                  </a:lnTo>
                  <a:lnTo>
                    <a:pt x="221" y="212"/>
                  </a:lnTo>
                  <a:lnTo>
                    <a:pt x="221" y="212"/>
                  </a:lnTo>
                  <a:lnTo>
                    <a:pt x="221" y="212"/>
                  </a:lnTo>
                  <a:lnTo>
                    <a:pt x="221" y="213"/>
                  </a:lnTo>
                  <a:lnTo>
                    <a:pt x="222" y="214"/>
                  </a:lnTo>
                  <a:lnTo>
                    <a:pt x="221" y="214"/>
                  </a:lnTo>
                  <a:close/>
                  <a:moveTo>
                    <a:pt x="212" y="209"/>
                  </a:moveTo>
                  <a:lnTo>
                    <a:pt x="211" y="211"/>
                  </a:lnTo>
                  <a:lnTo>
                    <a:pt x="210" y="213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5"/>
                  </a:lnTo>
                  <a:lnTo>
                    <a:pt x="207" y="214"/>
                  </a:lnTo>
                  <a:lnTo>
                    <a:pt x="206" y="213"/>
                  </a:lnTo>
                  <a:lnTo>
                    <a:pt x="207" y="212"/>
                  </a:lnTo>
                  <a:lnTo>
                    <a:pt x="207" y="211"/>
                  </a:lnTo>
                  <a:lnTo>
                    <a:pt x="208" y="211"/>
                  </a:lnTo>
                  <a:lnTo>
                    <a:pt x="208" y="210"/>
                  </a:lnTo>
                  <a:lnTo>
                    <a:pt x="208" y="210"/>
                  </a:lnTo>
                  <a:lnTo>
                    <a:pt x="208" y="210"/>
                  </a:lnTo>
                  <a:lnTo>
                    <a:pt x="209" y="209"/>
                  </a:lnTo>
                  <a:lnTo>
                    <a:pt x="209" y="209"/>
                  </a:lnTo>
                  <a:lnTo>
                    <a:pt x="209" y="210"/>
                  </a:lnTo>
                  <a:lnTo>
                    <a:pt x="210" y="210"/>
                  </a:lnTo>
                  <a:lnTo>
                    <a:pt x="211" y="209"/>
                  </a:lnTo>
                  <a:lnTo>
                    <a:pt x="212" y="209"/>
                  </a:lnTo>
                  <a:lnTo>
                    <a:pt x="212" y="209"/>
                  </a:lnTo>
                  <a:close/>
                  <a:moveTo>
                    <a:pt x="227" y="192"/>
                  </a:moveTo>
                  <a:lnTo>
                    <a:pt x="227" y="192"/>
                  </a:lnTo>
                  <a:lnTo>
                    <a:pt x="228" y="192"/>
                  </a:lnTo>
                  <a:lnTo>
                    <a:pt x="228" y="193"/>
                  </a:lnTo>
                  <a:lnTo>
                    <a:pt x="228" y="193"/>
                  </a:lnTo>
                  <a:lnTo>
                    <a:pt x="228" y="194"/>
                  </a:lnTo>
                  <a:lnTo>
                    <a:pt x="227" y="194"/>
                  </a:lnTo>
                  <a:lnTo>
                    <a:pt x="227" y="194"/>
                  </a:lnTo>
                  <a:lnTo>
                    <a:pt x="227" y="194"/>
                  </a:lnTo>
                  <a:lnTo>
                    <a:pt x="226" y="194"/>
                  </a:lnTo>
                  <a:lnTo>
                    <a:pt x="226" y="194"/>
                  </a:lnTo>
                  <a:lnTo>
                    <a:pt x="226" y="193"/>
                  </a:lnTo>
                  <a:lnTo>
                    <a:pt x="227" y="192"/>
                  </a:lnTo>
                  <a:close/>
                  <a:moveTo>
                    <a:pt x="227" y="182"/>
                  </a:moveTo>
                  <a:lnTo>
                    <a:pt x="227" y="182"/>
                  </a:lnTo>
                  <a:lnTo>
                    <a:pt x="225" y="181"/>
                  </a:lnTo>
                  <a:lnTo>
                    <a:pt x="223" y="179"/>
                  </a:lnTo>
                  <a:lnTo>
                    <a:pt x="221" y="177"/>
                  </a:lnTo>
                  <a:lnTo>
                    <a:pt x="219" y="175"/>
                  </a:lnTo>
                  <a:lnTo>
                    <a:pt x="218" y="174"/>
                  </a:lnTo>
                  <a:lnTo>
                    <a:pt x="218" y="174"/>
                  </a:lnTo>
                  <a:lnTo>
                    <a:pt x="220" y="174"/>
                  </a:lnTo>
                  <a:lnTo>
                    <a:pt x="221" y="173"/>
                  </a:lnTo>
                  <a:lnTo>
                    <a:pt x="222" y="174"/>
                  </a:lnTo>
                  <a:lnTo>
                    <a:pt x="223" y="174"/>
                  </a:lnTo>
                  <a:lnTo>
                    <a:pt x="223" y="174"/>
                  </a:lnTo>
                  <a:lnTo>
                    <a:pt x="223" y="175"/>
                  </a:lnTo>
                  <a:lnTo>
                    <a:pt x="224" y="176"/>
                  </a:lnTo>
                  <a:lnTo>
                    <a:pt x="225" y="177"/>
                  </a:lnTo>
                  <a:lnTo>
                    <a:pt x="227" y="179"/>
                  </a:lnTo>
                  <a:lnTo>
                    <a:pt x="227" y="181"/>
                  </a:lnTo>
                  <a:lnTo>
                    <a:pt x="227" y="182"/>
                  </a:lnTo>
                  <a:lnTo>
                    <a:pt x="227" y="182"/>
                  </a:lnTo>
                  <a:close/>
                  <a:moveTo>
                    <a:pt x="219" y="164"/>
                  </a:moveTo>
                  <a:lnTo>
                    <a:pt x="221" y="167"/>
                  </a:lnTo>
                  <a:lnTo>
                    <a:pt x="222" y="167"/>
                  </a:lnTo>
                  <a:lnTo>
                    <a:pt x="223" y="167"/>
                  </a:lnTo>
                  <a:lnTo>
                    <a:pt x="224" y="168"/>
                  </a:lnTo>
                  <a:lnTo>
                    <a:pt x="225" y="170"/>
                  </a:lnTo>
                  <a:lnTo>
                    <a:pt x="225" y="170"/>
                  </a:lnTo>
                  <a:lnTo>
                    <a:pt x="225" y="172"/>
                  </a:lnTo>
                  <a:lnTo>
                    <a:pt x="225" y="172"/>
                  </a:lnTo>
                  <a:lnTo>
                    <a:pt x="225" y="172"/>
                  </a:lnTo>
                  <a:lnTo>
                    <a:pt x="224" y="173"/>
                  </a:lnTo>
                  <a:lnTo>
                    <a:pt x="223" y="172"/>
                  </a:lnTo>
                  <a:lnTo>
                    <a:pt x="222" y="172"/>
                  </a:lnTo>
                  <a:lnTo>
                    <a:pt x="221" y="170"/>
                  </a:lnTo>
                  <a:lnTo>
                    <a:pt x="221" y="169"/>
                  </a:lnTo>
                  <a:lnTo>
                    <a:pt x="221" y="170"/>
                  </a:lnTo>
                  <a:lnTo>
                    <a:pt x="220" y="170"/>
                  </a:lnTo>
                  <a:lnTo>
                    <a:pt x="220" y="168"/>
                  </a:lnTo>
                  <a:lnTo>
                    <a:pt x="218" y="167"/>
                  </a:lnTo>
                  <a:lnTo>
                    <a:pt x="218" y="167"/>
                  </a:lnTo>
                  <a:lnTo>
                    <a:pt x="218" y="168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4" y="165"/>
                  </a:lnTo>
                  <a:lnTo>
                    <a:pt x="214" y="163"/>
                  </a:lnTo>
                  <a:lnTo>
                    <a:pt x="214" y="163"/>
                  </a:lnTo>
                  <a:lnTo>
                    <a:pt x="215" y="163"/>
                  </a:lnTo>
                  <a:lnTo>
                    <a:pt x="218" y="163"/>
                  </a:lnTo>
                  <a:lnTo>
                    <a:pt x="219" y="164"/>
                  </a:lnTo>
                  <a:lnTo>
                    <a:pt x="219" y="164"/>
                  </a:lnTo>
                  <a:close/>
                  <a:moveTo>
                    <a:pt x="222" y="164"/>
                  </a:moveTo>
                  <a:lnTo>
                    <a:pt x="222" y="165"/>
                  </a:lnTo>
                  <a:lnTo>
                    <a:pt x="221" y="164"/>
                  </a:lnTo>
                  <a:lnTo>
                    <a:pt x="220" y="162"/>
                  </a:lnTo>
                  <a:lnTo>
                    <a:pt x="220" y="160"/>
                  </a:lnTo>
                  <a:lnTo>
                    <a:pt x="221" y="160"/>
                  </a:lnTo>
                  <a:lnTo>
                    <a:pt x="221" y="160"/>
                  </a:lnTo>
                  <a:lnTo>
                    <a:pt x="221" y="160"/>
                  </a:lnTo>
                  <a:lnTo>
                    <a:pt x="222" y="161"/>
                  </a:lnTo>
                  <a:lnTo>
                    <a:pt x="222" y="163"/>
                  </a:lnTo>
                  <a:lnTo>
                    <a:pt x="222" y="164"/>
                  </a:lnTo>
                  <a:lnTo>
                    <a:pt x="222" y="164"/>
                  </a:lnTo>
                  <a:close/>
                  <a:moveTo>
                    <a:pt x="426" y="128"/>
                  </a:moveTo>
                  <a:lnTo>
                    <a:pt x="427" y="128"/>
                  </a:lnTo>
                  <a:lnTo>
                    <a:pt x="428" y="129"/>
                  </a:lnTo>
                  <a:lnTo>
                    <a:pt x="427" y="132"/>
                  </a:lnTo>
                  <a:lnTo>
                    <a:pt x="426" y="132"/>
                  </a:lnTo>
                  <a:lnTo>
                    <a:pt x="425" y="132"/>
                  </a:lnTo>
                  <a:lnTo>
                    <a:pt x="424" y="132"/>
                  </a:lnTo>
                  <a:lnTo>
                    <a:pt x="422" y="132"/>
                  </a:lnTo>
                  <a:lnTo>
                    <a:pt x="421" y="132"/>
                  </a:lnTo>
                  <a:lnTo>
                    <a:pt x="419" y="132"/>
                  </a:lnTo>
                  <a:lnTo>
                    <a:pt x="417" y="132"/>
                  </a:lnTo>
                  <a:lnTo>
                    <a:pt x="416" y="131"/>
                  </a:lnTo>
                  <a:lnTo>
                    <a:pt x="416" y="131"/>
                  </a:lnTo>
                  <a:lnTo>
                    <a:pt x="416" y="130"/>
                  </a:lnTo>
                  <a:lnTo>
                    <a:pt x="417" y="129"/>
                  </a:lnTo>
                  <a:lnTo>
                    <a:pt x="418" y="129"/>
                  </a:lnTo>
                  <a:lnTo>
                    <a:pt x="419" y="129"/>
                  </a:lnTo>
                  <a:lnTo>
                    <a:pt x="419" y="130"/>
                  </a:lnTo>
                  <a:lnTo>
                    <a:pt x="420" y="130"/>
                  </a:lnTo>
                  <a:lnTo>
                    <a:pt x="420" y="130"/>
                  </a:lnTo>
                  <a:lnTo>
                    <a:pt x="422" y="130"/>
                  </a:lnTo>
                  <a:lnTo>
                    <a:pt x="422" y="128"/>
                  </a:lnTo>
                  <a:lnTo>
                    <a:pt x="422" y="128"/>
                  </a:lnTo>
                  <a:lnTo>
                    <a:pt x="423" y="127"/>
                  </a:lnTo>
                  <a:lnTo>
                    <a:pt x="423" y="128"/>
                  </a:lnTo>
                  <a:lnTo>
                    <a:pt x="424" y="128"/>
                  </a:lnTo>
                  <a:lnTo>
                    <a:pt x="425" y="128"/>
                  </a:lnTo>
                  <a:lnTo>
                    <a:pt x="425" y="127"/>
                  </a:lnTo>
                  <a:lnTo>
                    <a:pt x="426" y="127"/>
                  </a:lnTo>
                  <a:lnTo>
                    <a:pt x="426" y="128"/>
                  </a:lnTo>
                  <a:lnTo>
                    <a:pt x="426" y="128"/>
                  </a:lnTo>
                  <a:close/>
                  <a:moveTo>
                    <a:pt x="419" y="122"/>
                  </a:moveTo>
                  <a:lnTo>
                    <a:pt x="420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18" y="125"/>
                  </a:lnTo>
                  <a:lnTo>
                    <a:pt x="417" y="125"/>
                  </a:lnTo>
                  <a:lnTo>
                    <a:pt x="416" y="125"/>
                  </a:lnTo>
                  <a:lnTo>
                    <a:pt x="416" y="125"/>
                  </a:lnTo>
                  <a:lnTo>
                    <a:pt x="416" y="124"/>
                  </a:lnTo>
                  <a:lnTo>
                    <a:pt x="416" y="124"/>
                  </a:lnTo>
                  <a:lnTo>
                    <a:pt x="416" y="124"/>
                  </a:lnTo>
                  <a:lnTo>
                    <a:pt x="416" y="124"/>
                  </a:lnTo>
                  <a:lnTo>
                    <a:pt x="415" y="123"/>
                  </a:lnTo>
                  <a:lnTo>
                    <a:pt x="415" y="123"/>
                  </a:lnTo>
                  <a:lnTo>
                    <a:pt x="415" y="123"/>
                  </a:lnTo>
                  <a:lnTo>
                    <a:pt x="416" y="122"/>
                  </a:lnTo>
                  <a:lnTo>
                    <a:pt x="416" y="121"/>
                  </a:lnTo>
                  <a:lnTo>
                    <a:pt x="416" y="121"/>
                  </a:lnTo>
                  <a:lnTo>
                    <a:pt x="416" y="120"/>
                  </a:lnTo>
                  <a:lnTo>
                    <a:pt x="416" y="120"/>
                  </a:lnTo>
                  <a:lnTo>
                    <a:pt x="417" y="119"/>
                  </a:lnTo>
                  <a:lnTo>
                    <a:pt x="417" y="120"/>
                  </a:lnTo>
                  <a:lnTo>
                    <a:pt x="417" y="120"/>
                  </a:lnTo>
                  <a:lnTo>
                    <a:pt x="417" y="121"/>
                  </a:lnTo>
                  <a:lnTo>
                    <a:pt x="417" y="121"/>
                  </a:lnTo>
                  <a:lnTo>
                    <a:pt x="417" y="123"/>
                  </a:lnTo>
                  <a:lnTo>
                    <a:pt x="417" y="123"/>
                  </a:lnTo>
                  <a:lnTo>
                    <a:pt x="417" y="123"/>
                  </a:lnTo>
                  <a:lnTo>
                    <a:pt x="417" y="123"/>
                  </a:lnTo>
                  <a:lnTo>
                    <a:pt x="418" y="123"/>
                  </a:lnTo>
                  <a:lnTo>
                    <a:pt x="419" y="122"/>
                  </a:lnTo>
                  <a:lnTo>
                    <a:pt x="419" y="122"/>
                  </a:lnTo>
                  <a:lnTo>
                    <a:pt x="419" y="122"/>
                  </a:lnTo>
                  <a:close/>
                  <a:moveTo>
                    <a:pt x="244" y="4"/>
                  </a:moveTo>
                  <a:lnTo>
                    <a:pt x="244" y="4"/>
                  </a:lnTo>
                  <a:lnTo>
                    <a:pt x="245" y="4"/>
                  </a:lnTo>
                  <a:lnTo>
                    <a:pt x="247" y="6"/>
                  </a:lnTo>
                  <a:lnTo>
                    <a:pt x="248" y="6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49" y="5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9" y="8"/>
                  </a:lnTo>
                  <a:lnTo>
                    <a:pt x="249" y="9"/>
                  </a:lnTo>
                  <a:lnTo>
                    <a:pt x="249" y="11"/>
                  </a:lnTo>
                  <a:lnTo>
                    <a:pt x="249" y="11"/>
                  </a:lnTo>
                  <a:lnTo>
                    <a:pt x="249" y="12"/>
                  </a:lnTo>
                  <a:lnTo>
                    <a:pt x="248" y="13"/>
                  </a:lnTo>
                  <a:lnTo>
                    <a:pt x="248" y="14"/>
                  </a:lnTo>
                  <a:lnTo>
                    <a:pt x="248" y="15"/>
                  </a:lnTo>
                  <a:lnTo>
                    <a:pt x="248" y="15"/>
                  </a:lnTo>
                  <a:lnTo>
                    <a:pt x="248" y="15"/>
                  </a:lnTo>
                  <a:lnTo>
                    <a:pt x="248" y="15"/>
                  </a:lnTo>
                  <a:lnTo>
                    <a:pt x="249" y="15"/>
                  </a:lnTo>
                  <a:lnTo>
                    <a:pt x="250" y="15"/>
                  </a:lnTo>
                  <a:lnTo>
                    <a:pt x="250" y="15"/>
                  </a:lnTo>
                  <a:lnTo>
                    <a:pt x="252" y="15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3"/>
                  </a:lnTo>
                  <a:lnTo>
                    <a:pt x="256" y="13"/>
                  </a:lnTo>
                  <a:lnTo>
                    <a:pt x="256" y="13"/>
                  </a:lnTo>
                  <a:lnTo>
                    <a:pt x="258" y="14"/>
                  </a:lnTo>
                  <a:lnTo>
                    <a:pt x="260" y="14"/>
                  </a:lnTo>
                  <a:lnTo>
                    <a:pt x="262" y="14"/>
                  </a:lnTo>
                  <a:lnTo>
                    <a:pt x="263" y="14"/>
                  </a:lnTo>
                  <a:lnTo>
                    <a:pt x="264" y="14"/>
                  </a:lnTo>
                  <a:lnTo>
                    <a:pt x="265" y="14"/>
                  </a:lnTo>
                  <a:lnTo>
                    <a:pt x="265" y="14"/>
                  </a:lnTo>
                  <a:lnTo>
                    <a:pt x="266" y="13"/>
                  </a:lnTo>
                  <a:lnTo>
                    <a:pt x="267" y="12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270" y="11"/>
                  </a:lnTo>
                  <a:lnTo>
                    <a:pt x="271" y="9"/>
                  </a:lnTo>
                  <a:lnTo>
                    <a:pt x="272" y="8"/>
                  </a:lnTo>
                  <a:lnTo>
                    <a:pt x="272" y="8"/>
                  </a:lnTo>
                  <a:lnTo>
                    <a:pt x="273" y="8"/>
                  </a:lnTo>
                  <a:lnTo>
                    <a:pt x="274" y="8"/>
                  </a:lnTo>
                  <a:lnTo>
                    <a:pt x="275" y="8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77" y="7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9" y="6"/>
                  </a:lnTo>
                  <a:lnTo>
                    <a:pt x="280" y="6"/>
                  </a:lnTo>
                  <a:lnTo>
                    <a:pt x="281" y="7"/>
                  </a:lnTo>
                  <a:lnTo>
                    <a:pt x="281" y="8"/>
                  </a:lnTo>
                  <a:lnTo>
                    <a:pt x="281" y="9"/>
                  </a:lnTo>
                  <a:lnTo>
                    <a:pt x="281" y="9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3" y="12"/>
                  </a:lnTo>
                  <a:lnTo>
                    <a:pt x="284" y="12"/>
                  </a:lnTo>
                  <a:lnTo>
                    <a:pt x="287" y="13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9" y="15"/>
                  </a:lnTo>
                  <a:lnTo>
                    <a:pt x="289" y="15"/>
                  </a:lnTo>
                  <a:lnTo>
                    <a:pt x="289" y="16"/>
                  </a:lnTo>
                  <a:lnTo>
                    <a:pt x="289" y="16"/>
                  </a:lnTo>
                  <a:lnTo>
                    <a:pt x="287" y="22"/>
                  </a:lnTo>
                  <a:lnTo>
                    <a:pt x="287" y="22"/>
                  </a:lnTo>
                  <a:lnTo>
                    <a:pt x="287" y="22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0" y="24"/>
                  </a:lnTo>
                  <a:lnTo>
                    <a:pt x="290" y="24"/>
                  </a:lnTo>
                  <a:lnTo>
                    <a:pt x="290" y="25"/>
                  </a:lnTo>
                  <a:lnTo>
                    <a:pt x="290" y="25"/>
                  </a:lnTo>
                  <a:lnTo>
                    <a:pt x="289" y="25"/>
                  </a:lnTo>
                  <a:lnTo>
                    <a:pt x="287" y="25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4" y="27"/>
                  </a:lnTo>
                  <a:lnTo>
                    <a:pt x="284" y="28"/>
                  </a:lnTo>
                  <a:lnTo>
                    <a:pt x="283" y="28"/>
                  </a:lnTo>
                  <a:lnTo>
                    <a:pt x="281" y="29"/>
                  </a:lnTo>
                  <a:lnTo>
                    <a:pt x="280" y="29"/>
                  </a:lnTo>
                  <a:lnTo>
                    <a:pt x="279" y="29"/>
                  </a:lnTo>
                  <a:lnTo>
                    <a:pt x="277" y="30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4" y="32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2" y="34"/>
                  </a:lnTo>
                  <a:lnTo>
                    <a:pt x="271" y="34"/>
                  </a:lnTo>
                  <a:lnTo>
                    <a:pt x="271" y="34"/>
                  </a:lnTo>
                  <a:lnTo>
                    <a:pt x="271" y="35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0" y="39"/>
                  </a:lnTo>
                  <a:lnTo>
                    <a:pt x="270" y="39"/>
                  </a:lnTo>
                  <a:lnTo>
                    <a:pt x="269" y="40"/>
                  </a:lnTo>
                  <a:lnTo>
                    <a:pt x="269" y="41"/>
                  </a:lnTo>
                  <a:lnTo>
                    <a:pt x="269" y="42"/>
                  </a:lnTo>
                  <a:lnTo>
                    <a:pt x="268" y="43"/>
                  </a:lnTo>
                  <a:lnTo>
                    <a:pt x="267" y="43"/>
                  </a:lnTo>
                  <a:lnTo>
                    <a:pt x="267" y="45"/>
                  </a:lnTo>
                  <a:lnTo>
                    <a:pt x="266" y="46"/>
                  </a:lnTo>
                  <a:lnTo>
                    <a:pt x="265" y="48"/>
                  </a:lnTo>
                  <a:lnTo>
                    <a:pt x="264" y="49"/>
                  </a:lnTo>
                  <a:lnTo>
                    <a:pt x="263" y="49"/>
                  </a:lnTo>
                  <a:lnTo>
                    <a:pt x="259" y="51"/>
                  </a:lnTo>
                  <a:lnTo>
                    <a:pt x="258" y="52"/>
                  </a:lnTo>
                  <a:lnTo>
                    <a:pt x="258" y="52"/>
                  </a:lnTo>
                  <a:lnTo>
                    <a:pt x="258" y="53"/>
                  </a:lnTo>
                  <a:lnTo>
                    <a:pt x="258" y="53"/>
                  </a:lnTo>
                  <a:lnTo>
                    <a:pt x="258" y="53"/>
                  </a:lnTo>
                  <a:lnTo>
                    <a:pt x="258" y="54"/>
                  </a:lnTo>
                  <a:lnTo>
                    <a:pt x="260" y="55"/>
                  </a:lnTo>
                  <a:lnTo>
                    <a:pt x="262" y="55"/>
                  </a:lnTo>
                  <a:lnTo>
                    <a:pt x="262" y="55"/>
                  </a:lnTo>
                  <a:lnTo>
                    <a:pt x="262" y="55"/>
                  </a:lnTo>
                  <a:lnTo>
                    <a:pt x="263" y="56"/>
                  </a:lnTo>
                  <a:lnTo>
                    <a:pt x="264" y="57"/>
                  </a:lnTo>
                  <a:lnTo>
                    <a:pt x="264" y="57"/>
                  </a:lnTo>
                  <a:lnTo>
                    <a:pt x="266" y="58"/>
                  </a:lnTo>
                  <a:lnTo>
                    <a:pt x="268" y="59"/>
                  </a:lnTo>
                  <a:lnTo>
                    <a:pt x="269" y="60"/>
                  </a:lnTo>
                  <a:lnTo>
                    <a:pt x="269" y="60"/>
                  </a:lnTo>
                  <a:lnTo>
                    <a:pt x="269" y="62"/>
                  </a:lnTo>
                  <a:lnTo>
                    <a:pt x="270" y="63"/>
                  </a:lnTo>
                  <a:lnTo>
                    <a:pt x="270" y="63"/>
                  </a:lnTo>
                  <a:lnTo>
                    <a:pt x="271" y="63"/>
                  </a:lnTo>
                  <a:lnTo>
                    <a:pt x="272" y="63"/>
                  </a:lnTo>
                  <a:lnTo>
                    <a:pt x="272" y="63"/>
                  </a:lnTo>
                  <a:lnTo>
                    <a:pt x="273" y="63"/>
                  </a:lnTo>
                  <a:lnTo>
                    <a:pt x="273" y="63"/>
                  </a:lnTo>
                  <a:lnTo>
                    <a:pt x="274" y="63"/>
                  </a:lnTo>
                  <a:lnTo>
                    <a:pt x="275" y="62"/>
                  </a:lnTo>
                  <a:lnTo>
                    <a:pt x="275" y="61"/>
                  </a:lnTo>
                  <a:lnTo>
                    <a:pt x="276" y="61"/>
                  </a:lnTo>
                  <a:lnTo>
                    <a:pt x="276" y="60"/>
                  </a:lnTo>
                  <a:lnTo>
                    <a:pt x="278" y="60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1" y="60"/>
                  </a:lnTo>
                  <a:lnTo>
                    <a:pt x="283" y="58"/>
                  </a:lnTo>
                  <a:lnTo>
                    <a:pt x="284" y="58"/>
                  </a:lnTo>
                  <a:lnTo>
                    <a:pt x="284" y="58"/>
                  </a:lnTo>
                  <a:lnTo>
                    <a:pt x="285" y="58"/>
                  </a:lnTo>
                  <a:lnTo>
                    <a:pt x="285" y="59"/>
                  </a:lnTo>
                  <a:lnTo>
                    <a:pt x="286" y="60"/>
                  </a:lnTo>
                  <a:lnTo>
                    <a:pt x="286" y="60"/>
                  </a:lnTo>
                  <a:lnTo>
                    <a:pt x="286" y="60"/>
                  </a:lnTo>
                  <a:lnTo>
                    <a:pt x="288" y="61"/>
                  </a:lnTo>
                  <a:lnTo>
                    <a:pt x="288" y="61"/>
                  </a:lnTo>
                  <a:lnTo>
                    <a:pt x="289" y="60"/>
                  </a:lnTo>
                  <a:lnTo>
                    <a:pt x="289" y="60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90" y="56"/>
                  </a:lnTo>
                  <a:lnTo>
                    <a:pt x="290" y="56"/>
                  </a:lnTo>
                  <a:lnTo>
                    <a:pt x="290" y="56"/>
                  </a:lnTo>
                  <a:lnTo>
                    <a:pt x="291" y="56"/>
                  </a:lnTo>
                  <a:lnTo>
                    <a:pt x="291" y="56"/>
                  </a:lnTo>
                  <a:lnTo>
                    <a:pt x="292" y="56"/>
                  </a:lnTo>
                  <a:lnTo>
                    <a:pt x="293" y="56"/>
                  </a:lnTo>
                  <a:lnTo>
                    <a:pt x="294" y="56"/>
                  </a:lnTo>
                  <a:lnTo>
                    <a:pt x="295" y="56"/>
                  </a:lnTo>
                  <a:lnTo>
                    <a:pt x="295" y="56"/>
                  </a:lnTo>
                  <a:lnTo>
                    <a:pt x="296" y="56"/>
                  </a:lnTo>
                  <a:lnTo>
                    <a:pt x="296" y="57"/>
                  </a:lnTo>
                  <a:lnTo>
                    <a:pt x="297" y="57"/>
                  </a:lnTo>
                  <a:lnTo>
                    <a:pt x="297" y="58"/>
                  </a:lnTo>
                  <a:lnTo>
                    <a:pt x="297" y="58"/>
                  </a:lnTo>
                  <a:lnTo>
                    <a:pt x="298" y="58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300" y="55"/>
                  </a:lnTo>
                  <a:lnTo>
                    <a:pt x="301" y="54"/>
                  </a:lnTo>
                  <a:lnTo>
                    <a:pt x="302" y="53"/>
                  </a:lnTo>
                  <a:lnTo>
                    <a:pt x="302" y="53"/>
                  </a:lnTo>
                  <a:lnTo>
                    <a:pt x="306" y="52"/>
                  </a:lnTo>
                  <a:lnTo>
                    <a:pt x="306" y="52"/>
                  </a:lnTo>
                  <a:lnTo>
                    <a:pt x="307" y="51"/>
                  </a:lnTo>
                  <a:lnTo>
                    <a:pt x="307" y="51"/>
                  </a:lnTo>
                  <a:lnTo>
                    <a:pt x="308" y="51"/>
                  </a:lnTo>
                  <a:lnTo>
                    <a:pt x="308" y="50"/>
                  </a:lnTo>
                  <a:lnTo>
                    <a:pt x="309" y="51"/>
                  </a:lnTo>
                  <a:lnTo>
                    <a:pt x="311" y="52"/>
                  </a:lnTo>
                  <a:lnTo>
                    <a:pt x="311" y="52"/>
                  </a:lnTo>
                  <a:lnTo>
                    <a:pt x="311" y="52"/>
                  </a:lnTo>
                  <a:lnTo>
                    <a:pt x="313" y="52"/>
                  </a:lnTo>
                  <a:lnTo>
                    <a:pt x="314" y="52"/>
                  </a:lnTo>
                  <a:lnTo>
                    <a:pt x="314" y="52"/>
                  </a:lnTo>
                  <a:lnTo>
                    <a:pt x="315" y="51"/>
                  </a:lnTo>
                  <a:lnTo>
                    <a:pt x="316" y="51"/>
                  </a:lnTo>
                  <a:lnTo>
                    <a:pt x="318" y="48"/>
                  </a:lnTo>
                  <a:lnTo>
                    <a:pt x="319" y="48"/>
                  </a:lnTo>
                  <a:lnTo>
                    <a:pt x="320" y="48"/>
                  </a:lnTo>
                  <a:lnTo>
                    <a:pt x="321" y="47"/>
                  </a:lnTo>
                  <a:lnTo>
                    <a:pt x="322" y="47"/>
                  </a:lnTo>
                  <a:lnTo>
                    <a:pt x="322" y="47"/>
                  </a:lnTo>
                  <a:lnTo>
                    <a:pt x="323" y="48"/>
                  </a:lnTo>
                  <a:lnTo>
                    <a:pt x="324" y="48"/>
                  </a:lnTo>
                  <a:lnTo>
                    <a:pt x="325" y="48"/>
                  </a:lnTo>
                  <a:lnTo>
                    <a:pt x="325" y="48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7" y="46"/>
                  </a:lnTo>
                  <a:lnTo>
                    <a:pt x="329" y="46"/>
                  </a:lnTo>
                  <a:lnTo>
                    <a:pt x="330" y="46"/>
                  </a:lnTo>
                  <a:lnTo>
                    <a:pt x="331" y="47"/>
                  </a:lnTo>
                  <a:lnTo>
                    <a:pt x="331" y="47"/>
                  </a:lnTo>
                  <a:lnTo>
                    <a:pt x="332" y="49"/>
                  </a:lnTo>
                  <a:lnTo>
                    <a:pt x="333" y="50"/>
                  </a:lnTo>
                  <a:lnTo>
                    <a:pt x="333" y="51"/>
                  </a:lnTo>
                  <a:lnTo>
                    <a:pt x="336" y="52"/>
                  </a:lnTo>
                  <a:lnTo>
                    <a:pt x="337" y="52"/>
                  </a:lnTo>
                  <a:lnTo>
                    <a:pt x="337" y="53"/>
                  </a:lnTo>
                  <a:lnTo>
                    <a:pt x="337" y="54"/>
                  </a:lnTo>
                  <a:lnTo>
                    <a:pt x="339" y="56"/>
                  </a:lnTo>
                  <a:lnTo>
                    <a:pt x="339" y="56"/>
                  </a:lnTo>
                  <a:lnTo>
                    <a:pt x="342" y="58"/>
                  </a:lnTo>
                  <a:lnTo>
                    <a:pt x="343" y="59"/>
                  </a:lnTo>
                  <a:lnTo>
                    <a:pt x="344" y="60"/>
                  </a:lnTo>
                  <a:lnTo>
                    <a:pt x="345" y="61"/>
                  </a:lnTo>
                  <a:lnTo>
                    <a:pt x="345" y="61"/>
                  </a:lnTo>
                  <a:lnTo>
                    <a:pt x="346" y="61"/>
                  </a:lnTo>
                  <a:lnTo>
                    <a:pt x="348" y="60"/>
                  </a:lnTo>
                  <a:lnTo>
                    <a:pt x="349" y="60"/>
                  </a:lnTo>
                  <a:lnTo>
                    <a:pt x="350" y="60"/>
                  </a:lnTo>
                  <a:lnTo>
                    <a:pt x="350" y="60"/>
                  </a:lnTo>
                  <a:lnTo>
                    <a:pt x="351" y="60"/>
                  </a:lnTo>
                  <a:lnTo>
                    <a:pt x="351" y="59"/>
                  </a:lnTo>
                  <a:lnTo>
                    <a:pt x="351" y="59"/>
                  </a:lnTo>
                  <a:lnTo>
                    <a:pt x="350" y="56"/>
                  </a:lnTo>
                  <a:lnTo>
                    <a:pt x="349" y="55"/>
                  </a:lnTo>
                  <a:lnTo>
                    <a:pt x="350" y="52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49"/>
                  </a:lnTo>
                  <a:lnTo>
                    <a:pt x="348" y="49"/>
                  </a:lnTo>
                  <a:lnTo>
                    <a:pt x="347" y="48"/>
                  </a:lnTo>
                  <a:lnTo>
                    <a:pt x="347" y="48"/>
                  </a:lnTo>
                  <a:lnTo>
                    <a:pt x="348" y="47"/>
                  </a:lnTo>
                  <a:lnTo>
                    <a:pt x="348" y="46"/>
                  </a:lnTo>
                  <a:lnTo>
                    <a:pt x="348" y="46"/>
                  </a:lnTo>
                  <a:lnTo>
                    <a:pt x="348" y="44"/>
                  </a:lnTo>
                  <a:lnTo>
                    <a:pt x="348" y="43"/>
                  </a:lnTo>
                  <a:lnTo>
                    <a:pt x="348" y="43"/>
                  </a:lnTo>
                  <a:lnTo>
                    <a:pt x="349" y="42"/>
                  </a:lnTo>
                  <a:lnTo>
                    <a:pt x="349" y="42"/>
                  </a:lnTo>
                  <a:lnTo>
                    <a:pt x="350" y="41"/>
                  </a:lnTo>
                  <a:lnTo>
                    <a:pt x="351" y="41"/>
                  </a:lnTo>
                  <a:lnTo>
                    <a:pt x="353" y="40"/>
                  </a:lnTo>
                  <a:lnTo>
                    <a:pt x="354" y="40"/>
                  </a:lnTo>
                  <a:lnTo>
                    <a:pt x="355" y="41"/>
                  </a:lnTo>
                  <a:lnTo>
                    <a:pt x="356" y="41"/>
                  </a:lnTo>
                  <a:lnTo>
                    <a:pt x="356" y="41"/>
                  </a:lnTo>
                  <a:lnTo>
                    <a:pt x="357" y="40"/>
                  </a:lnTo>
                  <a:lnTo>
                    <a:pt x="357" y="40"/>
                  </a:lnTo>
                  <a:lnTo>
                    <a:pt x="356" y="39"/>
                  </a:lnTo>
                  <a:lnTo>
                    <a:pt x="356" y="38"/>
                  </a:lnTo>
                  <a:lnTo>
                    <a:pt x="356" y="37"/>
                  </a:lnTo>
                  <a:lnTo>
                    <a:pt x="359" y="37"/>
                  </a:lnTo>
                  <a:lnTo>
                    <a:pt x="360" y="37"/>
                  </a:lnTo>
                  <a:lnTo>
                    <a:pt x="360" y="39"/>
                  </a:lnTo>
                  <a:lnTo>
                    <a:pt x="361" y="39"/>
                  </a:lnTo>
                  <a:lnTo>
                    <a:pt x="362" y="39"/>
                  </a:lnTo>
                  <a:lnTo>
                    <a:pt x="363" y="39"/>
                  </a:lnTo>
                  <a:lnTo>
                    <a:pt x="364" y="39"/>
                  </a:lnTo>
                  <a:lnTo>
                    <a:pt x="364" y="39"/>
                  </a:lnTo>
                  <a:lnTo>
                    <a:pt x="365" y="39"/>
                  </a:lnTo>
                  <a:lnTo>
                    <a:pt x="365" y="40"/>
                  </a:lnTo>
                  <a:lnTo>
                    <a:pt x="366" y="41"/>
                  </a:lnTo>
                  <a:lnTo>
                    <a:pt x="366" y="41"/>
                  </a:lnTo>
                  <a:lnTo>
                    <a:pt x="367" y="42"/>
                  </a:lnTo>
                  <a:lnTo>
                    <a:pt x="368" y="42"/>
                  </a:lnTo>
                  <a:lnTo>
                    <a:pt x="368" y="42"/>
                  </a:lnTo>
                  <a:lnTo>
                    <a:pt x="370" y="42"/>
                  </a:lnTo>
                  <a:lnTo>
                    <a:pt x="371" y="42"/>
                  </a:lnTo>
                  <a:lnTo>
                    <a:pt x="372" y="42"/>
                  </a:lnTo>
                  <a:lnTo>
                    <a:pt x="374" y="42"/>
                  </a:lnTo>
                  <a:lnTo>
                    <a:pt x="376" y="43"/>
                  </a:lnTo>
                  <a:lnTo>
                    <a:pt x="377" y="43"/>
                  </a:lnTo>
                  <a:lnTo>
                    <a:pt x="377" y="43"/>
                  </a:lnTo>
                  <a:lnTo>
                    <a:pt x="377" y="44"/>
                  </a:lnTo>
                  <a:lnTo>
                    <a:pt x="377" y="44"/>
                  </a:lnTo>
                  <a:lnTo>
                    <a:pt x="378" y="44"/>
                  </a:lnTo>
                  <a:lnTo>
                    <a:pt x="379" y="44"/>
                  </a:lnTo>
                  <a:lnTo>
                    <a:pt x="380" y="44"/>
                  </a:lnTo>
                  <a:lnTo>
                    <a:pt x="381" y="43"/>
                  </a:lnTo>
                  <a:lnTo>
                    <a:pt x="381" y="43"/>
                  </a:lnTo>
                  <a:lnTo>
                    <a:pt x="382" y="43"/>
                  </a:lnTo>
                  <a:lnTo>
                    <a:pt x="383" y="43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44"/>
                  </a:lnTo>
                  <a:lnTo>
                    <a:pt x="385" y="46"/>
                  </a:lnTo>
                  <a:lnTo>
                    <a:pt x="386" y="48"/>
                  </a:lnTo>
                  <a:lnTo>
                    <a:pt x="387" y="48"/>
                  </a:lnTo>
                  <a:lnTo>
                    <a:pt x="387" y="49"/>
                  </a:lnTo>
                  <a:lnTo>
                    <a:pt x="388" y="50"/>
                  </a:lnTo>
                  <a:lnTo>
                    <a:pt x="389" y="51"/>
                  </a:lnTo>
                  <a:lnTo>
                    <a:pt x="389" y="52"/>
                  </a:lnTo>
                  <a:lnTo>
                    <a:pt x="391" y="56"/>
                  </a:lnTo>
                  <a:lnTo>
                    <a:pt x="391" y="56"/>
                  </a:lnTo>
                  <a:lnTo>
                    <a:pt x="392" y="56"/>
                  </a:lnTo>
                  <a:lnTo>
                    <a:pt x="393" y="56"/>
                  </a:lnTo>
                  <a:lnTo>
                    <a:pt x="393" y="56"/>
                  </a:lnTo>
                  <a:lnTo>
                    <a:pt x="395" y="55"/>
                  </a:lnTo>
                  <a:lnTo>
                    <a:pt x="396" y="54"/>
                  </a:lnTo>
                  <a:lnTo>
                    <a:pt x="398" y="53"/>
                  </a:lnTo>
                  <a:lnTo>
                    <a:pt x="399" y="53"/>
                  </a:lnTo>
                  <a:lnTo>
                    <a:pt x="400" y="53"/>
                  </a:lnTo>
                  <a:lnTo>
                    <a:pt x="405" y="53"/>
                  </a:lnTo>
                  <a:lnTo>
                    <a:pt x="405" y="53"/>
                  </a:lnTo>
                  <a:lnTo>
                    <a:pt x="406" y="53"/>
                  </a:lnTo>
                  <a:lnTo>
                    <a:pt x="407" y="54"/>
                  </a:lnTo>
                  <a:lnTo>
                    <a:pt x="407" y="55"/>
                  </a:lnTo>
                  <a:lnTo>
                    <a:pt x="406" y="56"/>
                  </a:lnTo>
                  <a:lnTo>
                    <a:pt x="406" y="56"/>
                  </a:lnTo>
                  <a:lnTo>
                    <a:pt x="405" y="57"/>
                  </a:lnTo>
                  <a:lnTo>
                    <a:pt x="405" y="60"/>
                  </a:lnTo>
                  <a:lnTo>
                    <a:pt x="405" y="62"/>
                  </a:lnTo>
                  <a:lnTo>
                    <a:pt x="405" y="62"/>
                  </a:lnTo>
                  <a:lnTo>
                    <a:pt x="405" y="62"/>
                  </a:lnTo>
                  <a:lnTo>
                    <a:pt x="409" y="64"/>
                  </a:lnTo>
                  <a:lnTo>
                    <a:pt x="409" y="65"/>
                  </a:lnTo>
                  <a:lnTo>
                    <a:pt x="409" y="66"/>
                  </a:lnTo>
                  <a:lnTo>
                    <a:pt x="409" y="67"/>
                  </a:lnTo>
                  <a:lnTo>
                    <a:pt x="409" y="67"/>
                  </a:lnTo>
                  <a:lnTo>
                    <a:pt x="410" y="68"/>
                  </a:lnTo>
                  <a:lnTo>
                    <a:pt x="410" y="69"/>
                  </a:lnTo>
                  <a:lnTo>
                    <a:pt x="412" y="70"/>
                  </a:lnTo>
                  <a:lnTo>
                    <a:pt x="413" y="70"/>
                  </a:lnTo>
                  <a:lnTo>
                    <a:pt x="413" y="72"/>
                  </a:lnTo>
                  <a:lnTo>
                    <a:pt x="416" y="80"/>
                  </a:lnTo>
                  <a:lnTo>
                    <a:pt x="417" y="82"/>
                  </a:lnTo>
                  <a:lnTo>
                    <a:pt x="417" y="84"/>
                  </a:lnTo>
                  <a:lnTo>
                    <a:pt x="417" y="84"/>
                  </a:lnTo>
                  <a:lnTo>
                    <a:pt x="416" y="84"/>
                  </a:lnTo>
                  <a:lnTo>
                    <a:pt x="416" y="86"/>
                  </a:lnTo>
                  <a:lnTo>
                    <a:pt x="416" y="86"/>
                  </a:lnTo>
                  <a:lnTo>
                    <a:pt x="416" y="87"/>
                  </a:lnTo>
                  <a:lnTo>
                    <a:pt x="416" y="88"/>
                  </a:lnTo>
                  <a:lnTo>
                    <a:pt x="415" y="90"/>
                  </a:lnTo>
                  <a:lnTo>
                    <a:pt x="415" y="90"/>
                  </a:lnTo>
                  <a:lnTo>
                    <a:pt x="416" y="93"/>
                  </a:lnTo>
                  <a:lnTo>
                    <a:pt x="416" y="94"/>
                  </a:lnTo>
                  <a:lnTo>
                    <a:pt x="416" y="95"/>
                  </a:lnTo>
                  <a:lnTo>
                    <a:pt x="416" y="95"/>
                  </a:lnTo>
                  <a:lnTo>
                    <a:pt x="416" y="95"/>
                  </a:lnTo>
                  <a:lnTo>
                    <a:pt x="417" y="100"/>
                  </a:lnTo>
                  <a:lnTo>
                    <a:pt x="418" y="101"/>
                  </a:lnTo>
                  <a:lnTo>
                    <a:pt x="419" y="102"/>
                  </a:lnTo>
                  <a:lnTo>
                    <a:pt x="419" y="103"/>
                  </a:lnTo>
                  <a:lnTo>
                    <a:pt x="421" y="112"/>
                  </a:lnTo>
                  <a:lnTo>
                    <a:pt x="422" y="112"/>
                  </a:lnTo>
                  <a:lnTo>
                    <a:pt x="423" y="113"/>
                  </a:lnTo>
                  <a:lnTo>
                    <a:pt x="423" y="114"/>
                  </a:lnTo>
                  <a:lnTo>
                    <a:pt x="423" y="114"/>
                  </a:lnTo>
                  <a:lnTo>
                    <a:pt x="424" y="115"/>
                  </a:lnTo>
                  <a:lnTo>
                    <a:pt x="427" y="116"/>
                  </a:lnTo>
                  <a:lnTo>
                    <a:pt x="428" y="117"/>
                  </a:lnTo>
                  <a:lnTo>
                    <a:pt x="428" y="118"/>
                  </a:lnTo>
                  <a:lnTo>
                    <a:pt x="430" y="119"/>
                  </a:lnTo>
                  <a:lnTo>
                    <a:pt x="428" y="119"/>
                  </a:lnTo>
                  <a:lnTo>
                    <a:pt x="426" y="121"/>
                  </a:lnTo>
                  <a:lnTo>
                    <a:pt x="425" y="123"/>
                  </a:lnTo>
                  <a:lnTo>
                    <a:pt x="424" y="123"/>
                  </a:lnTo>
                  <a:lnTo>
                    <a:pt x="423" y="122"/>
                  </a:lnTo>
                  <a:lnTo>
                    <a:pt x="424" y="121"/>
                  </a:lnTo>
                  <a:lnTo>
                    <a:pt x="423" y="119"/>
                  </a:lnTo>
                  <a:lnTo>
                    <a:pt x="423" y="118"/>
                  </a:lnTo>
                  <a:lnTo>
                    <a:pt x="423" y="118"/>
                  </a:lnTo>
                  <a:lnTo>
                    <a:pt x="423" y="117"/>
                  </a:lnTo>
                  <a:lnTo>
                    <a:pt x="423" y="117"/>
                  </a:lnTo>
                  <a:lnTo>
                    <a:pt x="422" y="117"/>
                  </a:lnTo>
                  <a:lnTo>
                    <a:pt x="421" y="116"/>
                  </a:lnTo>
                  <a:lnTo>
                    <a:pt x="421" y="116"/>
                  </a:lnTo>
                  <a:lnTo>
                    <a:pt x="420" y="117"/>
                  </a:lnTo>
                  <a:lnTo>
                    <a:pt x="420" y="118"/>
                  </a:lnTo>
                  <a:lnTo>
                    <a:pt x="418" y="118"/>
                  </a:lnTo>
                  <a:lnTo>
                    <a:pt x="417" y="119"/>
                  </a:lnTo>
                  <a:lnTo>
                    <a:pt x="416" y="119"/>
                  </a:lnTo>
                  <a:lnTo>
                    <a:pt x="416" y="118"/>
                  </a:lnTo>
                  <a:lnTo>
                    <a:pt x="415" y="118"/>
                  </a:lnTo>
                  <a:lnTo>
                    <a:pt x="416" y="116"/>
                  </a:lnTo>
                  <a:lnTo>
                    <a:pt x="416" y="116"/>
                  </a:lnTo>
                  <a:lnTo>
                    <a:pt x="415" y="116"/>
                  </a:lnTo>
                  <a:lnTo>
                    <a:pt x="414" y="117"/>
                  </a:lnTo>
                  <a:lnTo>
                    <a:pt x="414" y="118"/>
                  </a:lnTo>
                  <a:lnTo>
                    <a:pt x="414" y="118"/>
                  </a:lnTo>
                  <a:lnTo>
                    <a:pt x="412" y="118"/>
                  </a:lnTo>
                  <a:lnTo>
                    <a:pt x="412" y="119"/>
                  </a:lnTo>
                  <a:lnTo>
                    <a:pt x="412" y="120"/>
                  </a:lnTo>
                  <a:lnTo>
                    <a:pt x="412" y="121"/>
                  </a:lnTo>
                  <a:lnTo>
                    <a:pt x="413" y="121"/>
                  </a:lnTo>
                  <a:lnTo>
                    <a:pt x="412" y="123"/>
                  </a:lnTo>
                  <a:lnTo>
                    <a:pt x="412" y="123"/>
                  </a:lnTo>
                  <a:lnTo>
                    <a:pt x="411" y="125"/>
                  </a:lnTo>
                  <a:lnTo>
                    <a:pt x="410" y="125"/>
                  </a:lnTo>
                  <a:lnTo>
                    <a:pt x="411" y="126"/>
                  </a:lnTo>
                  <a:lnTo>
                    <a:pt x="412" y="128"/>
                  </a:lnTo>
                  <a:lnTo>
                    <a:pt x="412" y="129"/>
                  </a:lnTo>
                  <a:lnTo>
                    <a:pt x="406" y="135"/>
                  </a:lnTo>
                  <a:lnTo>
                    <a:pt x="405" y="135"/>
                  </a:lnTo>
                  <a:lnTo>
                    <a:pt x="405" y="135"/>
                  </a:lnTo>
                  <a:lnTo>
                    <a:pt x="404" y="135"/>
                  </a:lnTo>
                  <a:lnTo>
                    <a:pt x="402" y="135"/>
                  </a:lnTo>
                  <a:lnTo>
                    <a:pt x="401" y="135"/>
                  </a:lnTo>
                  <a:lnTo>
                    <a:pt x="400" y="135"/>
                  </a:lnTo>
                  <a:lnTo>
                    <a:pt x="395" y="133"/>
                  </a:lnTo>
                  <a:lnTo>
                    <a:pt x="394" y="132"/>
                  </a:lnTo>
                  <a:lnTo>
                    <a:pt x="394" y="132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2" y="132"/>
                  </a:lnTo>
                  <a:lnTo>
                    <a:pt x="392" y="132"/>
                  </a:lnTo>
                  <a:lnTo>
                    <a:pt x="392" y="133"/>
                  </a:lnTo>
                  <a:lnTo>
                    <a:pt x="393" y="135"/>
                  </a:lnTo>
                  <a:lnTo>
                    <a:pt x="394" y="136"/>
                  </a:lnTo>
                  <a:lnTo>
                    <a:pt x="395" y="137"/>
                  </a:lnTo>
                  <a:lnTo>
                    <a:pt x="395" y="138"/>
                  </a:lnTo>
                  <a:lnTo>
                    <a:pt x="396" y="137"/>
                  </a:lnTo>
                  <a:lnTo>
                    <a:pt x="399" y="138"/>
                  </a:lnTo>
                  <a:lnTo>
                    <a:pt x="400" y="136"/>
                  </a:lnTo>
                  <a:lnTo>
                    <a:pt x="402" y="136"/>
                  </a:lnTo>
                  <a:lnTo>
                    <a:pt x="402" y="137"/>
                  </a:lnTo>
                  <a:lnTo>
                    <a:pt x="403" y="138"/>
                  </a:lnTo>
                  <a:lnTo>
                    <a:pt x="403" y="137"/>
                  </a:lnTo>
                  <a:lnTo>
                    <a:pt x="405" y="137"/>
                  </a:lnTo>
                  <a:lnTo>
                    <a:pt x="406" y="139"/>
                  </a:lnTo>
                  <a:lnTo>
                    <a:pt x="406" y="140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8" y="142"/>
                  </a:lnTo>
                  <a:lnTo>
                    <a:pt x="409" y="142"/>
                  </a:lnTo>
                  <a:lnTo>
                    <a:pt x="407" y="144"/>
                  </a:lnTo>
                  <a:lnTo>
                    <a:pt x="405" y="143"/>
                  </a:lnTo>
                  <a:lnTo>
                    <a:pt x="404" y="141"/>
                  </a:lnTo>
                  <a:lnTo>
                    <a:pt x="402" y="140"/>
                  </a:lnTo>
                  <a:lnTo>
                    <a:pt x="400" y="139"/>
                  </a:lnTo>
                  <a:lnTo>
                    <a:pt x="401" y="140"/>
                  </a:lnTo>
                  <a:lnTo>
                    <a:pt x="402" y="140"/>
                  </a:lnTo>
                  <a:lnTo>
                    <a:pt x="402" y="141"/>
                  </a:lnTo>
                  <a:lnTo>
                    <a:pt x="403" y="142"/>
                  </a:lnTo>
                  <a:lnTo>
                    <a:pt x="402" y="143"/>
                  </a:lnTo>
                  <a:lnTo>
                    <a:pt x="401" y="144"/>
                  </a:lnTo>
                  <a:lnTo>
                    <a:pt x="400" y="146"/>
                  </a:lnTo>
                  <a:lnTo>
                    <a:pt x="399" y="147"/>
                  </a:lnTo>
                  <a:lnTo>
                    <a:pt x="398" y="147"/>
                  </a:lnTo>
                  <a:lnTo>
                    <a:pt x="398" y="146"/>
                  </a:lnTo>
                  <a:lnTo>
                    <a:pt x="397" y="146"/>
                  </a:lnTo>
                  <a:lnTo>
                    <a:pt x="397" y="146"/>
                  </a:lnTo>
                  <a:lnTo>
                    <a:pt x="397" y="145"/>
                  </a:lnTo>
                  <a:lnTo>
                    <a:pt x="397" y="144"/>
                  </a:lnTo>
                  <a:lnTo>
                    <a:pt x="397" y="142"/>
                  </a:lnTo>
                  <a:lnTo>
                    <a:pt x="395" y="142"/>
                  </a:lnTo>
                  <a:lnTo>
                    <a:pt x="395" y="142"/>
                  </a:lnTo>
                  <a:lnTo>
                    <a:pt x="392" y="142"/>
                  </a:lnTo>
                  <a:lnTo>
                    <a:pt x="391" y="143"/>
                  </a:lnTo>
                  <a:lnTo>
                    <a:pt x="391" y="144"/>
                  </a:lnTo>
                  <a:lnTo>
                    <a:pt x="392" y="145"/>
                  </a:lnTo>
                  <a:lnTo>
                    <a:pt x="393" y="144"/>
                  </a:lnTo>
                  <a:lnTo>
                    <a:pt x="395" y="144"/>
                  </a:lnTo>
                  <a:lnTo>
                    <a:pt x="395" y="143"/>
                  </a:lnTo>
                  <a:lnTo>
                    <a:pt x="396" y="144"/>
                  </a:lnTo>
                  <a:lnTo>
                    <a:pt x="396" y="144"/>
                  </a:lnTo>
                  <a:lnTo>
                    <a:pt x="396" y="145"/>
                  </a:lnTo>
                  <a:lnTo>
                    <a:pt x="395" y="146"/>
                  </a:lnTo>
                  <a:lnTo>
                    <a:pt x="393" y="148"/>
                  </a:lnTo>
                  <a:lnTo>
                    <a:pt x="393" y="151"/>
                  </a:lnTo>
                  <a:lnTo>
                    <a:pt x="394" y="152"/>
                  </a:lnTo>
                  <a:lnTo>
                    <a:pt x="394" y="153"/>
                  </a:lnTo>
                  <a:lnTo>
                    <a:pt x="394" y="155"/>
                  </a:lnTo>
                  <a:lnTo>
                    <a:pt x="395" y="156"/>
                  </a:lnTo>
                  <a:lnTo>
                    <a:pt x="394" y="157"/>
                  </a:lnTo>
                  <a:lnTo>
                    <a:pt x="392" y="158"/>
                  </a:lnTo>
                  <a:lnTo>
                    <a:pt x="392" y="160"/>
                  </a:lnTo>
                  <a:lnTo>
                    <a:pt x="390" y="161"/>
                  </a:lnTo>
                  <a:lnTo>
                    <a:pt x="388" y="160"/>
                  </a:lnTo>
                  <a:lnTo>
                    <a:pt x="387" y="161"/>
                  </a:lnTo>
                  <a:lnTo>
                    <a:pt x="384" y="161"/>
                  </a:lnTo>
                  <a:lnTo>
                    <a:pt x="382" y="161"/>
                  </a:lnTo>
                  <a:lnTo>
                    <a:pt x="381" y="160"/>
                  </a:lnTo>
                  <a:lnTo>
                    <a:pt x="379" y="160"/>
                  </a:lnTo>
                  <a:lnTo>
                    <a:pt x="379" y="159"/>
                  </a:lnTo>
                  <a:lnTo>
                    <a:pt x="377" y="159"/>
                  </a:lnTo>
                  <a:lnTo>
                    <a:pt x="375" y="159"/>
                  </a:lnTo>
                  <a:lnTo>
                    <a:pt x="374" y="158"/>
                  </a:lnTo>
                  <a:lnTo>
                    <a:pt x="374" y="159"/>
                  </a:lnTo>
                  <a:lnTo>
                    <a:pt x="375" y="160"/>
                  </a:lnTo>
                  <a:lnTo>
                    <a:pt x="376" y="160"/>
                  </a:lnTo>
                  <a:lnTo>
                    <a:pt x="377" y="160"/>
                  </a:lnTo>
                  <a:lnTo>
                    <a:pt x="378" y="160"/>
                  </a:lnTo>
                  <a:lnTo>
                    <a:pt x="376" y="161"/>
                  </a:lnTo>
                  <a:lnTo>
                    <a:pt x="374" y="162"/>
                  </a:lnTo>
                  <a:lnTo>
                    <a:pt x="374" y="163"/>
                  </a:lnTo>
                  <a:lnTo>
                    <a:pt x="374" y="164"/>
                  </a:lnTo>
                  <a:lnTo>
                    <a:pt x="372" y="166"/>
                  </a:lnTo>
                  <a:lnTo>
                    <a:pt x="370" y="167"/>
                  </a:lnTo>
                  <a:lnTo>
                    <a:pt x="369" y="167"/>
                  </a:lnTo>
                  <a:lnTo>
                    <a:pt x="367" y="168"/>
                  </a:lnTo>
                  <a:lnTo>
                    <a:pt x="367" y="167"/>
                  </a:lnTo>
                  <a:lnTo>
                    <a:pt x="367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5" y="161"/>
                  </a:lnTo>
                  <a:lnTo>
                    <a:pt x="365" y="162"/>
                  </a:lnTo>
                  <a:lnTo>
                    <a:pt x="367" y="163"/>
                  </a:lnTo>
                  <a:lnTo>
                    <a:pt x="367" y="164"/>
                  </a:lnTo>
                  <a:lnTo>
                    <a:pt x="367" y="166"/>
                  </a:lnTo>
                  <a:lnTo>
                    <a:pt x="365" y="167"/>
                  </a:lnTo>
                  <a:lnTo>
                    <a:pt x="364" y="167"/>
                  </a:lnTo>
                  <a:lnTo>
                    <a:pt x="363" y="167"/>
                  </a:lnTo>
                  <a:lnTo>
                    <a:pt x="362" y="167"/>
                  </a:lnTo>
                  <a:lnTo>
                    <a:pt x="360" y="168"/>
                  </a:lnTo>
                  <a:lnTo>
                    <a:pt x="360" y="169"/>
                  </a:lnTo>
                  <a:lnTo>
                    <a:pt x="359" y="169"/>
                  </a:lnTo>
                  <a:lnTo>
                    <a:pt x="358" y="169"/>
                  </a:lnTo>
                  <a:lnTo>
                    <a:pt x="357" y="170"/>
                  </a:lnTo>
                  <a:lnTo>
                    <a:pt x="355" y="170"/>
                  </a:lnTo>
                  <a:lnTo>
                    <a:pt x="354" y="171"/>
                  </a:lnTo>
                  <a:lnTo>
                    <a:pt x="353" y="172"/>
                  </a:lnTo>
                  <a:lnTo>
                    <a:pt x="353" y="173"/>
                  </a:lnTo>
                  <a:lnTo>
                    <a:pt x="351" y="173"/>
                  </a:lnTo>
                  <a:lnTo>
                    <a:pt x="351" y="173"/>
                  </a:lnTo>
                  <a:lnTo>
                    <a:pt x="351" y="172"/>
                  </a:lnTo>
                  <a:lnTo>
                    <a:pt x="350" y="170"/>
                  </a:lnTo>
                  <a:lnTo>
                    <a:pt x="351" y="170"/>
                  </a:lnTo>
                  <a:lnTo>
                    <a:pt x="351" y="170"/>
                  </a:lnTo>
                  <a:lnTo>
                    <a:pt x="351" y="170"/>
                  </a:lnTo>
                  <a:lnTo>
                    <a:pt x="351" y="171"/>
                  </a:lnTo>
                  <a:lnTo>
                    <a:pt x="352" y="171"/>
                  </a:lnTo>
                  <a:lnTo>
                    <a:pt x="352" y="170"/>
                  </a:lnTo>
                  <a:lnTo>
                    <a:pt x="352" y="170"/>
                  </a:lnTo>
                  <a:lnTo>
                    <a:pt x="351" y="169"/>
                  </a:lnTo>
                  <a:lnTo>
                    <a:pt x="351" y="168"/>
                  </a:lnTo>
                  <a:lnTo>
                    <a:pt x="351" y="168"/>
                  </a:lnTo>
                  <a:lnTo>
                    <a:pt x="350" y="168"/>
                  </a:lnTo>
                  <a:lnTo>
                    <a:pt x="349" y="167"/>
                  </a:lnTo>
                  <a:lnTo>
                    <a:pt x="347" y="167"/>
                  </a:lnTo>
                  <a:lnTo>
                    <a:pt x="345" y="167"/>
                  </a:lnTo>
                  <a:lnTo>
                    <a:pt x="346" y="165"/>
                  </a:lnTo>
                  <a:lnTo>
                    <a:pt x="344" y="165"/>
                  </a:lnTo>
                  <a:lnTo>
                    <a:pt x="344" y="164"/>
                  </a:lnTo>
                  <a:lnTo>
                    <a:pt x="345" y="163"/>
                  </a:lnTo>
                  <a:lnTo>
                    <a:pt x="346" y="163"/>
                  </a:lnTo>
                  <a:lnTo>
                    <a:pt x="346" y="163"/>
                  </a:lnTo>
                  <a:lnTo>
                    <a:pt x="346" y="163"/>
                  </a:lnTo>
                  <a:lnTo>
                    <a:pt x="346" y="162"/>
                  </a:lnTo>
                  <a:lnTo>
                    <a:pt x="347" y="161"/>
                  </a:lnTo>
                  <a:lnTo>
                    <a:pt x="346" y="161"/>
                  </a:lnTo>
                  <a:lnTo>
                    <a:pt x="345" y="161"/>
                  </a:lnTo>
                  <a:lnTo>
                    <a:pt x="344" y="162"/>
                  </a:lnTo>
                  <a:lnTo>
                    <a:pt x="343" y="163"/>
                  </a:lnTo>
                  <a:lnTo>
                    <a:pt x="342" y="164"/>
                  </a:lnTo>
                  <a:lnTo>
                    <a:pt x="341" y="164"/>
                  </a:lnTo>
                  <a:lnTo>
                    <a:pt x="339" y="165"/>
                  </a:lnTo>
                  <a:lnTo>
                    <a:pt x="338" y="165"/>
                  </a:lnTo>
                  <a:lnTo>
                    <a:pt x="338" y="165"/>
                  </a:lnTo>
                  <a:lnTo>
                    <a:pt x="337" y="167"/>
                  </a:lnTo>
                  <a:lnTo>
                    <a:pt x="337" y="167"/>
                  </a:lnTo>
                  <a:lnTo>
                    <a:pt x="336" y="167"/>
                  </a:lnTo>
                  <a:lnTo>
                    <a:pt x="335" y="166"/>
                  </a:lnTo>
                  <a:lnTo>
                    <a:pt x="336" y="165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35" y="163"/>
                  </a:lnTo>
                  <a:lnTo>
                    <a:pt x="334" y="163"/>
                  </a:lnTo>
                  <a:lnTo>
                    <a:pt x="333" y="163"/>
                  </a:lnTo>
                  <a:lnTo>
                    <a:pt x="332" y="161"/>
                  </a:lnTo>
                  <a:lnTo>
                    <a:pt x="331" y="161"/>
                  </a:lnTo>
                  <a:lnTo>
                    <a:pt x="330" y="161"/>
                  </a:lnTo>
                  <a:lnTo>
                    <a:pt x="330" y="162"/>
                  </a:lnTo>
                  <a:lnTo>
                    <a:pt x="330" y="162"/>
                  </a:lnTo>
                  <a:lnTo>
                    <a:pt x="329" y="162"/>
                  </a:lnTo>
                  <a:lnTo>
                    <a:pt x="328" y="162"/>
                  </a:lnTo>
                  <a:lnTo>
                    <a:pt x="329" y="163"/>
                  </a:lnTo>
                  <a:lnTo>
                    <a:pt x="330" y="163"/>
                  </a:lnTo>
                  <a:lnTo>
                    <a:pt x="330" y="163"/>
                  </a:lnTo>
                  <a:lnTo>
                    <a:pt x="331" y="163"/>
                  </a:lnTo>
                  <a:lnTo>
                    <a:pt x="331" y="163"/>
                  </a:lnTo>
                  <a:lnTo>
                    <a:pt x="332" y="163"/>
                  </a:lnTo>
                  <a:lnTo>
                    <a:pt x="332" y="163"/>
                  </a:lnTo>
                  <a:lnTo>
                    <a:pt x="333" y="165"/>
                  </a:lnTo>
                  <a:lnTo>
                    <a:pt x="333" y="166"/>
                  </a:lnTo>
                  <a:lnTo>
                    <a:pt x="332" y="167"/>
                  </a:lnTo>
                  <a:lnTo>
                    <a:pt x="332" y="167"/>
                  </a:lnTo>
                  <a:lnTo>
                    <a:pt x="332" y="167"/>
                  </a:lnTo>
                  <a:lnTo>
                    <a:pt x="334" y="167"/>
                  </a:lnTo>
                  <a:lnTo>
                    <a:pt x="334" y="167"/>
                  </a:lnTo>
                  <a:lnTo>
                    <a:pt x="335" y="167"/>
                  </a:lnTo>
                  <a:lnTo>
                    <a:pt x="336" y="167"/>
                  </a:lnTo>
                  <a:lnTo>
                    <a:pt x="337" y="167"/>
                  </a:lnTo>
                  <a:lnTo>
                    <a:pt x="338" y="167"/>
                  </a:lnTo>
                  <a:lnTo>
                    <a:pt x="339" y="167"/>
                  </a:lnTo>
                  <a:lnTo>
                    <a:pt x="339" y="167"/>
                  </a:lnTo>
                  <a:lnTo>
                    <a:pt x="339" y="166"/>
                  </a:lnTo>
                  <a:lnTo>
                    <a:pt x="340" y="166"/>
                  </a:lnTo>
                  <a:lnTo>
                    <a:pt x="339" y="167"/>
                  </a:lnTo>
                  <a:lnTo>
                    <a:pt x="337" y="169"/>
                  </a:lnTo>
                  <a:lnTo>
                    <a:pt x="336" y="170"/>
                  </a:lnTo>
                  <a:lnTo>
                    <a:pt x="335" y="172"/>
                  </a:lnTo>
                  <a:lnTo>
                    <a:pt x="335" y="174"/>
                  </a:lnTo>
                  <a:lnTo>
                    <a:pt x="337" y="175"/>
                  </a:lnTo>
                  <a:lnTo>
                    <a:pt x="337" y="174"/>
                  </a:lnTo>
                  <a:lnTo>
                    <a:pt x="338" y="173"/>
                  </a:lnTo>
                  <a:lnTo>
                    <a:pt x="339" y="173"/>
                  </a:lnTo>
                  <a:lnTo>
                    <a:pt x="339" y="174"/>
                  </a:lnTo>
                  <a:lnTo>
                    <a:pt x="339" y="174"/>
                  </a:lnTo>
                  <a:lnTo>
                    <a:pt x="337" y="175"/>
                  </a:lnTo>
                  <a:lnTo>
                    <a:pt x="337" y="177"/>
                  </a:lnTo>
                  <a:lnTo>
                    <a:pt x="338" y="178"/>
                  </a:lnTo>
                  <a:lnTo>
                    <a:pt x="336" y="178"/>
                  </a:lnTo>
                  <a:lnTo>
                    <a:pt x="335" y="177"/>
                  </a:lnTo>
                  <a:lnTo>
                    <a:pt x="333" y="177"/>
                  </a:lnTo>
                  <a:lnTo>
                    <a:pt x="332" y="175"/>
                  </a:lnTo>
                  <a:lnTo>
                    <a:pt x="330" y="175"/>
                  </a:lnTo>
                  <a:lnTo>
                    <a:pt x="329" y="176"/>
                  </a:lnTo>
                  <a:lnTo>
                    <a:pt x="327" y="176"/>
                  </a:lnTo>
                  <a:lnTo>
                    <a:pt x="326" y="176"/>
                  </a:lnTo>
                  <a:lnTo>
                    <a:pt x="325" y="175"/>
                  </a:lnTo>
                  <a:lnTo>
                    <a:pt x="325" y="174"/>
                  </a:lnTo>
                  <a:lnTo>
                    <a:pt x="325" y="174"/>
                  </a:lnTo>
                  <a:lnTo>
                    <a:pt x="325" y="173"/>
                  </a:lnTo>
                  <a:lnTo>
                    <a:pt x="325" y="173"/>
                  </a:lnTo>
                  <a:lnTo>
                    <a:pt x="327" y="173"/>
                  </a:lnTo>
                  <a:lnTo>
                    <a:pt x="328" y="173"/>
                  </a:lnTo>
                  <a:lnTo>
                    <a:pt x="328" y="172"/>
                  </a:lnTo>
                  <a:lnTo>
                    <a:pt x="329" y="172"/>
                  </a:lnTo>
                  <a:lnTo>
                    <a:pt x="329" y="172"/>
                  </a:lnTo>
                  <a:lnTo>
                    <a:pt x="328" y="170"/>
                  </a:lnTo>
                  <a:lnTo>
                    <a:pt x="327" y="171"/>
                  </a:lnTo>
                  <a:lnTo>
                    <a:pt x="325" y="172"/>
                  </a:lnTo>
                  <a:lnTo>
                    <a:pt x="324" y="170"/>
                  </a:lnTo>
                  <a:lnTo>
                    <a:pt x="321" y="170"/>
                  </a:lnTo>
                  <a:lnTo>
                    <a:pt x="319" y="170"/>
                  </a:lnTo>
                  <a:lnTo>
                    <a:pt x="318" y="170"/>
                  </a:lnTo>
                  <a:lnTo>
                    <a:pt x="318" y="169"/>
                  </a:lnTo>
                  <a:lnTo>
                    <a:pt x="319" y="168"/>
                  </a:lnTo>
                  <a:lnTo>
                    <a:pt x="323" y="167"/>
                  </a:lnTo>
                  <a:lnTo>
                    <a:pt x="323" y="167"/>
                  </a:lnTo>
                  <a:lnTo>
                    <a:pt x="324" y="166"/>
                  </a:lnTo>
                  <a:lnTo>
                    <a:pt x="323" y="166"/>
                  </a:lnTo>
                  <a:lnTo>
                    <a:pt x="323" y="165"/>
                  </a:lnTo>
                  <a:lnTo>
                    <a:pt x="323" y="165"/>
                  </a:lnTo>
                  <a:lnTo>
                    <a:pt x="323" y="163"/>
                  </a:lnTo>
                  <a:lnTo>
                    <a:pt x="323" y="163"/>
                  </a:lnTo>
                  <a:lnTo>
                    <a:pt x="322" y="164"/>
                  </a:lnTo>
                  <a:lnTo>
                    <a:pt x="320" y="165"/>
                  </a:lnTo>
                  <a:lnTo>
                    <a:pt x="319" y="167"/>
                  </a:lnTo>
                  <a:lnTo>
                    <a:pt x="319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16" y="167"/>
                  </a:lnTo>
                  <a:lnTo>
                    <a:pt x="315" y="168"/>
                  </a:lnTo>
                  <a:lnTo>
                    <a:pt x="315" y="169"/>
                  </a:lnTo>
                  <a:lnTo>
                    <a:pt x="315" y="170"/>
                  </a:lnTo>
                  <a:lnTo>
                    <a:pt x="314" y="170"/>
                  </a:lnTo>
                  <a:lnTo>
                    <a:pt x="314" y="169"/>
                  </a:lnTo>
                  <a:lnTo>
                    <a:pt x="312" y="169"/>
                  </a:lnTo>
                  <a:lnTo>
                    <a:pt x="311" y="169"/>
                  </a:lnTo>
                  <a:lnTo>
                    <a:pt x="311" y="170"/>
                  </a:lnTo>
                  <a:lnTo>
                    <a:pt x="309" y="170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7" y="172"/>
                  </a:lnTo>
                  <a:lnTo>
                    <a:pt x="307" y="173"/>
                  </a:lnTo>
                  <a:lnTo>
                    <a:pt x="306" y="174"/>
                  </a:lnTo>
                  <a:lnTo>
                    <a:pt x="306" y="174"/>
                  </a:lnTo>
                  <a:lnTo>
                    <a:pt x="306" y="174"/>
                  </a:lnTo>
                  <a:lnTo>
                    <a:pt x="307" y="174"/>
                  </a:lnTo>
                  <a:lnTo>
                    <a:pt x="307" y="175"/>
                  </a:lnTo>
                  <a:lnTo>
                    <a:pt x="306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4" y="176"/>
                  </a:lnTo>
                  <a:lnTo>
                    <a:pt x="304" y="176"/>
                  </a:lnTo>
                  <a:lnTo>
                    <a:pt x="304" y="176"/>
                  </a:lnTo>
                  <a:lnTo>
                    <a:pt x="304" y="176"/>
                  </a:lnTo>
                  <a:lnTo>
                    <a:pt x="303" y="176"/>
                  </a:lnTo>
                  <a:lnTo>
                    <a:pt x="303" y="175"/>
                  </a:lnTo>
                  <a:lnTo>
                    <a:pt x="303" y="175"/>
                  </a:lnTo>
                  <a:lnTo>
                    <a:pt x="302" y="174"/>
                  </a:lnTo>
                  <a:lnTo>
                    <a:pt x="302" y="174"/>
                  </a:lnTo>
                  <a:lnTo>
                    <a:pt x="302" y="173"/>
                  </a:lnTo>
                  <a:lnTo>
                    <a:pt x="301" y="172"/>
                  </a:lnTo>
                  <a:lnTo>
                    <a:pt x="300" y="174"/>
                  </a:lnTo>
                  <a:lnTo>
                    <a:pt x="299" y="173"/>
                  </a:lnTo>
                  <a:lnTo>
                    <a:pt x="298" y="172"/>
                  </a:lnTo>
                  <a:lnTo>
                    <a:pt x="298" y="172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8" y="173"/>
                  </a:lnTo>
                  <a:lnTo>
                    <a:pt x="298" y="174"/>
                  </a:lnTo>
                  <a:lnTo>
                    <a:pt x="298" y="174"/>
                  </a:lnTo>
                  <a:lnTo>
                    <a:pt x="298" y="174"/>
                  </a:lnTo>
                  <a:lnTo>
                    <a:pt x="298" y="175"/>
                  </a:lnTo>
                  <a:lnTo>
                    <a:pt x="299" y="175"/>
                  </a:lnTo>
                  <a:lnTo>
                    <a:pt x="300" y="174"/>
                  </a:lnTo>
                  <a:lnTo>
                    <a:pt x="301" y="174"/>
                  </a:lnTo>
                  <a:lnTo>
                    <a:pt x="302" y="175"/>
                  </a:lnTo>
                  <a:lnTo>
                    <a:pt x="303" y="177"/>
                  </a:lnTo>
                  <a:lnTo>
                    <a:pt x="304" y="177"/>
                  </a:lnTo>
                  <a:lnTo>
                    <a:pt x="302" y="179"/>
                  </a:lnTo>
                  <a:lnTo>
                    <a:pt x="301" y="180"/>
                  </a:lnTo>
                  <a:lnTo>
                    <a:pt x="299" y="182"/>
                  </a:lnTo>
                  <a:lnTo>
                    <a:pt x="300" y="183"/>
                  </a:lnTo>
                  <a:lnTo>
                    <a:pt x="300" y="184"/>
                  </a:lnTo>
                  <a:lnTo>
                    <a:pt x="299" y="185"/>
                  </a:lnTo>
                  <a:lnTo>
                    <a:pt x="298" y="185"/>
                  </a:lnTo>
                  <a:lnTo>
                    <a:pt x="298" y="184"/>
                  </a:lnTo>
                  <a:lnTo>
                    <a:pt x="298" y="184"/>
                  </a:lnTo>
                  <a:lnTo>
                    <a:pt x="298" y="182"/>
                  </a:lnTo>
                  <a:lnTo>
                    <a:pt x="297" y="182"/>
                  </a:lnTo>
                  <a:lnTo>
                    <a:pt x="296" y="182"/>
                  </a:lnTo>
                  <a:lnTo>
                    <a:pt x="294" y="182"/>
                  </a:lnTo>
                  <a:lnTo>
                    <a:pt x="292" y="182"/>
                  </a:lnTo>
                  <a:lnTo>
                    <a:pt x="291" y="182"/>
                  </a:lnTo>
                  <a:lnTo>
                    <a:pt x="290" y="181"/>
                  </a:lnTo>
                  <a:lnTo>
                    <a:pt x="290" y="181"/>
                  </a:lnTo>
                  <a:lnTo>
                    <a:pt x="290" y="179"/>
                  </a:lnTo>
                  <a:lnTo>
                    <a:pt x="290" y="178"/>
                  </a:lnTo>
                  <a:lnTo>
                    <a:pt x="290" y="177"/>
                  </a:lnTo>
                  <a:lnTo>
                    <a:pt x="291" y="176"/>
                  </a:lnTo>
                  <a:lnTo>
                    <a:pt x="290" y="175"/>
                  </a:lnTo>
                  <a:lnTo>
                    <a:pt x="290" y="174"/>
                  </a:lnTo>
                  <a:lnTo>
                    <a:pt x="291" y="173"/>
                  </a:lnTo>
                  <a:lnTo>
                    <a:pt x="292" y="172"/>
                  </a:lnTo>
                  <a:lnTo>
                    <a:pt x="294" y="171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5" y="170"/>
                  </a:lnTo>
                  <a:lnTo>
                    <a:pt x="295" y="170"/>
                  </a:lnTo>
                  <a:lnTo>
                    <a:pt x="294" y="169"/>
                  </a:lnTo>
                  <a:lnTo>
                    <a:pt x="293" y="169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9"/>
                  </a:lnTo>
                  <a:lnTo>
                    <a:pt x="291" y="170"/>
                  </a:lnTo>
                  <a:lnTo>
                    <a:pt x="291" y="171"/>
                  </a:lnTo>
                  <a:lnTo>
                    <a:pt x="290" y="171"/>
                  </a:lnTo>
                  <a:lnTo>
                    <a:pt x="289" y="170"/>
                  </a:lnTo>
                  <a:lnTo>
                    <a:pt x="288" y="170"/>
                  </a:lnTo>
                  <a:lnTo>
                    <a:pt x="287" y="171"/>
                  </a:lnTo>
                  <a:lnTo>
                    <a:pt x="284" y="172"/>
                  </a:lnTo>
                  <a:lnTo>
                    <a:pt x="284" y="173"/>
                  </a:lnTo>
                  <a:lnTo>
                    <a:pt x="283" y="173"/>
                  </a:lnTo>
                  <a:lnTo>
                    <a:pt x="283" y="174"/>
                  </a:lnTo>
                  <a:lnTo>
                    <a:pt x="281" y="174"/>
                  </a:lnTo>
                  <a:lnTo>
                    <a:pt x="280" y="174"/>
                  </a:lnTo>
                  <a:lnTo>
                    <a:pt x="280" y="174"/>
                  </a:lnTo>
                  <a:lnTo>
                    <a:pt x="281" y="175"/>
                  </a:lnTo>
                  <a:lnTo>
                    <a:pt x="279" y="176"/>
                  </a:lnTo>
                  <a:lnTo>
                    <a:pt x="279" y="176"/>
                  </a:lnTo>
                  <a:lnTo>
                    <a:pt x="278" y="175"/>
                  </a:lnTo>
                  <a:lnTo>
                    <a:pt x="277" y="175"/>
                  </a:lnTo>
                  <a:lnTo>
                    <a:pt x="277" y="177"/>
                  </a:lnTo>
                  <a:lnTo>
                    <a:pt x="277" y="177"/>
                  </a:lnTo>
                  <a:lnTo>
                    <a:pt x="276" y="178"/>
                  </a:lnTo>
                  <a:lnTo>
                    <a:pt x="276" y="179"/>
                  </a:lnTo>
                  <a:lnTo>
                    <a:pt x="277" y="179"/>
                  </a:lnTo>
                  <a:lnTo>
                    <a:pt x="279" y="179"/>
                  </a:lnTo>
                  <a:lnTo>
                    <a:pt x="280" y="179"/>
                  </a:lnTo>
                  <a:lnTo>
                    <a:pt x="281" y="179"/>
                  </a:lnTo>
                  <a:lnTo>
                    <a:pt x="281" y="179"/>
                  </a:lnTo>
                  <a:lnTo>
                    <a:pt x="282" y="179"/>
                  </a:lnTo>
                  <a:lnTo>
                    <a:pt x="281" y="180"/>
                  </a:lnTo>
                  <a:lnTo>
                    <a:pt x="280" y="181"/>
                  </a:lnTo>
                  <a:lnTo>
                    <a:pt x="279" y="182"/>
                  </a:lnTo>
                  <a:lnTo>
                    <a:pt x="278" y="182"/>
                  </a:lnTo>
                  <a:lnTo>
                    <a:pt x="277" y="182"/>
                  </a:lnTo>
                  <a:lnTo>
                    <a:pt x="276" y="184"/>
                  </a:lnTo>
                  <a:lnTo>
                    <a:pt x="276" y="184"/>
                  </a:lnTo>
                  <a:lnTo>
                    <a:pt x="276" y="185"/>
                  </a:lnTo>
                  <a:lnTo>
                    <a:pt x="277" y="185"/>
                  </a:lnTo>
                  <a:lnTo>
                    <a:pt x="277" y="185"/>
                  </a:lnTo>
                  <a:lnTo>
                    <a:pt x="278" y="185"/>
                  </a:lnTo>
                  <a:lnTo>
                    <a:pt x="278" y="184"/>
                  </a:lnTo>
                  <a:lnTo>
                    <a:pt x="279" y="184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81" y="185"/>
                  </a:lnTo>
                  <a:lnTo>
                    <a:pt x="282" y="186"/>
                  </a:lnTo>
                  <a:lnTo>
                    <a:pt x="283" y="187"/>
                  </a:lnTo>
                  <a:lnTo>
                    <a:pt x="283" y="188"/>
                  </a:lnTo>
                  <a:lnTo>
                    <a:pt x="283" y="188"/>
                  </a:lnTo>
                  <a:lnTo>
                    <a:pt x="282" y="188"/>
                  </a:lnTo>
                  <a:lnTo>
                    <a:pt x="281" y="189"/>
                  </a:lnTo>
                  <a:lnTo>
                    <a:pt x="279" y="189"/>
                  </a:lnTo>
                  <a:lnTo>
                    <a:pt x="278" y="190"/>
                  </a:lnTo>
                  <a:lnTo>
                    <a:pt x="277" y="191"/>
                  </a:lnTo>
                  <a:lnTo>
                    <a:pt x="276" y="191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89"/>
                  </a:lnTo>
                  <a:lnTo>
                    <a:pt x="276" y="189"/>
                  </a:lnTo>
                  <a:lnTo>
                    <a:pt x="276" y="188"/>
                  </a:lnTo>
                  <a:lnTo>
                    <a:pt x="276" y="188"/>
                  </a:lnTo>
                  <a:lnTo>
                    <a:pt x="276" y="188"/>
                  </a:lnTo>
                  <a:lnTo>
                    <a:pt x="276" y="187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75" y="185"/>
                  </a:lnTo>
                  <a:lnTo>
                    <a:pt x="274" y="184"/>
                  </a:lnTo>
                  <a:lnTo>
                    <a:pt x="274" y="184"/>
                  </a:lnTo>
                  <a:lnTo>
                    <a:pt x="274" y="184"/>
                  </a:lnTo>
                  <a:lnTo>
                    <a:pt x="273" y="184"/>
                  </a:lnTo>
                  <a:lnTo>
                    <a:pt x="273" y="183"/>
                  </a:lnTo>
                  <a:lnTo>
                    <a:pt x="273" y="183"/>
                  </a:lnTo>
                  <a:lnTo>
                    <a:pt x="273" y="182"/>
                  </a:lnTo>
                  <a:lnTo>
                    <a:pt x="272" y="182"/>
                  </a:lnTo>
                  <a:lnTo>
                    <a:pt x="272" y="181"/>
                  </a:lnTo>
                  <a:lnTo>
                    <a:pt x="271" y="181"/>
                  </a:lnTo>
                  <a:lnTo>
                    <a:pt x="270" y="181"/>
                  </a:lnTo>
                  <a:lnTo>
                    <a:pt x="269" y="181"/>
                  </a:lnTo>
                  <a:lnTo>
                    <a:pt x="269" y="181"/>
                  </a:lnTo>
                  <a:lnTo>
                    <a:pt x="267" y="182"/>
                  </a:lnTo>
                  <a:lnTo>
                    <a:pt x="267" y="181"/>
                  </a:lnTo>
                  <a:lnTo>
                    <a:pt x="267" y="182"/>
                  </a:lnTo>
                  <a:lnTo>
                    <a:pt x="266" y="182"/>
                  </a:lnTo>
                  <a:lnTo>
                    <a:pt x="265" y="182"/>
                  </a:lnTo>
                  <a:lnTo>
                    <a:pt x="265" y="183"/>
                  </a:lnTo>
                  <a:lnTo>
                    <a:pt x="265" y="183"/>
                  </a:lnTo>
                  <a:lnTo>
                    <a:pt x="263" y="182"/>
                  </a:lnTo>
                  <a:lnTo>
                    <a:pt x="263" y="183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61" y="185"/>
                  </a:lnTo>
                  <a:lnTo>
                    <a:pt x="261" y="185"/>
                  </a:lnTo>
                  <a:lnTo>
                    <a:pt x="260" y="185"/>
                  </a:lnTo>
                  <a:lnTo>
                    <a:pt x="258" y="185"/>
                  </a:lnTo>
                  <a:lnTo>
                    <a:pt x="258" y="184"/>
                  </a:lnTo>
                  <a:lnTo>
                    <a:pt x="257" y="184"/>
                  </a:lnTo>
                  <a:lnTo>
                    <a:pt x="256" y="185"/>
                  </a:lnTo>
                  <a:lnTo>
                    <a:pt x="256" y="186"/>
                  </a:lnTo>
                  <a:lnTo>
                    <a:pt x="255" y="186"/>
                  </a:lnTo>
                  <a:lnTo>
                    <a:pt x="255" y="186"/>
                  </a:lnTo>
                  <a:lnTo>
                    <a:pt x="255" y="187"/>
                  </a:lnTo>
                  <a:lnTo>
                    <a:pt x="255" y="186"/>
                  </a:lnTo>
                  <a:lnTo>
                    <a:pt x="253" y="186"/>
                  </a:lnTo>
                  <a:lnTo>
                    <a:pt x="253" y="187"/>
                  </a:lnTo>
                  <a:lnTo>
                    <a:pt x="253" y="187"/>
                  </a:lnTo>
                  <a:lnTo>
                    <a:pt x="252" y="187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0" y="188"/>
                  </a:lnTo>
                  <a:lnTo>
                    <a:pt x="250" y="188"/>
                  </a:lnTo>
                  <a:lnTo>
                    <a:pt x="249" y="187"/>
                  </a:lnTo>
                  <a:lnTo>
                    <a:pt x="248" y="186"/>
                  </a:lnTo>
                  <a:lnTo>
                    <a:pt x="248" y="186"/>
                  </a:lnTo>
                  <a:lnTo>
                    <a:pt x="247" y="186"/>
                  </a:lnTo>
                  <a:lnTo>
                    <a:pt x="246" y="186"/>
                  </a:lnTo>
                  <a:lnTo>
                    <a:pt x="246" y="186"/>
                  </a:lnTo>
                  <a:lnTo>
                    <a:pt x="246" y="187"/>
                  </a:lnTo>
                  <a:lnTo>
                    <a:pt x="245" y="187"/>
                  </a:lnTo>
                  <a:lnTo>
                    <a:pt x="245" y="188"/>
                  </a:lnTo>
                  <a:lnTo>
                    <a:pt x="245" y="188"/>
                  </a:lnTo>
                  <a:lnTo>
                    <a:pt x="244" y="189"/>
                  </a:lnTo>
                  <a:lnTo>
                    <a:pt x="243" y="189"/>
                  </a:lnTo>
                  <a:lnTo>
                    <a:pt x="242" y="189"/>
                  </a:lnTo>
                  <a:lnTo>
                    <a:pt x="242" y="189"/>
                  </a:lnTo>
                  <a:lnTo>
                    <a:pt x="241" y="191"/>
                  </a:lnTo>
                  <a:lnTo>
                    <a:pt x="241" y="189"/>
                  </a:lnTo>
                  <a:lnTo>
                    <a:pt x="241" y="189"/>
                  </a:lnTo>
                  <a:lnTo>
                    <a:pt x="241" y="188"/>
                  </a:lnTo>
                  <a:lnTo>
                    <a:pt x="241" y="188"/>
                  </a:lnTo>
                  <a:lnTo>
                    <a:pt x="241" y="188"/>
                  </a:lnTo>
                  <a:lnTo>
                    <a:pt x="242" y="187"/>
                  </a:lnTo>
                  <a:lnTo>
                    <a:pt x="241" y="186"/>
                  </a:lnTo>
                  <a:lnTo>
                    <a:pt x="239" y="184"/>
                  </a:lnTo>
                  <a:lnTo>
                    <a:pt x="239" y="184"/>
                  </a:lnTo>
                  <a:lnTo>
                    <a:pt x="238" y="182"/>
                  </a:lnTo>
                  <a:lnTo>
                    <a:pt x="237" y="181"/>
                  </a:lnTo>
                  <a:lnTo>
                    <a:pt x="236" y="181"/>
                  </a:lnTo>
                  <a:lnTo>
                    <a:pt x="236" y="178"/>
                  </a:lnTo>
                  <a:lnTo>
                    <a:pt x="235" y="177"/>
                  </a:lnTo>
                  <a:lnTo>
                    <a:pt x="234" y="174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2" y="172"/>
                  </a:lnTo>
                  <a:lnTo>
                    <a:pt x="231" y="172"/>
                  </a:lnTo>
                  <a:lnTo>
                    <a:pt x="230" y="173"/>
                  </a:lnTo>
                  <a:lnTo>
                    <a:pt x="230" y="173"/>
                  </a:lnTo>
                  <a:lnTo>
                    <a:pt x="229" y="173"/>
                  </a:lnTo>
                  <a:lnTo>
                    <a:pt x="228" y="172"/>
                  </a:lnTo>
                  <a:lnTo>
                    <a:pt x="228" y="171"/>
                  </a:lnTo>
                  <a:lnTo>
                    <a:pt x="228" y="170"/>
                  </a:lnTo>
                  <a:lnTo>
                    <a:pt x="228" y="168"/>
                  </a:lnTo>
                  <a:lnTo>
                    <a:pt x="227" y="167"/>
                  </a:lnTo>
                  <a:lnTo>
                    <a:pt x="227" y="167"/>
                  </a:lnTo>
                  <a:lnTo>
                    <a:pt x="226" y="164"/>
                  </a:lnTo>
                  <a:lnTo>
                    <a:pt x="226" y="165"/>
                  </a:lnTo>
                  <a:lnTo>
                    <a:pt x="226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225" y="166"/>
                  </a:lnTo>
                  <a:lnTo>
                    <a:pt x="225" y="164"/>
                  </a:lnTo>
                  <a:lnTo>
                    <a:pt x="226" y="163"/>
                  </a:lnTo>
                  <a:lnTo>
                    <a:pt x="225" y="163"/>
                  </a:lnTo>
                  <a:lnTo>
                    <a:pt x="225" y="164"/>
                  </a:lnTo>
                  <a:lnTo>
                    <a:pt x="225" y="164"/>
                  </a:lnTo>
                  <a:lnTo>
                    <a:pt x="226" y="161"/>
                  </a:lnTo>
                  <a:lnTo>
                    <a:pt x="226" y="160"/>
                  </a:lnTo>
                  <a:lnTo>
                    <a:pt x="227" y="159"/>
                  </a:lnTo>
                  <a:lnTo>
                    <a:pt x="227" y="157"/>
                  </a:lnTo>
                  <a:lnTo>
                    <a:pt x="227" y="155"/>
                  </a:lnTo>
                  <a:lnTo>
                    <a:pt x="227" y="155"/>
                  </a:lnTo>
                  <a:lnTo>
                    <a:pt x="226" y="157"/>
                  </a:lnTo>
                  <a:lnTo>
                    <a:pt x="226" y="158"/>
                  </a:lnTo>
                  <a:lnTo>
                    <a:pt x="226" y="160"/>
                  </a:lnTo>
                  <a:lnTo>
                    <a:pt x="225" y="161"/>
                  </a:lnTo>
                  <a:lnTo>
                    <a:pt x="225" y="162"/>
                  </a:lnTo>
                  <a:lnTo>
                    <a:pt x="225" y="161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59"/>
                  </a:lnTo>
                  <a:lnTo>
                    <a:pt x="225" y="158"/>
                  </a:lnTo>
                  <a:lnTo>
                    <a:pt x="225" y="157"/>
                  </a:lnTo>
                  <a:lnTo>
                    <a:pt x="226" y="155"/>
                  </a:lnTo>
                  <a:lnTo>
                    <a:pt x="225" y="157"/>
                  </a:lnTo>
                  <a:lnTo>
                    <a:pt x="224" y="160"/>
                  </a:lnTo>
                  <a:lnTo>
                    <a:pt x="224" y="159"/>
                  </a:lnTo>
                  <a:lnTo>
                    <a:pt x="224" y="156"/>
                  </a:lnTo>
                  <a:lnTo>
                    <a:pt x="223" y="158"/>
                  </a:lnTo>
                  <a:lnTo>
                    <a:pt x="222" y="158"/>
                  </a:lnTo>
                  <a:lnTo>
                    <a:pt x="221" y="158"/>
                  </a:lnTo>
                  <a:lnTo>
                    <a:pt x="221" y="158"/>
                  </a:lnTo>
                  <a:lnTo>
                    <a:pt x="221" y="156"/>
                  </a:lnTo>
                  <a:lnTo>
                    <a:pt x="221" y="154"/>
                  </a:lnTo>
                  <a:lnTo>
                    <a:pt x="221" y="153"/>
                  </a:lnTo>
                  <a:lnTo>
                    <a:pt x="223" y="152"/>
                  </a:lnTo>
                  <a:lnTo>
                    <a:pt x="224" y="151"/>
                  </a:lnTo>
                  <a:lnTo>
                    <a:pt x="227" y="151"/>
                  </a:lnTo>
                  <a:lnTo>
                    <a:pt x="230" y="149"/>
                  </a:lnTo>
                  <a:lnTo>
                    <a:pt x="232" y="149"/>
                  </a:lnTo>
                  <a:lnTo>
                    <a:pt x="233" y="149"/>
                  </a:lnTo>
                  <a:lnTo>
                    <a:pt x="234" y="149"/>
                  </a:lnTo>
                  <a:lnTo>
                    <a:pt x="234" y="150"/>
                  </a:lnTo>
                  <a:lnTo>
                    <a:pt x="235" y="149"/>
                  </a:lnTo>
                  <a:lnTo>
                    <a:pt x="236" y="149"/>
                  </a:lnTo>
                  <a:lnTo>
                    <a:pt x="238" y="150"/>
                  </a:lnTo>
                  <a:lnTo>
                    <a:pt x="237" y="149"/>
                  </a:lnTo>
                  <a:lnTo>
                    <a:pt x="236" y="149"/>
                  </a:lnTo>
                  <a:lnTo>
                    <a:pt x="234" y="149"/>
                  </a:lnTo>
                  <a:lnTo>
                    <a:pt x="234" y="148"/>
                  </a:lnTo>
                  <a:lnTo>
                    <a:pt x="232" y="147"/>
                  </a:lnTo>
                  <a:lnTo>
                    <a:pt x="231" y="147"/>
                  </a:lnTo>
                  <a:lnTo>
                    <a:pt x="229" y="148"/>
                  </a:lnTo>
                  <a:lnTo>
                    <a:pt x="227" y="150"/>
                  </a:lnTo>
                  <a:lnTo>
                    <a:pt x="225" y="151"/>
                  </a:lnTo>
                  <a:lnTo>
                    <a:pt x="225" y="151"/>
                  </a:lnTo>
                  <a:lnTo>
                    <a:pt x="222" y="152"/>
                  </a:lnTo>
                  <a:lnTo>
                    <a:pt x="221" y="152"/>
                  </a:lnTo>
                  <a:lnTo>
                    <a:pt x="221" y="153"/>
                  </a:lnTo>
                  <a:lnTo>
                    <a:pt x="221" y="153"/>
                  </a:lnTo>
                  <a:lnTo>
                    <a:pt x="220" y="153"/>
                  </a:lnTo>
                  <a:lnTo>
                    <a:pt x="219" y="153"/>
                  </a:lnTo>
                  <a:lnTo>
                    <a:pt x="216" y="152"/>
                  </a:lnTo>
                  <a:lnTo>
                    <a:pt x="214" y="151"/>
                  </a:lnTo>
                  <a:lnTo>
                    <a:pt x="214" y="152"/>
                  </a:lnTo>
                  <a:lnTo>
                    <a:pt x="214" y="153"/>
                  </a:lnTo>
                  <a:lnTo>
                    <a:pt x="216" y="153"/>
                  </a:lnTo>
                  <a:lnTo>
                    <a:pt x="218" y="154"/>
                  </a:lnTo>
                  <a:lnTo>
                    <a:pt x="220" y="156"/>
                  </a:lnTo>
                  <a:lnTo>
                    <a:pt x="220" y="158"/>
                  </a:lnTo>
                  <a:lnTo>
                    <a:pt x="219" y="160"/>
                  </a:lnTo>
                  <a:lnTo>
                    <a:pt x="218" y="161"/>
                  </a:lnTo>
                  <a:lnTo>
                    <a:pt x="219" y="161"/>
                  </a:lnTo>
                  <a:lnTo>
                    <a:pt x="219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6" y="161"/>
                  </a:lnTo>
                  <a:lnTo>
                    <a:pt x="215" y="161"/>
                  </a:lnTo>
                  <a:lnTo>
                    <a:pt x="210" y="163"/>
                  </a:lnTo>
                  <a:lnTo>
                    <a:pt x="208" y="164"/>
                  </a:lnTo>
                  <a:lnTo>
                    <a:pt x="203" y="163"/>
                  </a:lnTo>
                  <a:lnTo>
                    <a:pt x="203" y="163"/>
                  </a:lnTo>
                  <a:lnTo>
                    <a:pt x="204" y="163"/>
                  </a:lnTo>
                  <a:lnTo>
                    <a:pt x="206" y="163"/>
                  </a:lnTo>
                  <a:lnTo>
                    <a:pt x="206" y="164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9" y="165"/>
                  </a:lnTo>
                  <a:lnTo>
                    <a:pt x="210" y="164"/>
                  </a:lnTo>
                  <a:lnTo>
                    <a:pt x="211" y="164"/>
                  </a:lnTo>
                  <a:lnTo>
                    <a:pt x="212" y="165"/>
                  </a:lnTo>
                  <a:lnTo>
                    <a:pt x="215" y="168"/>
                  </a:lnTo>
                  <a:lnTo>
                    <a:pt x="216" y="169"/>
                  </a:lnTo>
                  <a:lnTo>
                    <a:pt x="219" y="171"/>
                  </a:lnTo>
                  <a:lnTo>
                    <a:pt x="217" y="172"/>
                  </a:lnTo>
                  <a:lnTo>
                    <a:pt x="217" y="173"/>
                  </a:lnTo>
                  <a:lnTo>
                    <a:pt x="216" y="174"/>
                  </a:lnTo>
                  <a:lnTo>
                    <a:pt x="215" y="173"/>
                  </a:lnTo>
                  <a:lnTo>
                    <a:pt x="213" y="172"/>
                  </a:lnTo>
                  <a:lnTo>
                    <a:pt x="214" y="173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5"/>
                  </a:lnTo>
                  <a:lnTo>
                    <a:pt x="221" y="177"/>
                  </a:lnTo>
                  <a:lnTo>
                    <a:pt x="222" y="180"/>
                  </a:lnTo>
                  <a:lnTo>
                    <a:pt x="223" y="181"/>
                  </a:lnTo>
                  <a:lnTo>
                    <a:pt x="225" y="183"/>
                  </a:lnTo>
                  <a:lnTo>
                    <a:pt x="225" y="187"/>
                  </a:lnTo>
                  <a:lnTo>
                    <a:pt x="223" y="189"/>
                  </a:lnTo>
                  <a:lnTo>
                    <a:pt x="222" y="192"/>
                  </a:lnTo>
                  <a:lnTo>
                    <a:pt x="222" y="194"/>
                  </a:lnTo>
                  <a:lnTo>
                    <a:pt x="223" y="195"/>
                  </a:lnTo>
                  <a:lnTo>
                    <a:pt x="224" y="196"/>
                  </a:lnTo>
                  <a:lnTo>
                    <a:pt x="226" y="196"/>
                  </a:lnTo>
                  <a:lnTo>
                    <a:pt x="225" y="197"/>
                  </a:lnTo>
                  <a:lnTo>
                    <a:pt x="225" y="198"/>
                  </a:lnTo>
                  <a:lnTo>
                    <a:pt x="225" y="199"/>
                  </a:lnTo>
                  <a:lnTo>
                    <a:pt x="225" y="200"/>
                  </a:lnTo>
                  <a:lnTo>
                    <a:pt x="224" y="200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202"/>
                  </a:lnTo>
                  <a:lnTo>
                    <a:pt x="224" y="203"/>
                  </a:lnTo>
                  <a:lnTo>
                    <a:pt x="225" y="203"/>
                  </a:lnTo>
                  <a:lnTo>
                    <a:pt x="225" y="204"/>
                  </a:lnTo>
                  <a:lnTo>
                    <a:pt x="223" y="205"/>
                  </a:lnTo>
                  <a:lnTo>
                    <a:pt x="222" y="205"/>
                  </a:lnTo>
                  <a:lnTo>
                    <a:pt x="221" y="205"/>
                  </a:lnTo>
                  <a:lnTo>
                    <a:pt x="221" y="206"/>
                  </a:lnTo>
                  <a:lnTo>
                    <a:pt x="221" y="207"/>
                  </a:lnTo>
                  <a:lnTo>
                    <a:pt x="221" y="207"/>
                  </a:lnTo>
                  <a:lnTo>
                    <a:pt x="220" y="208"/>
                  </a:lnTo>
                  <a:lnTo>
                    <a:pt x="219" y="209"/>
                  </a:lnTo>
                  <a:lnTo>
                    <a:pt x="217" y="209"/>
                  </a:lnTo>
                  <a:lnTo>
                    <a:pt x="215" y="208"/>
                  </a:lnTo>
                  <a:lnTo>
                    <a:pt x="214" y="206"/>
                  </a:lnTo>
                  <a:lnTo>
                    <a:pt x="214" y="205"/>
                  </a:lnTo>
                  <a:lnTo>
                    <a:pt x="212" y="202"/>
                  </a:lnTo>
                  <a:lnTo>
                    <a:pt x="212" y="202"/>
                  </a:lnTo>
                  <a:lnTo>
                    <a:pt x="212" y="201"/>
                  </a:lnTo>
                  <a:lnTo>
                    <a:pt x="211" y="201"/>
                  </a:lnTo>
                  <a:lnTo>
                    <a:pt x="211" y="200"/>
                  </a:lnTo>
                  <a:lnTo>
                    <a:pt x="208" y="198"/>
                  </a:lnTo>
                  <a:lnTo>
                    <a:pt x="207" y="196"/>
                  </a:lnTo>
                  <a:lnTo>
                    <a:pt x="206" y="194"/>
                  </a:lnTo>
                  <a:lnTo>
                    <a:pt x="205" y="191"/>
                  </a:lnTo>
                  <a:lnTo>
                    <a:pt x="204" y="189"/>
                  </a:lnTo>
                  <a:lnTo>
                    <a:pt x="201" y="184"/>
                  </a:lnTo>
                  <a:lnTo>
                    <a:pt x="200" y="183"/>
                  </a:lnTo>
                  <a:lnTo>
                    <a:pt x="200" y="188"/>
                  </a:lnTo>
                  <a:lnTo>
                    <a:pt x="200" y="189"/>
                  </a:lnTo>
                  <a:lnTo>
                    <a:pt x="200" y="189"/>
                  </a:lnTo>
                  <a:lnTo>
                    <a:pt x="202" y="190"/>
                  </a:lnTo>
                  <a:lnTo>
                    <a:pt x="204" y="193"/>
                  </a:lnTo>
                  <a:lnTo>
                    <a:pt x="208" y="200"/>
                  </a:lnTo>
                  <a:lnTo>
                    <a:pt x="209" y="201"/>
                  </a:lnTo>
                  <a:lnTo>
                    <a:pt x="209" y="202"/>
                  </a:lnTo>
                  <a:lnTo>
                    <a:pt x="211" y="204"/>
                  </a:lnTo>
                  <a:lnTo>
                    <a:pt x="212" y="205"/>
                  </a:lnTo>
                  <a:lnTo>
                    <a:pt x="214" y="208"/>
                  </a:lnTo>
                  <a:lnTo>
                    <a:pt x="212" y="208"/>
                  </a:lnTo>
                  <a:lnTo>
                    <a:pt x="211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8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9"/>
                  </a:lnTo>
                  <a:lnTo>
                    <a:pt x="207" y="210"/>
                  </a:lnTo>
                  <a:lnTo>
                    <a:pt x="207" y="210"/>
                  </a:lnTo>
                  <a:lnTo>
                    <a:pt x="207" y="210"/>
                  </a:lnTo>
                  <a:lnTo>
                    <a:pt x="206" y="210"/>
                  </a:lnTo>
                  <a:lnTo>
                    <a:pt x="206" y="212"/>
                  </a:lnTo>
                  <a:lnTo>
                    <a:pt x="205" y="213"/>
                  </a:lnTo>
                  <a:lnTo>
                    <a:pt x="206" y="214"/>
                  </a:lnTo>
                  <a:lnTo>
                    <a:pt x="206" y="215"/>
                  </a:lnTo>
                  <a:lnTo>
                    <a:pt x="206" y="215"/>
                  </a:lnTo>
                  <a:lnTo>
                    <a:pt x="205" y="215"/>
                  </a:lnTo>
                  <a:lnTo>
                    <a:pt x="204" y="216"/>
                  </a:lnTo>
                  <a:lnTo>
                    <a:pt x="203" y="216"/>
                  </a:lnTo>
                  <a:lnTo>
                    <a:pt x="202" y="216"/>
                  </a:lnTo>
                  <a:lnTo>
                    <a:pt x="201" y="216"/>
                  </a:lnTo>
                  <a:lnTo>
                    <a:pt x="200" y="217"/>
                  </a:lnTo>
                  <a:lnTo>
                    <a:pt x="199" y="217"/>
                  </a:lnTo>
                  <a:lnTo>
                    <a:pt x="198" y="215"/>
                  </a:lnTo>
                  <a:lnTo>
                    <a:pt x="197" y="213"/>
                  </a:lnTo>
                  <a:lnTo>
                    <a:pt x="198" y="212"/>
                  </a:lnTo>
                  <a:lnTo>
                    <a:pt x="198" y="211"/>
                  </a:lnTo>
                  <a:lnTo>
                    <a:pt x="198" y="210"/>
                  </a:lnTo>
                  <a:lnTo>
                    <a:pt x="199" y="209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7"/>
                  </a:lnTo>
                  <a:lnTo>
                    <a:pt x="197" y="205"/>
                  </a:lnTo>
                  <a:lnTo>
                    <a:pt x="196" y="206"/>
                  </a:lnTo>
                  <a:lnTo>
                    <a:pt x="195" y="210"/>
                  </a:lnTo>
                  <a:lnTo>
                    <a:pt x="194" y="212"/>
                  </a:lnTo>
                  <a:lnTo>
                    <a:pt x="193" y="210"/>
                  </a:lnTo>
                  <a:lnTo>
                    <a:pt x="192" y="211"/>
                  </a:lnTo>
                  <a:lnTo>
                    <a:pt x="192" y="213"/>
                  </a:lnTo>
                  <a:lnTo>
                    <a:pt x="192" y="214"/>
                  </a:lnTo>
                  <a:lnTo>
                    <a:pt x="192" y="215"/>
                  </a:lnTo>
                  <a:lnTo>
                    <a:pt x="192" y="217"/>
                  </a:lnTo>
                  <a:lnTo>
                    <a:pt x="192" y="217"/>
                  </a:lnTo>
                  <a:lnTo>
                    <a:pt x="192" y="219"/>
                  </a:lnTo>
                  <a:lnTo>
                    <a:pt x="192" y="220"/>
                  </a:lnTo>
                  <a:lnTo>
                    <a:pt x="192" y="221"/>
                  </a:lnTo>
                  <a:lnTo>
                    <a:pt x="193" y="222"/>
                  </a:lnTo>
                  <a:lnTo>
                    <a:pt x="193" y="222"/>
                  </a:lnTo>
                  <a:lnTo>
                    <a:pt x="192" y="222"/>
                  </a:lnTo>
                  <a:lnTo>
                    <a:pt x="191" y="222"/>
                  </a:lnTo>
                  <a:lnTo>
                    <a:pt x="190" y="222"/>
                  </a:lnTo>
                  <a:lnTo>
                    <a:pt x="190" y="224"/>
                  </a:lnTo>
                  <a:lnTo>
                    <a:pt x="190" y="225"/>
                  </a:lnTo>
                  <a:lnTo>
                    <a:pt x="189" y="226"/>
                  </a:lnTo>
                  <a:lnTo>
                    <a:pt x="188" y="227"/>
                  </a:lnTo>
                  <a:lnTo>
                    <a:pt x="186" y="228"/>
                  </a:lnTo>
                  <a:lnTo>
                    <a:pt x="186" y="228"/>
                  </a:lnTo>
                  <a:lnTo>
                    <a:pt x="184" y="227"/>
                  </a:lnTo>
                  <a:lnTo>
                    <a:pt x="184" y="226"/>
                  </a:lnTo>
                  <a:lnTo>
                    <a:pt x="183" y="223"/>
                  </a:lnTo>
                  <a:lnTo>
                    <a:pt x="183" y="222"/>
                  </a:lnTo>
                  <a:lnTo>
                    <a:pt x="182" y="222"/>
                  </a:lnTo>
                  <a:lnTo>
                    <a:pt x="181" y="221"/>
                  </a:lnTo>
                  <a:lnTo>
                    <a:pt x="180" y="222"/>
                  </a:lnTo>
                  <a:lnTo>
                    <a:pt x="179" y="222"/>
                  </a:lnTo>
                  <a:lnTo>
                    <a:pt x="179" y="222"/>
                  </a:lnTo>
                  <a:lnTo>
                    <a:pt x="179" y="222"/>
                  </a:lnTo>
                  <a:lnTo>
                    <a:pt x="176" y="223"/>
                  </a:lnTo>
                  <a:lnTo>
                    <a:pt x="176" y="223"/>
                  </a:lnTo>
                  <a:lnTo>
                    <a:pt x="176" y="225"/>
                  </a:lnTo>
                  <a:lnTo>
                    <a:pt x="176" y="226"/>
                  </a:lnTo>
                  <a:lnTo>
                    <a:pt x="174" y="226"/>
                  </a:lnTo>
                  <a:lnTo>
                    <a:pt x="174" y="226"/>
                  </a:lnTo>
                  <a:lnTo>
                    <a:pt x="173" y="226"/>
                  </a:lnTo>
                  <a:lnTo>
                    <a:pt x="173" y="227"/>
                  </a:lnTo>
                  <a:lnTo>
                    <a:pt x="172" y="227"/>
                  </a:lnTo>
                  <a:lnTo>
                    <a:pt x="171" y="229"/>
                  </a:lnTo>
                  <a:lnTo>
                    <a:pt x="171" y="229"/>
                  </a:lnTo>
                  <a:lnTo>
                    <a:pt x="170" y="231"/>
                  </a:lnTo>
                  <a:lnTo>
                    <a:pt x="169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59" y="229"/>
                  </a:lnTo>
                  <a:lnTo>
                    <a:pt x="158" y="229"/>
                  </a:lnTo>
                  <a:lnTo>
                    <a:pt x="158" y="227"/>
                  </a:lnTo>
                  <a:lnTo>
                    <a:pt x="158" y="225"/>
                  </a:lnTo>
                  <a:lnTo>
                    <a:pt x="158" y="224"/>
                  </a:lnTo>
                  <a:lnTo>
                    <a:pt x="161" y="222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6" y="222"/>
                  </a:lnTo>
                  <a:lnTo>
                    <a:pt x="156" y="221"/>
                  </a:lnTo>
                  <a:lnTo>
                    <a:pt x="155" y="221"/>
                  </a:lnTo>
                  <a:lnTo>
                    <a:pt x="155" y="220"/>
                  </a:lnTo>
                  <a:lnTo>
                    <a:pt x="155" y="219"/>
                  </a:lnTo>
                  <a:lnTo>
                    <a:pt x="156" y="219"/>
                  </a:lnTo>
                  <a:lnTo>
                    <a:pt x="157" y="215"/>
                  </a:lnTo>
                  <a:lnTo>
                    <a:pt x="157" y="215"/>
                  </a:lnTo>
                  <a:lnTo>
                    <a:pt x="155" y="215"/>
                  </a:lnTo>
                  <a:lnTo>
                    <a:pt x="155" y="217"/>
                  </a:lnTo>
                  <a:lnTo>
                    <a:pt x="154" y="219"/>
                  </a:lnTo>
                  <a:lnTo>
                    <a:pt x="154" y="221"/>
                  </a:lnTo>
                  <a:lnTo>
                    <a:pt x="155" y="222"/>
                  </a:lnTo>
                  <a:lnTo>
                    <a:pt x="156" y="224"/>
                  </a:lnTo>
                  <a:lnTo>
                    <a:pt x="156" y="225"/>
                  </a:lnTo>
                  <a:lnTo>
                    <a:pt x="156" y="227"/>
                  </a:lnTo>
                  <a:lnTo>
                    <a:pt x="156" y="228"/>
                  </a:lnTo>
                  <a:lnTo>
                    <a:pt x="157" y="228"/>
                  </a:lnTo>
                  <a:lnTo>
                    <a:pt x="157" y="229"/>
                  </a:lnTo>
                  <a:lnTo>
                    <a:pt x="157" y="230"/>
                  </a:lnTo>
                  <a:lnTo>
                    <a:pt x="157" y="231"/>
                  </a:lnTo>
                  <a:lnTo>
                    <a:pt x="157" y="232"/>
                  </a:lnTo>
                  <a:lnTo>
                    <a:pt x="156" y="234"/>
                  </a:lnTo>
                  <a:lnTo>
                    <a:pt x="156" y="235"/>
                  </a:lnTo>
                  <a:lnTo>
                    <a:pt x="155" y="235"/>
                  </a:lnTo>
                  <a:lnTo>
                    <a:pt x="155" y="236"/>
                  </a:lnTo>
                  <a:lnTo>
                    <a:pt x="153" y="236"/>
                  </a:lnTo>
                  <a:lnTo>
                    <a:pt x="150" y="236"/>
                  </a:lnTo>
                  <a:lnTo>
                    <a:pt x="148" y="237"/>
                  </a:lnTo>
                  <a:lnTo>
                    <a:pt x="147" y="236"/>
                  </a:lnTo>
                  <a:lnTo>
                    <a:pt x="146" y="236"/>
                  </a:lnTo>
                  <a:lnTo>
                    <a:pt x="145" y="235"/>
                  </a:lnTo>
                  <a:lnTo>
                    <a:pt x="144" y="234"/>
                  </a:lnTo>
                  <a:lnTo>
                    <a:pt x="144" y="233"/>
                  </a:lnTo>
                  <a:lnTo>
                    <a:pt x="145" y="232"/>
                  </a:lnTo>
                  <a:lnTo>
                    <a:pt x="145" y="231"/>
                  </a:lnTo>
                  <a:lnTo>
                    <a:pt x="145" y="229"/>
                  </a:lnTo>
                  <a:lnTo>
                    <a:pt x="144" y="229"/>
                  </a:lnTo>
                  <a:lnTo>
                    <a:pt x="144" y="229"/>
                  </a:lnTo>
                  <a:lnTo>
                    <a:pt x="144" y="230"/>
                  </a:lnTo>
                  <a:lnTo>
                    <a:pt x="139" y="231"/>
                  </a:lnTo>
                  <a:lnTo>
                    <a:pt x="137" y="231"/>
                  </a:lnTo>
                  <a:lnTo>
                    <a:pt x="136" y="231"/>
                  </a:lnTo>
                  <a:lnTo>
                    <a:pt x="135" y="231"/>
                  </a:lnTo>
                  <a:lnTo>
                    <a:pt x="134" y="230"/>
                  </a:lnTo>
                  <a:lnTo>
                    <a:pt x="135" y="229"/>
                  </a:lnTo>
                  <a:lnTo>
                    <a:pt x="136" y="228"/>
                  </a:lnTo>
                  <a:lnTo>
                    <a:pt x="136" y="226"/>
                  </a:lnTo>
                  <a:lnTo>
                    <a:pt x="136" y="226"/>
                  </a:lnTo>
                  <a:lnTo>
                    <a:pt x="135" y="228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0" y="226"/>
                  </a:lnTo>
                  <a:lnTo>
                    <a:pt x="129" y="224"/>
                  </a:lnTo>
                  <a:lnTo>
                    <a:pt x="128" y="223"/>
                  </a:lnTo>
                  <a:lnTo>
                    <a:pt x="128" y="225"/>
                  </a:lnTo>
                  <a:lnTo>
                    <a:pt x="128" y="227"/>
                  </a:lnTo>
                  <a:lnTo>
                    <a:pt x="128" y="229"/>
                  </a:lnTo>
                  <a:lnTo>
                    <a:pt x="129" y="230"/>
                  </a:lnTo>
                  <a:lnTo>
                    <a:pt x="130" y="231"/>
                  </a:lnTo>
                  <a:lnTo>
                    <a:pt x="130" y="232"/>
                  </a:lnTo>
                  <a:lnTo>
                    <a:pt x="132" y="233"/>
                  </a:lnTo>
                  <a:lnTo>
                    <a:pt x="134" y="233"/>
                  </a:lnTo>
                  <a:lnTo>
                    <a:pt x="133" y="234"/>
                  </a:lnTo>
                  <a:lnTo>
                    <a:pt x="129" y="236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8" y="238"/>
                  </a:lnTo>
                  <a:lnTo>
                    <a:pt x="127" y="238"/>
                  </a:lnTo>
                  <a:lnTo>
                    <a:pt x="127" y="239"/>
                  </a:lnTo>
                  <a:lnTo>
                    <a:pt x="126" y="239"/>
                  </a:lnTo>
                  <a:lnTo>
                    <a:pt x="124" y="239"/>
                  </a:lnTo>
                  <a:lnTo>
                    <a:pt x="124" y="238"/>
                  </a:lnTo>
                  <a:lnTo>
                    <a:pt x="125" y="237"/>
                  </a:lnTo>
                  <a:lnTo>
                    <a:pt x="125" y="236"/>
                  </a:lnTo>
                  <a:lnTo>
                    <a:pt x="126" y="237"/>
                  </a:lnTo>
                  <a:lnTo>
                    <a:pt x="127" y="237"/>
                  </a:lnTo>
                  <a:lnTo>
                    <a:pt x="127" y="236"/>
                  </a:lnTo>
                  <a:lnTo>
                    <a:pt x="126" y="236"/>
                  </a:lnTo>
                  <a:lnTo>
                    <a:pt x="126" y="236"/>
                  </a:lnTo>
                  <a:lnTo>
                    <a:pt x="125" y="236"/>
                  </a:lnTo>
                  <a:lnTo>
                    <a:pt x="124" y="236"/>
                  </a:lnTo>
                  <a:lnTo>
                    <a:pt x="124" y="236"/>
                  </a:lnTo>
                  <a:lnTo>
                    <a:pt x="124" y="235"/>
                  </a:lnTo>
                  <a:lnTo>
                    <a:pt x="124" y="233"/>
                  </a:lnTo>
                  <a:lnTo>
                    <a:pt x="123" y="235"/>
                  </a:lnTo>
                  <a:lnTo>
                    <a:pt x="123" y="235"/>
                  </a:lnTo>
                  <a:lnTo>
                    <a:pt x="122" y="235"/>
                  </a:lnTo>
                  <a:lnTo>
                    <a:pt x="122" y="234"/>
                  </a:lnTo>
                  <a:lnTo>
                    <a:pt x="121" y="234"/>
                  </a:lnTo>
                  <a:lnTo>
                    <a:pt x="120" y="234"/>
                  </a:lnTo>
                  <a:lnTo>
                    <a:pt x="118" y="233"/>
                  </a:lnTo>
                  <a:lnTo>
                    <a:pt x="118" y="234"/>
                  </a:lnTo>
                  <a:lnTo>
                    <a:pt x="116" y="233"/>
                  </a:lnTo>
                  <a:lnTo>
                    <a:pt x="116" y="233"/>
                  </a:lnTo>
                  <a:lnTo>
                    <a:pt x="116" y="234"/>
                  </a:lnTo>
                  <a:lnTo>
                    <a:pt x="120" y="236"/>
                  </a:lnTo>
                  <a:lnTo>
                    <a:pt x="121" y="237"/>
                  </a:lnTo>
                  <a:lnTo>
                    <a:pt x="122" y="239"/>
                  </a:lnTo>
                  <a:lnTo>
                    <a:pt x="121" y="241"/>
                  </a:lnTo>
                  <a:lnTo>
                    <a:pt x="119" y="241"/>
                  </a:lnTo>
                  <a:lnTo>
                    <a:pt x="120" y="241"/>
                  </a:lnTo>
                  <a:lnTo>
                    <a:pt x="121" y="242"/>
                  </a:lnTo>
                  <a:lnTo>
                    <a:pt x="122" y="242"/>
                  </a:lnTo>
                  <a:lnTo>
                    <a:pt x="122" y="243"/>
                  </a:lnTo>
                  <a:lnTo>
                    <a:pt x="120" y="243"/>
                  </a:lnTo>
                  <a:lnTo>
                    <a:pt x="118" y="243"/>
                  </a:lnTo>
                  <a:lnTo>
                    <a:pt x="117" y="242"/>
                  </a:lnTo>
                  <a:lnTo>
                    <a:pt x="116" y="243"/>
                  </a:lnTo>
                  <a:lnTo>
                    <a:pt x="115" y="246"/>
                  </a:lnTo>
                  <a:lnTo>
                    <a:pt x="114" y="247"/>
                  </a:lnTo>
                  <a:lnTo>
                    <a:pt x="113" y="248"/>
                  </a:lnTo>
                  <a:lnTo>
                    <a:pt x="113" y="248"/>
                  </a:lnTo>
                  <a:lnTo>
                    <a:pt x="112" y="248"/>
                  </a:lnTo>
                  <a:lnTo>
                    <a:pt x="111" y="247"/>
                  </a:lnTo>
                  <a:lnTo>
                    <a:pt x="111" y="246"/>
                  </a:lnTo>
                  <a:lnTo>
                    <a:pt x="111" y="245"/>
                  </a:lnTo>
                  <a:lnTo>
                    <a:pt x="110" y="245"/>
                  </a:lnTo>
                  <a:lnTo>
                    <a:pt x="109" y="245"/>
                  </a:lnTo>
                  <a:lnTo>
                    <a:pt x="109" y="245"/>
                  </a:lnTo>
                  <a:lnTo>
                    <a:pt x="109" y="246"/>
                  </a:lnTo>
                  <a:lnTo>
                    <a:pt x="110" y="247"/>
                  </a:lnTo>
                  <a:lnTo>
                    <a:pt x="111" y="248"/>
                  </a:lnTo>
                  <a:lnTo>
                    <a:pt x="109" y="248"/>
                  </a:lnTo>
                  <a:lnTo>
                    <a:pt x="109" y="249"/>
                  </a:lnTo>
                  <a:lnTo>
                    <a:pt x="108" y="249"/>
                  </a:lnTo>
                  <a:lnTo>
                    <a:pt x="107" y="248"/>
                  </a:lnTo>
                  <a:lnTo>
                    <a:pt x="106" y="248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104" y="249"/>
                  </a:lnTo>
                  <a:lnTo>
                    <a:pt x="104" y="249"/>
                  </a:lnTo>
                  <a:lnTo>
                    <a:pt x="103" y="249"/>
                  </a:lnTo>
                  <a:lnTo>
                    <a:pt x="103" y="248"/>
                  </a:lnTo>
                  <a:lnTo>
                    <a:pt x="104" y="246"/>
                  </a:lnTo>
                  <a:lnTo>
                    <a:pt x="102" y="247"/>
                  </a:lnTo>
                  <a:lnTo>
                    <a:pt x="102" y="246"/>
                  </a:lnTo>
                  <a:lnTo>
                    <a:pt x="102" y="243"/>
                  </a:lnTo>
                  <a:lnTo>
                    <a:pt x="101" y="244"/>
                  </a:lnTo>
                  <a:lnTo>
                    <a:pt x="101" y="245"/>
                  </a:lnTo>
                  <a:lnTo>
                    <a:pt x="101" y="245"/>
                  </a:lnTo>
                  <a:lnTo>
                    <a:pt x="101" y="246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99" y="247"/>
                  </a:lnTo>
                  <a:lnTo>
                    <a:pt x="97" y="247"/>
                  </a:lnTo>
                  <a:lnTo>
                    <a:pt x="97" y="248"/>
                  </a:lnTo>
                  <a:lnTo>
                    <a:pt x="97" y="248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99" y="249"/>
                  </a:lnTo>
                  <a:lnTo>
                    <a:pt x="97" y="250"/>
                  </a:lnTo>
                  <a:lnTo>
                    <a:pt x="97" y="250"/>
                  </a:lnTo>
                  <a:lnTo>
                    <a:pt x="96" y="250"/>
                  </a:lnTo>
                  <a:lnTo>
                    <a:pt x="94" y="253"/>
                  </a:lnTo>
                  <a:lnTo>
                    <a:pt x="92" y="254"/>
                  </a:lnTo>
                  <a:lnTo>
                    <a:pt x="91" y="253"/>
                  </a:lnTo>
                  <a:lnTo>
                    <a:pt x="92" y="252"/>
                  </a:lnTo>
                  <a:lnTo>
                    <a:pt x="93" y="252"/>
                  </a:lnTo>
                  <a:lnTo>
                    <a:pt x="94" y="250"/>
                  </a:lnTo>
                  <a:lnTo>
                    <a:pt x="93" y="250"/>
                  </a:lnTo>
                  <a:lnTo>
                    <a:pt x="91" y="249"/>
                  </a:lnTo>
                  <a:lnTo>
                    <a:pt x="90" y="249"/>
                  </a:lnTo>
                  <a:lnTo>
                    <a:pt x="88" y="249"/>
                  </a:lnTo>
                  <a:lnTo>
                    <a:pt x="88" y="248"/>
                  </a:lnTo>
                  <a:lnTo>
                    <a:pt x="88" y="248"/>
                  </a:lnTo>
                  <a:lnTo>
                    <a:pt x="86" y="249"/>
                  </a:lnTo>
                  <a:lnTo>
                    <a:pt x="86" y="249"/>
                  </a:lnTo>
                  <a:lnTo>
                    <a:pt x="87" y="249"/>
                  </a:lnTo>
                  <a:lnTo>
                    <a:pt x="86" y="250"/>
                  </a:lnTo>
                  <a:lnTo>
                    <a:pt x="87" y="250"/>
                  </a:lnTo>
                  <a:lnTo>
                    <a:pt x="88" y="250"/>
                  </a:lnTo>
                  <a:lnTo>
                    <a:pt x="88" y="250"/>
                  </a:lnTo>
                  <a:lnTo>
                    <a:pt x="88" y="250"/>
                  </a:lnTo>
                  <a:lnTo>
                    <a:pt x="89" y="250"/>
                  </a:lnTo>
                  <a:lnTo>
                    <a:pt x="88" y="250"/>
                  </a:lnTo>
                  <a:lnTo>
                    <a:pt x="86" y="251"/>
                  </a:lnTo>
                  <a:lnTo>
                    <a:pt x="85" y="252"/>
                  </a:lnTo>
                  <a:lnTo>
                    <a:pt x="84" y="251"/>
                  </a:lnTo>
                  <a:lnTo>
                    <a:pt x="83" y="251"/>
                  </a:lnTo>
                  <a:lnTo>
                    <a:pt x="81" y="251"/>
                  </a:lnTo>
                  <a:lnTo>
                    <a:pt x="81" y="250"/>
                  </a:lnTo>
                  <a:lnTo>
                    <a:pt x="84" y="250"/>
                  </a:lnTo>
                  <a:lnTo>
                    <a:pt x="84" y="250"/>
                  </a:lnTo>
                  <a:lnTo>
                    <a:pt x="84" y="250"/>
                  </a:lnTo>
                  <a:lnTo>
                    <a:pt x="83" y="250"/>
                  </a:lnTo>
                  <a:lnTo>
                    <a:pt x="83" y="250"/>
                  </a:lnTo>
                  <a:lnTo>
                    <a:pt x="82" y="250"/>
                  </a:lnTo>
                  <a:lnTo>
                    <a:pt x="81" y="250"/>
                  </a:lnTo>
                  <a:lnTo>
                    <a:pt x="81" y="250"/>
                  </a:lnTo>
                  <a:lnTo>
                    <a:pt x="81" y="249"/>
                  </a:lnTo>
                  <a:lnTo>
                    <a:pt x="79" y="248"/>
                  </a:lnTo>
                  <a:lnTo>
                    <a:pt x="78" y="247"/>
                  </a:lnTo>
                  <a:lnTo>
                    <a:pt x="78" y="248"/>
                  </a:lnTo>
                  <a:lnTo>
                    <a:pt x="77" y="249"/>
                  </a:lnTo>
                  <a:lnTo>
                    <a:pt x="76" y="249"/>
                  </a:lnTo>
                  <a:lnTo>
                    <a:pt x="76" y="250"/>
                  </a:lnTo>
                  <a:lnTo>
                    <a:pt x="77" y="250"/>
                  </a:lnTo>
                  <a:lnTo>
                    <a:pt x="78" y="250"/>
                  </a:lnTo>
                  <a:lnTo>
                    <a:pt x="77" y="252"/>
                  </a:lnTo>
                  <a:lnTo>
                    <a:pt x="76" y="252"/>
                  </a:lnTo>
                  <a:lnTo>
                    <a:pt x="75" y="252"/>
                  </a:lnTo>
                  <a:lnTo>
                    <a:pt x="75" y="253"/>
                  </a:lnTo>
                  <a:lnTo>
                    <a:pt x="76" y="253"/>
                  </a:lnTo>
                  <a:lnTo>
                    <a:pt x="77" y="253"/>
                  </a:lnTo>
                  <a:lnTo>
                    <a:pt x="78" y="252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9" y="250"/>
                  </a:lnTo>
                  <a:lnTo>
                    <a:pt x="80" y="250"/>
                  </a:lnTo>
                  <a:lnTo>
                    <a:pt x="81" y="251"/>
                  </a:lnTo>
                  <a:lnTo>
                    <a:pt x="80" y="251"/>
                  </a:lnTo>
                  <a:lnTo>
                    <a:pt x="78" y="252"/>
                  </a:lnTo>
                  <a:lnTo>
                    <a:pt x="76" y="254"/>
                  </a:lnTo>
                  <a:lnTo>
                    <a:pt x="74" y="254"/>
                  </a:lnTo>
                  <a:lnTo>
                    <a:pt x="74" y="255"/>
                  </a:lnTo>
                  <a:lnTo>
                    <a:pt x="72" y="256"/>
                  </a:lnTo>
                  <a:lnTo>
                    <a:pt x="71" y="256"/>
                  </a:lnTo>
                  <a:lnTo>
                    <a:pt x="69" y="257"/>
                  </a:lnTo>
                  <a:lnTo>
                    <a:pt x="69" y="257"/>
                  </a:lnTo>
                  <a:lnTo>
                    <a:pt x="68" y="257"/>
                  </a:lnTo>
                  <a:lnTo>
                    <a:pt x="67" y="257"/>
                  </a:lnTo>
                  <a:lnTo>
                    <a:pt x="66" y="256"/>
                  </a:lnTo>
                  <a:lnTo>
                    <a:pt x="65" y="256"/>
                  </a:lnTo>
                  <a:lnTo>
                    <a:pt x="64" y="256"/>
                  </a:lnTo>
                  <a:lnTo>
                    <a:pt x="62" y="257"/>
                  </a:lnTo>
                  <a:lnTo>
                    <a:pt x="60" y="259"/>
                  </a:lnTo>
                  <a:lnTo>
                    <a:pt x="59" y="260"/>
                  </a:lnTo>
                  <a:lnTo>
                    <a:pt x="59" y="261"/>
                  </a:lnTo>
                  <a:lnTo>
                    <a:pt x="58" y="263"/>
                  </a:lnTo>
                  <a:lnTo>
                    <a:pt x="57" y="264"/>
                  </a:lnTo>
                  <a:lnTo>
                    <a:pt x="57" y="264"/>
                  </a:lnTo>
                  <a:lnTo>
                    <a:pt x="57" y="261"/>
                  </a:lnTo>
                  <a:lnTo>
                    <a:pt x="57" y="259"/>
                  </a:lnTo>
                  <a:lnTo>
                    <a:pt x="59" y="259"/>
                  </a:lnTo>
                  <a:lnTo>
                    <a:pt x="58" y="259"/>
                  </a:lnTo>
                  <a:lnTo>
                    <a:pt x="57" y="259"/>
                  </a:lnTo>
                  <a:lnTo>
                    <a:pt x="57" y="260"/>
                  </a:lnTo>
                  <a:lnTo>
                    <a:pt x="56" y="261"/>
                  </a:lnTo>
                  <a:lnTo>
                    <a:pt x="56" y="259"/>
                  </a:lnTo>
                  <a:lnTo>
                    <a:pt x="56" y="259"/>
                  </a:lnTo>
                  <a:lnTo>
                    <a:pt x="55" y="258"/>
                  </a:lnTo>
                  <a:lnTo>
                    <a:pt x="56" y="257"/>
                  </a:lnTo>
                  <a:lnTo>
                    <a:pt x="57" y="257"/>
                  </a:lnTo>
                  <a:lnTo>
                    <a:pt x="58" y="257"/>
                  </a:lnTo>
                  <a:lnTo>
                    <a:pt x="59" y="256"/>
                  </a:lnTo>
                  <a:lnTo>
                    <a:pt x="61" y="256"/>
                  </a:lnTo>
                  <a:lnTo>
                    <a:pt x="63" y="255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1" y="255"/>
                  </a:lnTo>
                  <a:lnTo>
                    <a:pt x="56" y="257"/>
                  </a:lnTo>
                  <a:lnTo>
                    <a:pt x="55" y="259"/>
                  </a:lnTo>
                  <a:lnTo>
                    <a:pt x="55" y="262"/>
                  </a:lnTo>
                  <a:lnTo>
                    <a:pt x="55" y="263"/>
                  </a:lnTo>
                  <a:lnTo>
                    <a:pt x="56" y="264"/>
                  </a:lnTo>
                  <a:lnTo>
                    <a:pt x="56" y="266"/>
                  </a:lnTo>
                  <a:lnTo>
                    <a:pt x="55" y="266"/>
                  </a:lnTo>
                  <a:lnTo>
                    <a:pt x="53" y="265"/>
                  </a:lnTo>
                  <a:lnTo>
                    <a:pt x="53" y="266"/>
                  </a:lnTo>
                  <a:lnTo>
                    <a:pt x="53" y="266"/>
                  </a:lnTo>
                  <a:lnTo>
                    <a:pt x="47" y="267"/>
                  </a:lnTo>
                  <a:lnTo>
                    <a:pt x="46" y="267"/>
                  </a:lnTo>
                  <a:lnTo>
                    <a:pt x="45" y="268"/>
                  </a:lnTo>
                  <a:lnTo>
                    <a:pt x="45" y="269"/>
                  </a:lnTo>
                  <a:lnTo>
                    <a:pt x="44" y="269"/>
                  </a:lnTo>
                  <a:lnTo>
                    <a:pt x="44" y="268"/>
                  </a:lnTo>
                  <a:lnTo>
                    <a:pt x="45" y="266"/>
                  </a:lnTo>
                  <a:lnTo>
                    <a:pt x="45" y="266"/>
                  </a:lnTo>
                  <a:lnTo>
                    <a:pt x="45" y="265"/>
                  </a:lnTo>
                  <a:lnTo>
                    <a:pt x="44" y="264"/>
                  </a:lnTo>
                  <a:lnTo>
                    <a:pt x="44" y="264"/>
                  </a:lnTo>
                  <a:lnTo>
                    <a:pt x="45" y="264"/>
                  </a:lnTo>
                  <a:lnTo>
                    <a:pt x="45" y="263"/>
                  </a:lnTo>
                  <a:lnTo>
                    <a:pt x="44" y="263"/>
                  </a:lnTo>
                  <a:lnTo>
                    <a:pt x="45" y="263"/>
                  </a:lnTo>
                  <a:lnTo>
                    <a:pt x="45" y="263"/>
                  </a:lnTo>
                  <a:lnTo>
                    <a:pt x="45" y="263"/>
                  </a:lnTo>
                  <a:lnTo>
                    <a:pt x="45" y="263"/>
                  </a:lnTo>
                  <a:lnTo>
                    <a:pt x="46" y="263"/>
                  </a:lnTo>
                  <a:lnTo>
                    <a:pt x="46" y="263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47" y="263"/>
                  </a:lnTo>
                  <a:lnTo>
                    <a:pt x="47" y="263"/>
                  </a:lnTo>
                  <a:lnTo>
                    <a:pt x="47" y="262"/>
                  </a:lnTo>
                  <a:lnTo>
                    <a:pt x="46" y="262"/>
                  </a:lnTo>
                  <a:lnTo>
                    <a:pt x="46" y="263"/>
                  </a:lnTo>
                  <a:lnTo>
                    <a:pt x="46" y="263"/>
                  </a:lnTo>
                  <a:lnTo>
                    <a:pt x="46" y="262"/>
                  </a:lnTo>
                  <a:lnTo>
                    <a:pt x="45" y="262"/>
                  </a:lnTo>
                  <a:lnTo>
                    <a:pt x="45" y="262"/>
                  </a:lnTo>
                  <a:lnTo>
                    <a:pt x="47" y="260"/>
                  </a:lnTo>
                  <a:lnTo>
                    <a:pt x="47" y="260"/>
                  </a:lnTo>
                  <a:lnTo>
                    <a:pt x="46" y="260"/>
                  </a:lnTo>
                  <a:lnTo>
                    <a:pt x="46" y="260"/>
                  </a:lnTo>
                  <a:lnTo>
                    <a:pt x="46" y="260"/>
                  </a:lnTo>
                  <a:lnTo>
                    <a:pt x="46" y="259"/>
                  </a:lnTo>
                  <a:lnTo>
                    <a:pt x="46" y="260"/>
                  </a:lnTo>
                  <a:lnTo>
                    <a:pt x="45" y="261"/>
                  </a:lnTo>
                  <a:lnTo>
                    <a:pt x="45" y="261"/>
                  </a:lnTo>
                  <a:lnTo>
                    <a:pt x="44" y="260"/>
                  </a:lnTo>
                  <a:lnTo>
                    <a:pt x="44" y="259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4" y="257"/>
                  </a:lnTo>
                  <a:lnTo>
                    <a:pt x="43" y="257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42" y="253"/>
                  </a:lnTo>
                  <a:lnTo>
                    <a:pt x="42" y="252"/>
                  </a:lnTo>
                  <a:lnTo>
                    <a:pt x="40" y="254"/>
                  </a:lnTo>
                  <a:lnTo>
                    <a:pt x="41" y="256"/>
                  </a:lnTo>
                  <a:lnTo>
                    <a:pt x="42" y="258"/>
                  </a:lnTo>
                  <a:lnTo>
                    <a:pt x="42" y="260"/>
                  </a:lnTo>
                  <a:lnTo>
                    <a:pt x="41" y="260"/>
                  </a:lnTo>
                  <a:lnTo>
                    <a:pt x="41" y="261"/>
                  </a:lnTo>
                  <a:lnTo>
                    <a:pt x="40" y="261"/>
                  </a:lnTo>
                  <a:lnTo>
                    <a:pt x="39" y="259"/>
                  </a:lnTo>
                  <a:lnTo>
                    <a:pt x="39" y="259"/>
                  </a:lnTo>
                  <a:lnTo>
                    <a:pt x="39" y="260"/>
                  </a:lnTo>
                  <a:lnTo>
                    <a:pt x="39" y="260"/>
                  </a:lnTo>
                  <a:lnTo>
                    <a:pt x="40" y="261"/>
                  </a:lnTo>
                  <a:lnTo>
                    <a:pt x="40" y="262"/>
                  </a:lnTo>
                  <a:lnTo>
                    <a:pt x="40" y="263"/>
                  </a:lnTo>
                  <a:lnTo>
                    <a:pt x="40" y="263"/>
                  </a:lnTo>
                  <a:lnTo>
                    <a:pt x="41" y="263"/>
                  </a:lnTo>
                  <a:lnTo>
                    <a:pt x="41" y="264"/>
                  </a:lnTo>
                  <a:lnTo>
                    <a:pt x="42" y="264"/>
                  </a:lnTo>
                  <a:lnTo>
                    <a:pt x="42" y="265"/>
                  </a:lnTo>
                  <a:lnTo>
                    <a:pt x="43" y="266"/>
                  </a:lnTo>
                  <a:lnTo>
                    <a:pt x="43" y="266"/>
                  </a:lnTo>
                  <a:lnTo>
                    <a:pt x="43" y="266"/>
                  </a:lnTo>
                  <a:lnTo>
                    <a:pt x="43" y="268"/>
                  </a:lnTo>
                  <a:lnTo>
                    <a:pt x="43" y="269"/>
                  </a:lnTo>
                  <a:lnTo>
                    <a:pt x="42" y="270"/>
                  </a:lnTo>
                  <a:lnTo>
                    <a:pt x="42" y="270"/>
                  </a:lnTo>
                  <a:lnTo>
                    <a:pt x="41" y="270"/>
                  </a:lnTo>
                  <a:lnTo>
                    <a:pt x="41" y="271"/>
                  </a:lnTo>
                  <a:lnTo>
                    <a:pt x="39" y="272"/>
                  </a:lnTo>
                  <a:lnTo>
                    <a:pt x="39" y="273"/>
                  </a:lnTo>
                  <a:lnTo>
                    <a:pt x="38" y="274"/>
                  </a:lnTo>
                  <a:lnTo>
                    <a:pt x="36" y="275"/>
                  </a:lnTo>
                  <a:lnTo>
                    <a:pt x="35" y="275"/>
                  </a:lnTo>
                  <a:lnTo>
                    <a:pt x="32" y="278"/>
                  </a:lnTo>
                  <a:lnTo>
                    <a:pt x="32" y="278"/>
                  </a:lnTo>
                  <a:lnTo>
                    <a:pt x="32" y="278"/>
                  </a:lnTo>
                  <a:lnTo>
                    <a:pt x="32" y="277"/>
                  </a:lnTo>
                  <a:lnTo>
                    <a:pt x="32" y="277"/>
                  </a:lnTo>
                  <a:lnTo>
                    <a:pt x="32" y="275"/>
                  </a:lnTo>
                  <a:lnTo>
                    <a:pt x="31" y="276"/>
                  </a:lnTo>
                  <a:lnTo>
                    <a:pt x="31" y="277"/>
                  </a:lnTo>
                  <a:lnTo>
                    <a:pt x="30" y="278"/>
                  </a:lnTo>
                  <a:lnTo>
                    <a:pt x="30" y="279"/>
                  </a:lnTo>
                  <a:lnTo>
                    <a:pt x="29" y="281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29" y="282"/>
                  </a:lnTo>
                  <a:lnTo>
                    <a:pt x="29" y="283"/>
                  </a:lnTo>
                  <a:lnTo>
                    <a:pt x="28" y="284"/>
                  </a:lnTo>
                  <a:lnTo>
                    <a:pt x="28" y="285"/>
                  </a:lnTo>
                  <a:lnTo>
                    <a:pt x="28" y="286"/>
                  </a:lnTo>
                  <a:lnTo>
                    <a:pt x="29" y="288"/>
                  </a:lnTo>
                  <a:lnTo>
                    <a:pt x="30" y="289"/>
                  </a:lnTo>
                  <a:lnTo>
                    <a:pt x="29" y="288"/>
                  </a:lnTo>
                  <a:lnTo>
                    <a:pt x="29" y="288"/>
                  </a:lnTo>
                  <a:lnTo>
                    <a:pt x="29" y="289"/>
                  </a:lnTo>
                  <a:lnTo>
                    <a:pt x="29" y="290"/>
                  </a:lnTo>
                  <a:lnTo>
                    <a:pt x="29" y="290"/>
                  </a:lnTo>
                  <a:lnTo>
                    <a:pt x="29" y="290"/>
                  </a:lnTo>
                  <a:lnTo>
                    <a:pt x="29" y="290"/>
                  </a:lnTo>
                  <a:lnTo>
                    <a:pt x="30" y="290"/>
                  </a:lnTo>
                  <a:lnTo>
                    <a:pt x="31" y="290"/>
                  </a:lnTo>
                  <a:lnTo>
                    <a:pt x="31" y="291"/>
                  </a:lnTo>
                  <a:lnTo>
                    <a:pt x="32" y="290"/>
                  </a:lnTo>
                  <a:lnTo>
                    <a:pt x="36" y="290"/>
                  </a:lnTo>
                  <a:lnTo>
                    <a:pt x="37" y="289"/>
                  </a:lnTo>
                  <a:lnTo>
                    <a:pt x="38" y="289"/>
                  </a:lnTo>
                  <a:lnTo>
                    <a:pt x="39" y="289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39" y="291"/>
                  </a:lnTo>
                  <a:lnTo>
                    <a:pt x="40" y="291"/>
                  </a:lnTo>
                  <a:lnTo>
                    <a:pt x="40" y="291"/>
                  </a:lnTo>
                  <a:lnTo>
                    <a:pt x="41" y="290"/>
                  </a:lnTo>
                  <a:lnTo>
                    <a:pt x="41" y="291"/>
                  </a:lnTo>
                  <a:lnTo>
                    <a:pt x="43" y="293"/>
                  </a:lnTo>
                  <a:lnTo>
                    <a:pt x="43" y="296"/>
                  </a:lnTo>
                  <a:lnTo>
                    <a:pt x="42" y="298"/>
                  </a:lnTo>
                  <a:lnTo>
                    <a:pt x="41" y="298"/>
                  </a:lnTo>
                  <a:lnTo>
                    <a:pt x="41" y="298"/>
                  </a:lnTo>
                  <a:lnTo>
                    <a:pt x="39" y="297"/>
                  </a:lnTo>
                  <a:lnTo>
                    <a:pt x="39" y="296"/>
                  </a:lnTo>
                  <a:lnTo>
                    <a:pt x="39" y="295"/>
                  </a:lnTo>
                  <a:lnTo>
                    <a:pt x="39" y="292"/>
                  </a:lnTo>
                  <a:lnTo>
                    <a:pt x="39" y="291"/>
                  </a:lnTo>
                  <a:lnTo>
                    <a:pt x="39" y="292"/>
                  </a:lnTo>
                  <a:lnTo>
                    <a:pt x="39" y="292"/>
                  </a:lnTo>
                  <a:lnTo>
                    <a:pt x="38" y="292"/>
                  </a:lnTo>
                  <a:lnTo>
                    <a:pt x="39" y="294"/>
                  </a:lnTo>
                  <a:lnTo>
                    <a:pt x="39" y="294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8" y="296"/>
                  </a:lnTo>
                  <a:lnTo>
                    <a:pt x="38" y="296"/>
                  </a:lnTo>
                  <a:lnTo>
                    <a:pt x="38" y="296"/>
                  </a:lnTo>
                  <a:lnTo>
                    <a:pt x="39" y="297"/>
                  </a:lnTo>
                  <a:lnTo>
                    <a:pt x="39" y="298"/>
                  </a:lnTo>
                  <a:lnTo>
                    <a:pt x="38" y="299"/>
                  </a:lnTo>
                  <a:lnTo>
                    <a:pt x="37" y="301"/>
                  </a:lnTo>
                  <a:lnTo>
                    <a:pt x="38" y="301"/>
                  </a:lnTo>
                  <a:lnTo>
                    <a:pt x="38" y="300"/>
                  </a:lnTo>
                  <a:lnTo>
                    <a:pt x="39" y="300"/>
                  </a:lnTo>
                  <a:lnTo>
                    <a:pt x="39" y="301"/>
                  </a:lnTo>
                  <a:lnTo>
                    <a:pt x="39" y="301"/>
                  </a:lnTo>
                  <a:lnTo>
                    <a:pt x="38" y="302"/>
                  </a:lnTo>
                  <a:lnTo>
                    <a:pt x="38" y="303"/>
                  </a:lnTo>
                  <a:lnTo>
                    <a:pt x="39" y="303"/>
                  </a:lnTo>
                  <a:lnTo>
                    <a:pt x="39" y="303"/>
                  </a:lnTo>
                  <a:lnTo>
                    <a:pt x="39" y="303"/>
                  </a:lnTo>
                  <a:lnTo>
                    <a:pt x="40" y="302"/>
                  </a:lnTo>
                  <a:lnTo>
                    <a:pt x="40" y="304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2" y="303"/>
                  </a:lnTo>
                  <a:lnTo>
                    <a:pt x="42" y="304"/>
                  </a:lnTo>
                  <a:lnTo>
                    <a:pt x="42" y="305"/>
                  </a:lnTo>
                  <a:lnTo>
                    <a:pt x="42" y="305"/>
                  </a:lnTo>
                  <a:lnTo>
                    <a:pt x="43" y="305"/>
                  </a:lnTo>
                  <a:lnTo>
                    <a:pt x="44" y="306"/>
                  </a:lnTo>
                  <a:lnTo>
                    <a:pt x="45" y="306"/>
                  </a:lnTo>
                  <a:lnTo>
                    <a:pt x="46" y="306"/>
                  </a:lnTo>
                  <a:lnTo>
                    <a:pt x="46" y="306"/>
                  </a:lnTo>
                  <a:lnTo>
                    <a:pt x="46" y="306"/>
                  </a:lnTo>
                  <a:lnTo>
                    <a:pt x="48" y="308"/>
                  </a:lnTo>
                  <a:lnTo>
                    <a:pt x="49" y="309"/>
                  </a:lnTo>
                  <a:lnTo>
                    <a:pt x="50" y="312"/>
                  </a:lnTo>
                  <a:lnTo>
                    <a:pt x="49" y="315"/>
                  </a:lnTo>
                  <a:lnTo>
                    <a:pt x="48" y="316"/>
                  </a:lnTo>
                  <a:lnTo>
                    <a:pt x="47" y="317"/>
                  </a:lnTo>
                  <a:lnTo>
                    <a:pt x="46" y="317"/>
                  </a:lnTo>
                  <a:lnTo>
                    <a:pt x="46" y="319"/>
                  </a:lnTo>
                  <a:lnTo>
                    <a:pt x="43" y="323"/>
                  </a:lnTo>
                  <a:lnTo>
                    <a:pt x="43" y="323"/>
                  </a:lnTo>
                  <a:lnTo>
                    <a:pt x="41" y="323"/>
                  </a:lnTo>
                  <a:lnTo>
                    <a:pt x="40" y="323"/>
                  </a:lnTo>
                  <a:lnTo>
                    <a:pt x="39" y="323"/>
                  </a:lnTo>
                  <a:lnTo>
                    <a:pt x="39" y="324"/>
                  </a:lnTo>
                  <a:lnTo>
                    <a:pt x="38" y="325"/>
                  </a:lnTo>
                  <a:lnTo>
                    <a:pt x="36" y="326"/>
                  </a:lnTo>
                  <a:lnTo>
                    <a:pt x="36" y="326"/>
                  </a:lnTo>
                  <a:lnTo>
                    <a:pt x="35" y="326"/>
                  </a:lnTo>
                  <a:lnTo>
                    <a:pt x="34" y="325"/>
                  </a:lnTo>
                  <a:lnTo>
                    <a:pt x="33" y="325"/>
                  </a:lnTo>
                  <a:lnTo>
                    <a:pt x="33" y="325"/>
                  </a:lnTo>
                  <a:lnTo>
                    <a:pt x="32" y="325"/>
                  </a:lnTo>
                  <a:lnTo>
                    <a:pt x="31" y="325"/>
                  </a:lnTo>
                  <a:lnTo>
                    <a:pt x="31" y="326"/>
                  </a:lnTo>
                  <a:lnTo>
                    <a:pt x="31" y="326"/>
                  </a:lnTo>
                  <a:lnTo>
                    <a:pt x="31" y="326"/>
                  </a:lnTo>
                  <a:lnTo>
                    <a:pt x="27" y="326"/>
                  </a:lnTo>
                  <a:lnTo>
                    <a:pt x="25" y="326"/>
                  </a:lnTo>
                  <a:lnTo>
                    <a:pt x="25" y="325"/>
                  </a:lnTo>
                  <a:lnTo>
                    <a:pt x="25" y="325"/>
                  </a:lnTo>
                  <a:lnTo>
                    <a:pt x="24" y="325"/>
                  </a:lnTo>
                  <a:lnTo>
                    <a:pt x="24" y="325"/>
                  </a:lnTo>
                  <a:lnTo>
                    <a:pt x="24" y="324"/>
                  </a:lnTo>
                  <a:lnTo>
                    <a:pt x="23" y="323"/>
                  </a:lnTo>
                  <a:lnTo>
                    <a:pt x="22" y="323"/>
                  </a:lnTo>
                  <a:lnTo>
                    <a:pt x="22" y="323"/>
                  </a:lnTo>
                  <a:lnTo>
                    <a:pt x="21" y="323"/>
                  </a:lnTo>
                  <a:lnTo>
                    <a:pt x="21" y="323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19" y="324"/>
                  </a:lnTo>
                  <a:lnTo>
                    <a:pt x="19" y="324"/>
                  </a:lnTo>
                  <a:lnTo>
                    <a:pt x="18" y="324"/>
                  </a:lnTo>
                  <a:lnTo>
                    <a:pt x="17" y="325"/>
                  </a:lnTo>
                  <a:lnTo>
                    <a:pt x="17" y="326"/>
                  </a:lnTo>
                  <a:lnTo>
                    <a:pt x="16" y="326"/>
                  </a:lnTo>
                  <a:lnTo>
                    <a:pt x="15" y="326"/>
                  </a:lnTo>
                  <a:lnTo>
                    <a:pt x="15" y="326"/>
                  </a:lnTo>
                  <a:lnTo>
                    <a:pt x="15" y="326"/>
                  </a:lnTo>
                  <a:lnTo>
                    <a:pt x="15" y="326"/>
                  </a:lnTo>
                  <a:lnTo>
                    <a:pt x="15" y="325"/>
                  </a:lnTo>
                  <a:lnTo>
                    <a:pt x="16" y="324"/>
                  </a:lnTo>
                  <a:lnTo>
                    <a:pt x="16" y="322"/>
                  </a:lnTo>
                  <a:lnTo>
                    <a:pt x="16" y="321"/>
                  </a:lnTo>
                  <a:lnTo>
                    <a:pt x="15" y="320"/>
                  </a:lnTo>
                  <a:lnTo>
                    <a:pt x="15" y="320"/>
                  </a:lnTo>
                  <a:lnTo>
                    <a:pt x="13" y="319"/>
                  </a:lnTo>
                  <a:lnTo>
                    <a:pt x="12" y="319"/>
                  </a:lnTo>
                  <a:lnTo>
                    <a:pt x="13" y="318"/>
                  </a:lnTo>
                  <a:lnTo>
                    <a:pt x="12" y="317"/>
                  </a:lnTo>
                  <a:lnTo>
                    <a:pt x="13" y="316"/>
                  </a:lnTo>
                  <a:lnTo>
                    <a:pt x="13" y="316"/>
                  </a:lnTo>
                  <a:lnTo>
                    <a:pt x="13" y="316"/>
                  </a:lnTo>
                  <a:lnTo>
                    <a:pt x="13" y="315"/>
                  </a:lnTo>
                  <a:lnTo>
                    <a:pt x="14" y="315"/>
                  </a:lnTo>
                  <a:lnTo>
                    <a:pt x="15" y="316"/>
                  </a:lnTo>
                  <a:lnTo>
                    <a:pt x="17" y="317"/>
                  </a:lnTo>
                  <a:lnTo>
                    <a:pt x="17" y="318"/>
                  </a:lnTo>
                  <a:lnTo>
                    <a:pt x="18" y="319"/>
                  </a:lnTo>
                  <a:lnTo>
                    <a:pt x="18" y="320"/>
                  </a:lnTo>
                  <a:lnTo>
                    <a:pt x="18" y="319"/>
                  </a:lnTo>
                  <a:lnTo>
                    <a:pt x="19" y="318"/>
                  </a:lnTo>
                  <a:lnTo>
                    <a:pt x="20" y="317"/>
                  </a:lnTo>
                  <a:lnTo>
                    <a:pt x="20" y="316"/>
                  </a:lnTo>
                  <a:lnTo>
                    <a:pt x="20" y="315"/>
                  </a:lnTo>
                  <a:lnTo>
                    <a:pt x="18" y="313"/>
                  </a:lnTo>
                  <a:lnTo>
                    <a:pt x="18" y="313"/>
                  </a:lnTo>
                  <a:lnTo>
                    <a:pt x="18" y="312"/>
                  </a:lnTo>
                  <a:lnTo>
                    <a:pt x="18" y="313"/>
                  </a:lnTo>
                  <a:lnTo>
                    <a:pt x="17" y="313"/>
                  </a:lnTo>
                  <a:lnTo>
                    <a:pt x="17" y="313"/>
                  </a:lnTo>
                  <a:lnTo>
                    <a:pt x="16" y="312"/>
                  </a:lnTo>
                  <a:lnTo>
                    <a:pt x="16" y="312"/>
                  </a:lnTo>
                  <a:lnTo>
                    <a:pt x="16" y="311"/>
                  </a:lnTo>
                  <a:lnTo>
                    <a:pt x="16" y="312"/>
                  </a:lnTo>
                  <a:lnTo>
                    <a:pt x="15" y="313"/>
                  </a:lnTo>
                  <a:lnTo>
                    <a:pt x="15" y="314"/>
                  </a:lnTo>
                  <a:lnTo>
                    <a:pt x="15" y="313"/>
                  </a:lnTo>
                  <a:lnTo>
                    <a:pt x="15" y="312"/>
                  </a:lnTo>
                  <a:lnTo>
                    <a:pt x="14" y="312"/>
                  </a:lnTo>
                  <a:lnTo>
                    <a:pt x="13" y="312"/>
                  </a:lnTo>
                  <a:lnTo>
                    <a:pt x="13" y="311"/>
                  </a:lnTo>
                  <a:lnTo>
                    <a:pt x="12" y="311"/>
                  </a:lnTo>
                  <a:lnTo>
                    <a:pt x="10" y="311"/>
                  </a:lnTo>
                  <a:lnTo>
                    <a:pt x="10" y="310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10" y="308"/>
                  </a:lnTo>
                  <a:lnTo>
                    <a:pt x="11" y="308"/>
                  </a:lnTo>
                  <a:lnTo>
                    <a:pt x="11" y="307"/>
                  </a:lnTo>
                  <a:lnTo>
                    <a:pt x="11" y="306"/>
                  </a:lnTo>
                  <a:lnTo>
                    <a:pt x="12" y="305"/>
                  </a:lnTo>
                  <a:lnTo>
                    <a:pt x="11" y="305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10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2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6" y="299"/>
                  </a:lnTo>
                  <a:lnTo>
                    <a:pt x="7" y="299"/>
                  </a:lnTo>
                  <a:lnTo>
                    <a:pt x="7" y="300"/>
                  </a:lnTo>
                  <a:lnTo>
                    <a:pt x="8" y="300"/>
                  </a:lnTo>
                  <a:lnTo>
                    <a:pt x="9" y="300"/>
                  </a:lnTo>
                  <a:lnTo>
                    <a:pt x="9" y="299"/>
                  </a:lnTo>
                  <a:lnTo>
                    <a:pt x="10" y="298"/>
                  </a:lnTo>
                  <a:lnTo>
                    <a:pt x="10" y="299"/>
                  </a:lnTo>
                  <a:lnTo>
                    <a:pt x="11" y="299"/>
                  </a:lnTo>
                  <a:lnTo>
                    <a:pt x="12" y="299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0" y="298"/>
                  </a:lnTo>
                  <a:lnTo>
                    <a:pt x="9" y="298"/>
                  </a:lnTo>
                  <a:lnTo>
                    <a:pt x="8" y="298"/>
                  </a:lnTo>
                  <a:lnTo>
                    <a:pt x="8" y="299"/>
                  </a:lnTo>
                  <a:lnTo>
                    <a:pt x="8" y="299"/>
                  </a:lnTo>
                  <a:lnTo>
                    <a:pt x="6" y="297"/>
                  </a:lnTo>
                  <a:lnTo>
                    <a:pt x="6" y="296"/>
                  </a:lnTo>
                  <a:lnTo>
                    <a:pt x="6" y="294"/>
                  </a:lnTo>
                  <a:lnTo>
                    <a:pt x="6" y="294"/>
                  </a:lnTo>
                  <a:lnTo>
                    <a:pt x="6" y="293"/>
                  </a:lnTo>
                  <a:lnTo>
                    <a:pt x="6" y="292"/>
                  </a:lnTo>
                  <a:lnTo>
                    <a:pt x="6" y="291"/>
                  </a:lnTo>
                  <a:lnTo>
                    <a:pt x="6" y="291"/>
                  </a:lnTo>
                  <a:lnTo>
                    <a:pt x="5" y="290"/>
                  </a:lnTo>
                  <a:lnTo>
                    <a:pt x="5" y="290"/>
                  </a:lnTo>
                  <a:lnTo>
                    <a:pt x="6" y="290"/>
                  </a:lnTo>
                  <a:lnTo>
                    <a:pt x="6" y="289"/>
                  </a:lnTo>
                  <a:lnTo>
                    <a:pt x="5" y="289"/>
                  </a:lnTo>
                  <a:lnTo>
                    <a:pt x="5" y="289"/>
                  </a:lnTo>
                  <a:lnTo>
                    <a:pt x="5" y="289"/>
                  </a:lnTo>
                  <a:lnTo>
                    <a:pt x="5" y="289"/>
                  </a:lnTo>
                  <a:lnTo>
                    <a:pt x="5" y="292"/>
                  </a:lnTo>
                  <a:lnTo>
                    <a:pt x="5" y="291"/>
                  </a:lnTo>
                  <a:lnTo>
                    <a:pt x="4" y="291"/>
                  </a:lnTo>
                  <a:lnTo>
                    <a:pt x="3" y="290"/>
                  </a:lnTo>
                  <a:lnTo>
                    <a:pt x="3" y="291"/>
                  </a:lnTo>
                  <a:lnTo>
                    <a:pt x="4" y="292"/>
                  </a:lnTo>
                  <a:lnTo>
                    <a:pt x="2" y="291"/>
                  </a:lnTo>
                  <a:lnTo>
                    <a:pt x="1" y="287"/>
                  </a:lnTo>
                  <a:lnTo>
                    <a:pt x="0" y="284"/>
                  </a:lnTo>
                  <a:lnTo>
                    <a:pt x="2" y="283"/>
                  </a:lnTo>
                  <a:lnTo>
                    <a:pt x="1" y="282"/>
                  </a:lnTo>
                  <a:lnTo>
                    <a:pt x="1" y="280"/>
                  </a:lnTo>
                  <a:lnTo>
                    <a:pt x="3" y="277"/>
                  </a:lnTo>
                  <a:lnTo>
                    <a:pt x="3" y="278"/>
                  </a:lnTo>
                  <a:lnTo>
                    <a:pt x="3" y="277"/>
                  </a:lnTo>
                  <a:lnTo>
                    <a:pt x="3" y="275"/>
                  </a:lnTo>
                  <a:lnTo>
                    <a:pt x="2" y="274"/>
                  </a:lnTo>
                  <a:lnTo>
                    <a:pt x="1" y="273"/>
                  </a:lnTo>
                  <a:lnTo>
                    <a:pt x="1" y="271"/>
                  </a:lnTo>
                  <a:lnTo>
                    <a:pt x="3" y="270"/>
                  </a:lnTo>
                  <a:lnTo>
                    <a:pt x="3" y="270"/>
                  </a:lnTo>
                  <a:lnTo>
                    <a:pt x="4" y="269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5" y="269"/>
                  </a:lnTo>
                  <a:lnTo>
                    <a:pt x="6" y="268"/>
                  </a:lnTo>
                  <a:lnTo>
                    <a:pt x="6" y="267"/>
                  </a:lnTo>
                  <a:lnTo>
                    <a:pt x="6" y="264"/>
                  </a:lnTo>
                  <a:lnTo>
                    <a:pt x="6" y="263"/>
                  </a:lnTo>
                  <a:lnTo>
                    <a:pt x="6" y="263"/>
                  </a:lnTo>
                  <a:lnTo>
                    <a:pt x="6" y="262"/>
                  </a:lnTo>
                  <a:lnTo>
                    <a:pt x="6" y="261"/>
                  </a:lnTo>
                  <a:lnTo>
                    <a:pt x="6" y="258"/>
                  </a:lnTo>
                  <a:lnTo>
                    <a:pt x="7" y="259"/>
                  </a:lnTo>
                  <a:lnTo>
                    <a:pt x="7" y="259"/>
                  </a:lnTo>
                  <a:lnTo>
                    <a:pt x="8" y="259"/>
                  </a:lnTo>
                  <a:lnTo>
                    <a:pt x="8" y="260"/>
                  </a:lnTo>
                  <a:lnTo>
                    <a:pt x="8" y="260"/>
                  </a:lnTo>
                  <a:lnTo>
                    <a:pt x="8" y="259"/>
                  </a:lnTo>
                  <a:lnTo>
                    <a:pt x="8" y="259"/>
                  </a:lnTo>
                  <a:lnTo>
                    <a:pt x="9" y="258"/>
                  </a:lnTo>
                  <a:lnTo>
                    <a:pt x="9" y="258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5" y="257"/>
                  </a:lnTo>
                  <a:lnTo>
                    <a:pt x="14" y="257"/>
                  </a:lnTo>
                  <a:lnTo>
                    <a:pt x="15" y="255"/>
                  </a:lnTo>
                  <a:lnTo>
                    <a:pt x="17" y="254"/>
                  </a:lnTo>
                  <a:lnTo>
                    <a:pt x="17" y="252"/>
                  </a:lnTo>
                  <a:lnTo>
                    <a:pt x="16" y="252"/>
                  </a:lnTo>
                  <a:lnTo>
                    <a:pt x="15" y="252"/>
                  </a:lnTo>
                  <a:lnTo>
                    <a:pt x="15" y="250"/>
                  </a:lnTo>
                  <a:lnTo>
                    <a:pt x="17" y="250"/>
                  </a:lnTo>
                  <a:lnTo>
                    <a:pt x="17" y="250"/>
                  </a:lnTo>
                  <a:lnTo>
                    <a:pt x="15" y="250"/>
                  </a:lnTo>
                  <a:lnTo>
                    <a:pt x="13" y="250"/>
                  </a:lnTo>
                  <a:lnTo>
                    <a:pt x="12" y="250"/>
                  </a:lnTo>
                  <a:lnTo>
                    <a:pt x="11" y="250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10" y="251"/>
                  </a:lnTo>
                  <a:lnTo>
                    <a:pt x="10" y="252"/>
                  </a:lnTo>
                  <a:lnTo>
                    <a:pt x="9" y="252"/>
                  </a:lnTo>
                  <a:lnTo>
                    <a:pt x="8" y="251"/>
                  </a:lnTo>
                  <a:lnTo>
                    <a:pt x="8" y="250"/>
                  </a:lnTo>
                  <a:lnTo>
                    <a:pt x="8" y="246"/>
                  </a:lnTo>
                  <a:lnTo>
                    <a:pt x="7" y="247"/>
                  </a:lnTo>
                  <a:lnTo>
                    <a:pt x="6" y="247"/>
                  </a:lnTo>
                  <a:lnTo>
                    <a:pt x="6" y="246"/>
                  </a:lnTo>
                  <a:lnTo>
                    <a:pt x="6" y="245"/>
                  </a:lnTo>
                  <a:lnTo>
                    <a:pt x="6" y="245"/>
                  </a:lnTo>
                  <a:lnTo>
                    <a:pt x="5" y="245"/>
                  </a:lnTo>
                  <a:lnTo>
                    <a:pt x="5" y="245"/>
                  </a:lnTo>
                  <a:lnTo>
                    <a:pt x="5" y="241"/>
                  </a:lnTo>
                  <a:lnTo>
                    <a:pt x="5" y="240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7" y="240"/>
                  </a:lnTo>
                  <a:lnTo>
                    <a:pt x="8" y="241"/>
                  </a:lnTo>
                  <a:lnTo>
                    <a:pt x="8" y="242"/>
                  </a:lnTo>
                  <a:lnTo>
                    <a:pt x="9" y="242"/>
                  </a:lnTo>
                  <a:lnTo>
                    <a:pt x="10" y="242"/>
                  </a:lnTo>
                  <a:lnTo>
                    <a:pt x="12" y="240"/>
                  </a:lnTo>
                  <a:lnTo>
                    <a:pt x="13" y="240"/>
                  </a:lnTo>
                  <a:lnTo>
                    <a:pt x="13" y="240"/>
                  </a:lnTo>
                  <a:lnTo>
                    <a:pt x="15" y="239"/>
                  </a:lnTo>
                  <a:lnTo>
                    <a:pt x="15" y="238"/>
                  </a:lnTo>
                  <a:lnTo>
                    <a:pt x="17" y="229"/>
                  </a:lnTo>
                  <a:lnTo>
                    <a:pt x="17" y="228"/>
                  </a:lnTo>
                  <a:lnTo>
                    <a:pt x="18" y="227"/>
                  </a:lnTo>
                  <a:lnTo>
                    <a:pt x="18" y="227"/>
                  </a:lnTo>
                  <a:lnTo>
                    <a:pt x="20" y="227"/>
                  </a:lnTo>
                  <a:lnTo>
                    <a:pt x="22" y="227"/>
                  </a:lnTo>
                  <a:lnTo>
                    <a:pt x="23" y="227"/>
                  </a:lnTo>
                  <a:lnTo>
                    <a:pt x="25" y="225"/>
                  </a:lnTo>
                  <a:lnTo>
                    <a:pt x="25" y="225"/>
                  </a:lnTo>
                  <a:lnTo>
                    <a:pt x="26" y="225"/>
                  </a:lnTo>
                  <a:lnTo>
                    <a:pt x="28" y="225"/>
                  </a:lnTo>
                  <a:lnTo>
                    <a:pt x="30" y="226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3" y="226"/>
                  </a:lnTo>
                  <a:lnTo>
                    <a:pt x="35" y="226"/>
                  </a:lnTo>
                  <a:lnTo>
                    <a:pt x="37" y="225"/>
                  </a:lnTo>
                  <a:lnTo>
                    <a:pt x="38" y="225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1" y="226"/>
                  </a:lnTo>
                  <a:lnTo>
                    <a:pt x="41" y="225"/>
                  </a:lnTo>
                  <a:lnTo>
                    <a:pt x="41" y="225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39" y="221"/>
                  </a:lnTo>
                  <a:lnTo>
                    <a:pt x="39" y="219"/>
                  </a:lnTo>
                  <a:lnTo>
                    <a:pt x="39" y="217"/>
                  </a:lnTo>
                  <a:lnTo>
                    <a:pt x="39" y="213"/>
                  </a:lnTo>
                  <a:lnTo>
                    <a:pt x="39" y="212"/>
                  </a:lnTo>
                  <a:lnTo>
                    <a:pt x="39" y="211"/>
                  </a:lnTo>
                  <a:lnTo>
                    <a:pt x="39" y="210"/>
                  </a:lnTo>
                  <a:lnTo>
                    <a:pt x="39" y="209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9" y="207"/>
                  </a:lnTo>
                  <a:lnTo>
                    <a:pt x="40" y="208"/>
                  </a:lnTo>
                  <a:lnTo>
                    <a:pt x="41" y="207"/>
                  </a:lnTo>
                  <a:lnTo>
                    <a:pt x="42" y="207"/>
                  </a:lnTo>
                  <a:lnTo>
                    <a:pt x="43" y="207"/>
                  </a:lnTo>
                  <a:lnTo>
                    <a:pt x="43" y="207"/>
                  </a:lnTo>
                  <a:lnTo>
                    <a:pt x="46" y="209"/>
                  </a:lnTo>
                  <a:lnTo>
                    <a:pt x="46" y="210"/>
                  </a:lnTo>
                  <a:lnTo>
                    <a:pt x="47" y="210"/>
                  </a:lnTo>
                  <a:lnTo>
                    <a:pt x="48" y="210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1" y="208"/>
                  </a:lnTo>
                  <a:lnTo>
                    <a:pt x="52" y="208"/>
                  </a:lnTo>
                  <a:lnTo>
                    <a:pt x="53" y="208"/>
                  </a:lnTo>
                  <a:lnTo>
                    <a:pt x="53" y="209"/>
                  </a:lnTo>
                  <a:lnTo>
                    <a:pt x="53" y="209"/>
                  </a:lnTo>
                  <a:lnTo>
                    <a:pt x="54" y="208"/>
                  </a:lnTo>
                  <a:lnTo>
                    <a:pt x="55" y="208"/>
                  </a:lnTo>
                  <a:lnTo>
                    <a:pt x="56" y="208"/>
                  </a:lnTo>
                  <a:lnTo>
                    <a:pt x="56" y="207"/>
                  </a:lnTo>
                  <a:lnTo>
                    <a:pt x="56" y="205"/>
                  </a:lnTo>
                  <a:lnTo>
                    <a:pt x="57" y="205"/>
                  </a:lnTo>
                  <a:lnTo>
                    <a:pt x="57" y="204"/>
                  </a:lnTo>
                  <a:lnTo>
                    <a:pt x="58" y="202"/>
                  </a:lnTo>
                  <a:lnTo>
                    <a:pt x="59" y="202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1" y="202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4" y="201"/>
                  </a:lnTo>
                  <a:lnTo>
                    <a:pt x="64" y="201"/>
                  </a:lnTo>
                  <a:lnTo>
                    <a:pt x="64" y="201"/>
                  </a:lnTo>
                  <a:lnTo>
                    <a:pt x="64" y="200"/>
                  </a:lnTo>
                  <a:lnTo>
                    <a:pt x="63" y="200"/>
                  </a:lnTo>
                  <a:lnTo>
                    <a:pt x="62" y="199"/>
                  </a:lnTo>
                  <a:lnTo>
                    <a:pt x="60" y="197"/>
                  </a:lnTo>
                  <a:lnTo>
                    <a:pt x="60" y="196"/>
                  </a:lnTo>
                  <a:lnTo>
                    <a:pt x="60" y="196"/>
                  </a:lnTo>
                  <a:lnTo>
                    <a:pt x="60" y="196"/>
                  </a:lnTo>
                  <a:lnTo>
                    <a:pt x="60" y="195"/>
                  </a:lnTo>
                  <a:lnTo>
                    <a:pt x="60" y="194"/>
                  </a:lnTo>
                  <a:lnTo>
                    <a:pt x="60" y="193"/>
                  </a:lnTo>
                  <a:lnTo>
                    <a:pt x="60" y="192"/>
                  </a:lnTo>
                  <a:lnTo>
                    <a:pt x="60" y="191"/>
                  </a:lnTo>
                  <a:lnTo>
                    <a:pt x="59" y="190"/>
                  </a:lnTo>
                  <a:lnTo>
                    <a:pt x="59" y="189"/>
                  </a:lnTo>
                  <a:lnTo>
                    <a:pt x="59" y="189"/>
                  </a:lnTo>
                  <a:lnTo>
                    <a:pt x="59" y="189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0" y="189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2" y="185"/>
                  </a:lnTo>
                  <a:lnTo>
                    <a:pt x="62" y="185"/>
                  </a:lnTo>
                  <a:lnTo>
                    <a:pt x="62" y="184"/>
                  </a:lnTo>
                  <a:lnTo>
                    <a:pt x="62" y="183"/>
                  </a:lnTo>
                  <a:lnTo>
                    <a:pt x="63" y="183"/>
                  </a:lnTo>
                  <a:lnTo>
                    <a:pt x="64" y="184"/>
                  </a:lnTo>
                  <a:lnTo>
                    <a:pt x="65" y="184"/>
                  </a:lnTo>
                  <a:lnTo>
                    <a:pt x="65" y="184"/>
                  </a:lnTo>
                  <a:lnTo>
                    <a:pt x="66" y="184"/>
                  </a:lnTo>
                  <a:lnTo>
                    <a:pt x="66" y="183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8" y="182"/>
                  </a:lnTo>
                  <a:lnTo>
                    <a:pt x="69" y="182"/>
                  </a:lnTo>
                  <a:lnTo>
                    <a:pt x="70" y="181"/>
                  </a:lnTo>
                  <a:lnTo>
                    <a:pt x="72" y="181"/>
                  </a:lnTo>
                  <a:lnTo>
                    <a:pt x="73" y="181"/>
                  </a:lnTo>
                  <a:lnTo>
                    <a:pt x="73" y="181"/>
                  </a:lnTo>
                  <a:lnTo>
                    <a:pt x="73" y="181"/>
                  </a:lnTo>
                  <a:lnTo>
                    <a:pt x="74" y="179"/>
                  </a:lnTo>
                  <a:lnTo>
                    <a:pt x="74" y="179"/>
                  </a:lnTo>
                  <a:lnTo>
                    <a:pt x="74" y="179"/>
                  </a:lnTo>
                  <a:lnTo>
                    <a:pt x="74" y="179"/>
                  </a:lnTo>
                  <a:lnTo>
                    <a:pt x="74" y="179"/>
                  </a:lnTo>
                  <a:lnTo>
                    <a:pt x="75" y="179"/>
                  </a:lnTo>
                  <a:lnTo>
                    <a:pt x="76" y="180"/>
                  </a:lnTo>
                  <a:lnTo>
                    <a:pt x="77" y="180"/>
                  </a:lnTo>
                  <a:lnTo>
                    <a:pt x="78" y="180"/>
                  </a:lnTo>
                  <a:lnTo>
                    <a:pt x="79" y="180"/>
                  </a:lnTo>
                  <a:lnTo>
                    <a:pt x="80" y="178"/>
                  </a:lnTo>
                  <a:lnTo>
                    <a:pt x="81" y="176"/>
                  </a:lnTo>
                  <a:lnTo>
                    <a:pt x="81" y="175"/>
                  </a:lnTo>
                  <a:lnTo>
                    <a:pt x="81" y="175"/>
                  </a:lnTo>
                  <a:lnTo>
                    <a:pt x="81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0" y="174"/>
                  </a:lnTo>
                  <a:lnTo>
                    <a:pt x="81" y="174"/>
                  </a:lnTo>
                  <a:lnTo>
                    <a:pt x="87" y="173"/>
                  </a:lnTo>
                  <a:lnTo>
                    <a:pt x="88" y="173"/>
                  </a:lnTo>
                  <a:lnTo>
                    <a:pt x="88" y="172"/>
                  </a:lnTo>
                  <a:lnTo>
                    <a:pt x="88" y="172"/>
                  </a:lnTo>
                  <a:lnTo>
                    <a:pt x="90" y="170"/>
                  </a:lnTo>
                  <a:lnTo>
                    <a:pt x="91" y="169"/>
                  </a:lnTo>
                  <a:lnTo>
                    <a:pt x="92" y="169"/>
                  </a:lnTo>
                  <a:lnTo>
                    <a:pt x="93" y="168"/>
                  </a:lnTo>
                  <a:lnTo>
                    <a:pt x="95" y="165"/>
                  </a:lnTo>
                  <a:lnTo>
                    <a:pt x="96" y="163"/>
                  </a:lnTo>
                  <a:lnTo>
                    <a:pt x="97" y="163"/>
                  </a:lnTo>
                  <a:lnTo>
                    <a:pt x="97" y="162"/>
                  </a:lnTo>
                  <a:lnTo>
                    <a:pt x="97" y="159"/>
                  </a:lnTo>
                  <a:lnTo>
                    <a:pt x="98" y="159"/>
                  </a:lnTo>
                  <a:lnTo>
                    <a:pt x="98" y="158"/>
                  </a:lnTo>
                  <a:lnTo>
                    <a:pt x="99" y="158"/>
                  </a:lnTo>
                  <a:lnTo>
                    <a:pt x="99" y="158"/>
                  </a:lnTo>
                  <a:lnTo>
                    <a:pt x="99" y="157"/>
                  </a:lnTo>
                  <a:lnTo>
                    <a:pt x="99" y="156"/>
                  </a:lnTo>
                  <a:lnTo>
                    <a:pt x="100" y="155"/>
                  </a:lnTo>
                  <a:lnTo>
                    <a:pt x="100" y="154"/>
                  </a:lnTo>
                  <a:lnTo>
                    <a:pt x="101" y="154"/>
                  </a:lnTo>
                  <a:lnTo>
                    <a:pt x="101" y="153"/>
                  </a:lnTo>
                  <a:lnTo>
                    <a:pt x="101" y="153"/>
                  </a:lnTo>
                  <a:lnTo>
                    <a:pt x="100" y="153"/>
                  </a:lnTo>
                  <a:lnTo>
                    <a:pt x="100" y="152"/>
                  </a:lnTo>
                  <a:lnTo>
                    <a:pt x="99" y="152"/>
                  </a:lnTo>
                  <a:lnTo>
                    <a:pt x="99" y="151"/>
                  </a:lnTo>
                  <a:lnTo>
                    <a:pt x="98" y="151"/>
                  </a:lnTo>
                  <a:lnTo>
                    <a:pt x="98" y="150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98" y="147"/>
                  </a:lnTo>
                  <a:lnTo>
                    <a:pt x="99" y="146"/>
                  </a:lnTo>
                  <a:lnTo>
                    <a:pt x="99" y="146"/>
                  </a:lnTo>
                  <a:lnTo>
                    <a:pt x="99" y="146"/>
                  </a:lnTo>
                  <a:lnTo>
                    <a:pt x="99" y="145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98" y="141"/>
                  </a:lnTo>
                  <a:lnTo>
                    <a:pt x="97" y="140"/>
                  </a:lnTo>
                  <a:lnTo>
                    <a:pt x="97" y="139"/>
                  </a:lnTo>
                  <a:lnTo>
                    <a:pt x="98" y="138"/>
                  </a:lnTo>
                  <a:lnTo>
                    <a:pt x="98" y="137"/>
                  </a:lnTo>
                  <a:lnTo>
                    <a:pt x="97" y="136"/>
                  </a:lnTo>
                  <a:lnTo>
                    <a:pt x="97" y="135"/>
                  </a:lnTo>
                  <a:lnTo>
                    <a:pt x="98" y="135"/>
                  </a:lnTo>
                  <a:lnTo>
                    <a:pt x="98" y="133"/>
                  </a:lnTo>
                  <a:lnTo>
                    <a:pt x="99" y="132"/>
                  </a:lnTo>
                  <a:lnTo>
                    <a:pt x="99" y="132"/>
                  </a:lnTo>
                  <a:lnTo>
                    <a:pt x="99" y="131"/>
                  </a:lnTo>
                  <a:lnTo>
                    <a:pt x="102" y="125"/>
                  </a:lnTo>
                  <a:lnTo>
                    <a:pt x="103" y="123"/>
                  </a:lnTo>
                  <a:lnTo>
                    <a:pt x="103" y="123"/>
                  </a:lnTo>
                  <a:lnTo>
                    <a:pt x="103" y="122"/>
                  </a:lnTo>
                  <a:lnTo>
                    <a:pt x="103" y="121"/>
                  </a:lnTo>
                  <a:lnTo>
                    <a:pt x="103" y="119"/>
                  </a:lnTo>
                  <a:lnTo>
                    <a:pt x="103" y="119"/>
                  </a:lnTo>
                  <a:lnTo>
                    <a:pt x="104" y="118"/>
                  </a:lnTo>
                  <a:lnTo>
                    <a:pt x="104" y="118"/>
                  </a:lnTo>
                  <a:lnTo>
                    <a:pt x="108" y="117"/>
                  </a:lnTo>
                  <a:lnTo>
                    <a:pt x="108" y="117"/>
                  </a:lnTo>
                  <a:lnTo>
                    <a:pt x="111" y="116"/>
                  </a:lnTo>
                  <a:lnTo>
                    <a:pt x="111" y="116"/>
                  </a:lnTo>
                  <a:lnTo>
                    <a:pt x="112" y="115"/>
                  </a:lnTo>
                  <a:lnTo>
                    <a:pt x="113" y="115"/>
                  </a:lnTo>
                  <a:lnTo>
                    <a:pt x="113" y="114"/>
                  </a:lnTo>
                  <a:lnTo>
                    <a:pt x="113" y="113"/>
                  </a:lnTo>
                  <a:lnTo>
                    <a:pt x="113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1" y="111"/>
                  </a:lnTo>
                  <a:lnTo>
                    <a:pt x="112" y="110"/>
                  </a:lnTo>
                  <a:lnTo>
                    <a:pt x="113" y="107"/>
                  </a:lnTo>
                  <a:lnTo>
                    <a:pt x="113" y="106"/>
                  </a:lnTo>
                  <a:lnTo>
                    <a:pt x="115" y="105"/>
                  </a:lnTo>
                  <a:lnTo>
                    <a:pt x="115" y="105"/>
                  </a:lnTo>
                  <a:lnTo>
                    <a:pt x="116" y="105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1" y="105"/>
                  </a:lnTo>
                  <a:lnTo>
                    <a:pt x="122" y="105"/>
                  </a:lnTo>
                  <a:lnTo>
                    <a:pt x="122" y="105"/>
                  </a:lnTo>
                  <a:lnTo>
                    <a:pt x="122" y="105"/>
                  </a:lnTo>
                  <a:lnTo>
                    <a:pt x="123" y="100"/>
                  </a:lnTo>
                  <a:lnTo>
                    <a:pt x="123" y="100"/>
                  </a:lnTo>
                  <a:lnTo>
                    <a:pt x="123" y="99"/>
                  </a:lnTo>
                  <a:lnTo>
                    <a:pt x="125" y="98"/>
                  </a:lnTo>
                  <a:lnTo>
                    <a:pt x="126" y="98"/>
                  </a:lnTo>
                  <a:lnTo>
                    <a:pt x="127" y="98"/>
                  </a:lnTo>
                  <a:lnTo>
                    <a:pt x="127" y="98"/>
                  </a:lnTo>
                  <a:lnTo>
                    <a:pt x="128" y="96"/>
                  </a:lnTo>
                  <a:lnTo>
                    <a:pt x="129" y="95"/>
                  </a:lnTo>
                  <a:lnTo>
                    <a:pt x="128" y="94"/>
                  </a:lnTo>
                  <a:lnTo>
                    <a:pt x="128" y="92"/>
                  </a:lnTo>
                  <a:lnTo>
                    <a:pt x="127" y="90"/>
                  </a:lnTo>
                  <a:lnTo>
                    <a:pt x="127" y="89"/>
                  </a:lnTo>
                  <a:lnTo>
                    <a:pt x="127" y="85"/>
                  </a:lnTo>
                  <a:lnTo>
                    <a:pt x="127" y="84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6" y="83"/>
                  </a:lnTo>
                  <a:lnTo>
                    <a:pt x="126" y="82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27" y="80"/>
                  </a:lnTo>
                  <a:lnTo>
                    <a:pt x="129" y="79"/>
                  </a:lnTo>
                  <a:lnTo>
                    <a:pt x="130" y="77"/>
                  </a:lnTo>
                  <a:lnTo>
                    <a:pt x="130" y="77"/>
                  </a:lnTo>
                  <a:lnTo>
                    <a:pt x="131" y="77"/>
                  </a:lnTo>
                  <a:lnTo>
                    <a:pt x="132" y="77"/>
                  </a:lnTo>
                  <a:lnTo>
                    <a:pt x="132" y="77"/>
                  </a:lnTo>
                  <a:lnTo>
                    <a:pt x="133" y="77"/>
                  </a:lnTo>
                  <a:lnTo>
                    <a:pt x="136" y="74"/>
                  </a:lnTo>
                  <a:lnTo>
                    <a:pt x="137" y="74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7" y="71"/>
                  </a:lnTo>
                  <a:lnTo>
                    <a:pt x="134" y="67"/>
                  </a:lnTo>
                  <a:lnTo>
                    <a:pt x="133" y="66"/>
                  </a:lnTo>
                  <a:lnTo>
                    <a:pt x="133" y="65"/>
                  </a:lnTo>
                  <a:lnTo>
                    <a:pt x="133" y="64"/>
                  </a:lnTo>
                  <a:lnTo>
                    <a:pt x="133" y="63"/>
                  </a:lnTo>
                  <a:lnTo>
                    <a:pt x="134" y="62"/>
                  </a:lnTo>
                  <a:lnTo>
                    <a:pt x="134" y="61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58"/>
                  </a:lnTo>
                  <a:lnTo>
                    <a:pt x="130" y="58"/>
                  </a:lnTo>
                  <a:lnTo>
                    <a:pt x="130" y="57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30" y="53"/>
                  </a:lnTo>
                  <a:lnTo>
                    <a:pt x="130" y="52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1" y="49"/>
                  </a:lnTo>
                  <a:lnTo>
                    <a:pt x="132" y="49"/>
                  </a:lnTo>
                  <a:lnTo>
                    <a:pt x="133" y="49"/>
                  </a:lnTo>
                  <a:lnTo>
                    <a:pt x="134" y="49"/>
                  </a:lnTo>
                  <a:lnTo>
                    <a:pt x="135" y="49"/>
                  </a:lnTo>
                  <a:lnTo>
                    <a:pt x="136" y="48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5"/>
                  </a:lnTo>
                  <a:lnTo>
                    <a:pt x="139" y="44"/>
                  </a:lnTo>
                  <a:lnTo>
                    <a:pt x="139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41" y="45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2" y="46"/>
                  </a:lnTo>
                  <a:lnTo>
                    <a:pt x="142" y="45"/>
                  </a:lnTo>
                  <a:lnTo>
                    <a:pt x="142" y="44"/>
                  </a:lnTo>
                  <a:lnTo>
                    <a:pt x="143" y="43"/>
                  </a:lnTo>
                  <a:lnTo>
                    <a:pt x="144" y="39"/>
                  </a:lnTo>
                  <a:lnTo>
                    <a:pt x="144" y="39"/>
                  </a:lnTo>
                  <a:lnTo>
                    <a:pt x="144" y="38"/>
                  </a:lnTo>
                  <a:lnTo>
                    <a:pt x="143" y="37"/>
                  </a:lnTo>
                  <a:lnTo>
                    <a:pt x="142" y="36"/>
                  </a:lnTo>
                  <a:lnTo>
                    <a:pt x="141" y="36"/>
                  </a:lnTo>
                  <a:lnTo>
                    <a:pt x="141" y="36"/>
                  </a:lnTo>
                  <a:lnTo>
                    <a:pt x="141" y="35"/>
                  </a:lnTo>
                  <a:lnTo>
                    <a:pt x="141" y="34"/>
                  </a:lnTo>
                  <a:lnTo>
                    <a:pt x="143" y="30"/>
                  </a:lnTo>
                  <a:lnTo>
                    <a:pt x="143" y="29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1"/>
                  </a:lnTo>
                  <a:lnTo>
                    <a:pt x="144" y="20"/>
                  </a:lnTo>
                  <a:lnTo>
                    <a:pt x="145" y="20"/>
                  </a:lnTo>
                  <a:lnTo>
                    <a:pt x="145" y="20"/>
                  </a:lnTo>
                  <a:lnTo>
                    <a:pt x="146" y="20"/>
                  </a:lnTo>
                  <a:lnTo>
                    <a:pt x="146" y="20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49" y="22"/>
                  </a:lnTo>
                  <a:lnTo>
                    <a:pt x="153" y="21"/>
                  </a:lnTo>
                  <a:lnTo>
                    <a:pt x="156" y="22"/>
                  </a:lnTo>
                  <a:lnTo>
                    <a:pt x="157" y="22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59" y="22"/>
                  </a:lnTo>
                  <a:lnTo>
                    <a:pt x="160" y="22"/>
                  </a:lnTo>
                  <a:lnTo>
                    <a:pt x="163" y="23"/>
                  </a:lnTo>
                  <a:lnTo>
                    <a:pt x="164" y="23"/>
                  </a:lnTo>
                  <a:lnTo>
                    <a:pt x="165" y="24"/>
                  </a:lnTo>
                  <a:lnTo>
                    <a:pt x="169" y="23"/>
                  </a:lnTo>
                  <a:lnTo>
                    <a:pt x="169" y="23"/>
                  </a:lnTo>
                  <a:lnTo>
                    <a:pt x="171" y="24"/>
                  </a:lnTo>
                  <a:lnTo>
                    <a:pt x="171" y="25"/>
                  </a:lnTo>
                  <a:lnTo>
                    <a:pt x="172" y="25"/>
                  </a:lnTo>
                  <a:lnTo>
                    <a:pt x="172" y="27"/>
                  </a:lnTo>
                  <a:lnTo>
                    <a:pt x="172" y="27"/>
                  </a:lnTo>
                  <a:lnTo>
                    <a:pt x="173" y="29"/>
                  </a:lnTo>
                  <a:lnTo>
                    <a:pt x="173" y="29"/>
                  </a:lnTo>
                  <a:lnTo>
                    <a:pt x="173" y="30"/>
                  </a:lnTo>
                  <a:lnTo>
                    <a:pt x="173" y="30"/>
                  </a:lnTo>
                  <a:lnTo>
                    <a:pt x="174" y="31"/>
                  </a:lnTo>
                  <a:lnTo>
                    <a:pt x="174" y="32"/>
                  </a:lnTo>
                  <a:lnTo>
                    <a:pt x="178" y="35"/>
                  </a:lnTo>
                  <a:lnTo>
                    <a:pt x="179" y="36"/>
                  </a:lnTo>
                  <a:lnTo>
                    <a:pt x="179" y="36"/>
                  </a:lnTo>
                  <a:lnTo>
                    <a:pt x="179" y="36"/>
                  </a:lnTo>
                  <a:lnTo>
                    <a:pt x="181" y="36"/>
                  </a:lnTo>
                  <a:lnTo>
                    <a:pt x="182" y="36"/>
                  </a:lnTo>
                  <a:lnTo>
                    <a:pt x="184" y="36"/>
                  </a:lnTo>
                  <a:lnTo>
                    <a:pt x="185" y="36"/>
                  </a:lnTo>
                  <a:lnTo>
                    <a:pt x="186" y="35"/>
                  </a:lnTo>
                  <a:lnTo>
                    <a:pt x="187" y="35"/>
                  </a:lnTo>
                  <a:lnTo>
                    <a:pt x="189" y="35"/>
                  </a:lnTo>
                  <a:lnTo>
                    <a:pt x="190" y="35"/>
                  </a:lnTo>
                  <a:lnTo>
                    <a:pt x="191" y="34"/>
                  </a:lnTo>
                  <a:lnTo>
                    <a:pt x="190" y="34"/>
                  </a:lnTo>
                  <a:lnTo>
                    <a:pt x="190" y="32"/>
                  </a:lnTo>
                  <a:lnTo>
                    <a:pt x="189" y="32"/>
                  </a:lnTo>
                  <a:lnTo>
                    <a:pt x="189" y="30"/>
                  </a:lnTo>
                  <a:lnTo>
                    <a:pt x="188" y="30"/>
                  </a:lnTo>
                  <a:lnTo>
                    <a:pt x="188" y="29"/>
                  </a:lnTo>
                  <a:lnTo>
                    <a:pt x="189" y="28"/>
                  </a:lnTo>
                  <a:lnTo>
                    <a:pt x="189" y="26"/>
                  </a:lnTo>
                  <a:lnTo>
                    <a:pt x="189" y="25"/>
                  </a:lnTo>
                  <a:lnTo>
                    <a:pt x="189" y="22"/>
                  </a:lnTo>
                  <a:lnTo>
                    <a:pt x="189" y="22"/>
                  </a:lnTo>
                  <a:lnTo>
                    <a:pt x="189" y="21"/>
                  </a:lnTo>
                  <a:lnTo>
                    <a:pt x="190" y="21"/>
                  </a:lnTo>
                  <a:lnTo>
                    <a:pt x="190" y="20"/>
                  </a:lnTo>
                  <a:lnTo>
                    <a:pt x="192" y="20"/>
                  </a:lnTo>
                  <a:lnTo>
                    <a:pt x="192" y="19"/>
                  </a:lnTo>
                  <a:lnTo>
                    <a:pt x="193" y="18"/>
                  </a:lnTo>
                  <a:lnTo>
                    <a:pt x="193" y="18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2" y="16"/>
                  </a:lnTo>
                  <a:lnTo>
                    <a:pt x="191" y="16"/>
                  </a:lnTo>
                  <a:lnTo>
                    <a:pt x="190" y="16"/>
                  </a:lnTo>
                  <a:lnTo>
                    <a:pt x="188" y="16"/>
                  </a:lnTo>
                  <a:lnTo>
                    <a:pt x="186" y="17"/>
                  </a:lnTo>
                  <a:lnTo>
                    <a:pt x="185" y="17"/>
                  </a:lnTo>
                  <a:lnTo>
                    <a:pt x="184" y="16"/>
                  </a:lnTo>
                  <a:lnTo>
                    <a:pt x="183" y="15"/>
                  </a:lnTo>
                  <a:lnTo>
                    <a:pt x="183" y="15"/>
                  </a:lnTo>
                  <a:lnTo>
                    <a:pt x="183" y="13"/>
                  </a:lnTo>
                  <a:lnTo>
                    <a:pt x="183" y="12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3" y="11"/>
                  </a:lnTo>
                  <a:lnTo>
                    <a:pt x="184" y="11"/>
                  </a:lnTo>
                  <a:lnTo>
                    <a:pt x="185" y="11"/>
                  </a:lnTo>
                  <a:lnTo>
                    <a:pt x="185" y="12"/>
                  </a:lnTo>
                  <a:lnTo>
                    <a:pt x="186" y="12"/>
                  </a:lnTo>
                  <a:lnTo>
                    <a:pt x="186" y="12"/>
                  </a:lnTo>
                  <a:lnTo>
                    <a:pt x="187" y="11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90" y="9"/>
                  </a:lnTo>
                  <a:lnTo>
                    <a:pt x="191" y="9"/>
                  </a:lnTo>
                  <a:lnTo>
                    <a:pt x="192" y="9"/>
                  </a:lnTo>
                  <a:lnTo>
                    <a:pt x="194" y="8"/>
                  </a:lnTo>
                  <a:lnTo>
                    <a:pt x="196" y="6"/>
                  </a:lnTo>
                  <a:lnTo>
                    <a:pt x="200" y="3"/>
                  </a:lnTo>
                  <a:lnTo>
                    <a:pt x="201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6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207" y="1"/>
                  </a:lnTo>
                  <a:lnTo>
                    <a:pt x="207" y="1"/>
                  </a:lnTo>
                  <a:lnTo>
                    <a:pt x="207" y="2"/>
                  </a:lnTo>
                  <a:lnTo>
                    <a:pt x="208" y="3"/>
                  </a:lnTo>
                  <a:lnTo>
                    <a:pt x="211" y="6"/>
                  </a:lnTo>
                  <a:lnTo>
                    <a:pt x="214" y="6"/>
                  </a:lnTo>
                  <a:lnTo>
                    <a:pt x="214" y="7"/>
                  </a:lnTo>
                  <a:lnTo>
                    <a:pt x="214" y="7"/>
                  </a:lnTo>
                  <a:lnTo>
                    <a:pt x="214" y="8"/>
                  </a:lnTo>
                  <a:lnTo>
                    <a:pt x="215" y="8"/>
                  </a:lnTo>
                  <a:lnTo>
                    <a:pt x="217" y="8"/>
                  </a:lnTo>
                  <a:lnTo>
                    <a:pt x="218" y="8"/>
                  </a:lnTo>
                  <a:lnTo>
                    <a:pt x="218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9"/>
                  </a:lnTo>
                  <a:lnTo>
                    <a:pt x="222" y="10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23" y="12"/>
                  </a:lnTo>
                  <a:lnTo>
                    <a:pt x="223" y="12"/>
                  </a:lnTo>
                  <a:lnTo>
                    <a:pt x="224" y="12"/>
                  </a:lnTo>
                  <a:lnTo>
                    <a:pt x="227" y="10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1" y="9"/>
                  </a:lnTo>
                  <a:lnTo>
                    <a:pt x="232" y="9"/>
                  </a:lnTo>
                  <a:lnTo>
                    <a:pt x="234" y="11"/>
                  </a:lnTo>
                  <a:lnTo>
                    <a:pt x="235" y="11"/>
                  </a:lnTo>
                  <a:lnTo>
                    <a:pt x="235" y="11"/>
                  </a:lnTo>
                  <a:lnTo>
                    <a:pt x="237" y="10"/>
                  </a:lnTo>
                  <a:lnTo>
                    <a:pt x="238" y="9"/>
                  </a:lnTo>
                  <a:lnTo>
                    <a:pt x="239" y="9"/>
                  </a:lnTo>
                  <a:lnTo>
                    <a:pt x="239" y="8"/>
                  </a:lnTo>
                  <a:lnTo>
                    <a:pt x="240" y="8"/>
                  </a:lnTo>
                  <a:lnTo>
                    <a:pt x="241" y="6"/>
                  </a:lnTo>
                  <a:lnTo>
                    <a:pt x="241" y="6"/>
                  </a:lnTo>
                  <a:lnTo>
                    <a:pt x="241" y="5"/>
                  </a:lnTo>
                  <a:lnTo>
                    <a:pt x="241" y="5"/>
                  </a:lnTo>
                  <a:lnTo>
                    <a:pt x="242" y="4"/>
                  </a:lnTo>
                  <a:lnTo>
                    <a:pt x="244" y="4"/>
                  </a:lnTo>
                  <a:lnTo>
                    <a:pt x="244" y="4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4">
              <a:extLst>
                <a:ext uri="{FF2B5EF4-FFF2-40B4-BE49-F238E27FC236}">
                  <a16:creationId xmlns:a16="http://schemas.microsoft.com/office/drawing/2014/main" id="{8D112076-AA2D-CFC8-620E-CE0FDF87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3167063"/>
              <a:ext cx="1878012" cy="977900"/>
            </a:xfrm>
            <a:custGeom>
              <a:avLst/>
              <a:gdLst>
                <a:gd name="T0" fmla="*/ 646 w 1183"/>
                <a:gd name="T1" fmla="*/ 67 h 616"/>
                <a:gd name="T2" fmla="*/ 639 w 1183"/>
                <a:gd name="T3" fmla="*/ 106 h 616"/>
                <a:gd name="T4" fmla="*/ 651 w 1183"/>
                <a:gd name="T5" fmla="*/ 159 h 616"/>
                <a:gd name="T6" fmla="*/ 663 w 1183"/>
                <a:gd name="T7" fmla="*/ 199 h 616"/>
                <a:gd name="T8" fmla="*/ 712 w 1183"/>
                <a:gd name="T9" fmla="*/ 229 h 616"/>
                <a:gd name="T10" fmla="*/ 766 w 1183"/>
                <a:gd name="T11" fmla="*/ 242 h 616"/>
                <a:gd name="T12" fmla="*/ 796 w 1183"/>
                <a:gd name="T13" fmla="*/ 257 h 616"/>
                <a:gd name="T14" fmla="*/ 856 w 1183"/>
                <a:gd name="T15" fmla="*/ 270 h 616"/>
                <a:gd name="T16" fmla="*/ 912 w 1183"/>
                <a:gd name="T17" fmla="*/ 267 h 616"/>
                <a:gd name="T18" fmla="*/ 954 w 1183"/>
                <a:gd name="T19" fmla="*/ 291 h 616"/>
                <a:gd name="T20" fmla="*/ 973 w 1183"/>
                <a:gd name="T21" fmla="*/ 322 h 616"/>
                <a:gd name="T22" fmla="*/ 1016 w 1183"/>
                <a:gd name="T23" fmla="*/ 339 h 616"/>
                <a:gd name="T24" fmla="*/ 1042 w 1183"/>
                <a:gd name="T25" fmla="*/ 326 h 616"/>
                <a:gd name="T26" fmla="*/ 1071 w 1183"/>
                <a:gd name="T27" fmla="*/ 307 h 616"/>
                <a:gd name="T28" fmla="*/ 1082 w 1183"/>
                <a:gd name="T29" fmla="*/ 279 h 616"/>
                <a:gd name="T30" fmla="*/ 1130 w 1183"/>
                <a:gd name="T31" fmla="*/ 283 h 616"/>
                <a:gd name="T32" fmla="*/ 1166 w 1183"/>
                <a:gd name="T33" fmla="*/ 358 h 616"/>
                <a:gd name="T34" fmla="*/ 1175 w 1183"/>
                <a:gd name="T35" fmla="*/ 394 h 616"/>
                <a:gd name="T36" fmla="*/ 1179 w 1183"/>
                <a:gd name="T37" fmla="*/ 473 h 616"/>
                <a:gd name="T38" fmla="*/ 1174 w 1183"/>
                <a:gd name="T39" fmla="*/ 518 h 616"/>
                <a:gd name="T40" fmla="*/ 1154 w 1183"/>
                <a:gd name="T41" fmla="*/ 534 h 616"/>
                <a:gd name="T42" fmla="*/ 1114 w 1183"/>
                <a:gd name="T43" fmla="*/ 549 h 616"/>
                <a:gd name="T44" fmla="*/ 1074 w 1183"/>
                <a:gd name="T45" fmla="*/ 552 h 616"/>
                <a:gd name="T46" fmla="*/ 1022 w 1183"/>
                <a:gd name="T47" fmla="*/ 502 h 616"/>
                <a:gd name="T48" fmla="*/ 980 w 1183"/>
                <a:gd name="T49" fmla="*/ 493 h 616"/>
                <a:gd name="T50" fmla="*/ 935 w 1183"/>
                <a:gd name="T51" fmla="*/ 493 h 616"/>
                <a:gd name="T52" fmla="*/ 886 w 1183"/>
                <a:gd name="T53" fmla="*/ 520 h 616"/>
                <a:gd name="T54" fmla="*/ 822 w 1183"/>
                <a:gd name="T55" fmla="*/ 560 h 616"/>
                <a:gd name="T56" fmla="*/ 793 w 1183"/>
                <a:gd name="T57" fmla="*/ 584 h 616"/>
                <a:gd name="T58" fmla="*/ 738 w 1183"/>
                <a:gd name="T59" fmla="*/ 568 h 616"/>
                <a:gd name="T60" fmla="*/ 683 w 1183"/>
                <a:gd name="T61" fmla="*/ 552 h 616"/>
                <a:gd name="T62" fmla="*/ 621 w 1183"/>
                <a:gd name="T63" fmla="*/ 583 h 616"/>
                <a:gd name="T64" fmla="*/ 592 w 1183"/>
                <a:gd name="T65" fmla="*/ 608 h 616"/>
                <a:gd name="T66" fmla="*/ 558 w 1183"/>
                <a:gd name="T67" fmla="*/ 575 h 616"/>
                <a:gd name="T68" fmla="*/ 513 w 1183"/>
                <a:gd name="T69" fmla="*/ 584 h 616"/>
                <a:gd name="T70" fmla="*/ 466 w 1183"/>
                <a:gd name="T71" fmla="*/ 566 h 616"/>
                <a:gd name="T72" fmla="*/ 439 w 1183"/>
                <a:gd name="T73" fmla="*/ 569 h 616"/>
                <a:gd name="T74" fmla="*/ 423 w 1183"/>
                <a:gd name="T75" fmla="*/ 559 h 616"/>
                <a:gd name="T76" fmla="*/ 388 w 1183"/>
                <a:gd name="T77" fmla="*/ 552 h 616"/>
                <a:gd name="T78" fmla="*/ 371 w 1183"/>
                <a:gd name="T79" fmla="*/ 537 h 616"/>
                <a:gd name="T80" fmla="*/ 330 w 1183"/>
                <a:gd name="T81" fmla="*/ 500 h 616"/>
                <a:gd name="T82" fmla="*/ 302 w 1183"/>
                <a:gd name="T83" fmla="*/ 494 h 616"/>
                <a:gd name="T84" fmla="*/ 277 w 1183"/>
                <a:gd name="T85" fmla="*/ 470 h 616"/>
                <a:gd name="T86" fmla="*/ 246 w 1183"/>
                <a:gd name="T87" fmla="*/ 454 h 616"/>
                <a:gd name="T88" fmla="*/ 212 w 1183"/>
                <a:gd name="T89" fmla="*/ 426 h 616"/>
                <a:gd name="T90" fmla="*/ 172 w 1183"/>
                <a:gd name="T91" fmla="*/ 418 h 616"/>
                <a:gd name="T92" fmla="*/ 151 w 1183"/>
                <a:gd name="T93" fmla="*/ 430 h 616"/>
                <a:gd name="T94" fmla="*/ 106 w 1183"/>
                <a:gd name="T95" fmla="*/ 394 h 616"/>
                <a:gd name="T96" fmla="*/ 58 w 1183"/>
                <a:gd name="T97" fmla="*/ 373 h 616"/>
                <a:gd name="T98" fmla="*/ 32 w 1183"/>
                <a:gd name="T99" fmla="*/ 352 h 616"/>
                <a:gd name="T100" fmla="*/ 19 w 1183"/>
                <a:gd name="T101" fmla="*/ 319 h 616"/>
                <a:gd name="T102" fmla="*/ 20 w 1183"/>
                <a:gd name="T103" fmla="*/ 269 h 616"/>
                <a:gd name="T104" fmla="*/ 55 w 1183"/>
                <a:gd name="T105" fmla="*/ 246 h 616"/>
                <a:gd name="T106" fmla="*/ 34 w 1183"/>
                <a:gd name="T107" fmla="*/ 151 h 616"/>
                <a:gd name="T108" fmla="*/ 88 w 1183"/>
                <a:gd name="T109" fmla="*/ 116 h 616"/>
                <a:gd name="T110" fmla="*/ 109 w 1183"/>
                <a:gd name="T111" fmla="*/ 66 h 616"/>
                <a:gd name="T112" fmla="*/ 161 w 1183"/>
                <a:gd name="T113" fmla="*/ 81 h 616"/>
                <a:gd name="T114" fmla="*/ 230 w 1183"/>
                <a:gd name="T115" fmla="*/ 55 h 616"/>
                <a:gd name="T116" fmla="*/ 296 w 1183"/>
                <a:gd name="T117" fmla="*/ 78 h 616"/>
                <a:gd name="T118" fmla="*/ 410 w 1183"/>
                <a:gd name="T119" fmla="*/ 57 h 616"/>
                <a:gd name="T120" fmla="*/ 460 w 1183"/>
                <a:gd name="T121" fmla="*/ 19 h 616"/>
                <a:gd name="T122" fmla="*/ 576 w 1183"/>
                <a:gd name="T123" fmla="*/ 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83" h="616">
                  <a:moveTo>
                    <a:pt x="645" y="28"/>
                  </a:moveTo>
                  <a:lnTo>
                    <a:pt x="640" y="28"/>
                  </a:lnTo>
                  <a:lnTo>
                    <a:pt x="635" y="29"/>
                  </a:lnTo>
                  <a:lnTo>
                    <a:pt x="634" y="30"/>
                  </a:lnTo>
                  <a:lnTo>
                    <a:pt x="633" y="31"/>
                  </a:lnTo>
                  <a:lnTo>
                    <a:pt x="632" y="33"/>
                  </a:lnTo>
                  <a:lnTo>
                    <a:pt x="632" y="33"/>
                  </a:lnTo>
                  <a:lnTo>
                    <a:pt x="631" y="34"/>
                  </a:lnTo>
                  <a:lnTo>
                    <a:pt x="631" y="34"/>
                  </a:lnTo>
                  <a:lnTo>
                    <a:pt x="632" y="36"/>
                  </a:lnTo>
                  <a:lnTo>
                    <a:pt x="633" y="39"/>
                  </a:lnTo>
                  <a:lnTo>
                    <a:pt x="633" y="41"/>
                  </a:lnTo>
                  <a:lnTo>
                    <a:pt x="633" y="41"/>
                  </a:lnTo>
                  <a:lnTo>
                    <a:pt x="634" y="41"/>
                  </a:lnTo>
                  <a:lnTo>
                    <a:pt x="635" y="42"/>
                  </a:lnTo>
                  <a:lnTo>
                    <a:pt x="637" y="43"/>
                  </a:lnTo>
                  <a:lnTo>
                    <a:pt x="640" y="44"/>
                  </a:lnTo>
                  <a:lnTo>
                    <a:pt x="642" y="45"/>
                  </a:lnTo>
                  <a:lnTo>
                    <a:pt x="645" y="45"/>
                  </a:lnTo>
                  <a:lnTo>
                    <a:pt x="649" y="44"/>
                  </a:lnTo>
                  <a:lnTo>
                    <a:pt x="649" y="44"/>
                  </a:lnTo>
                  <a:lnTo>
                    <a:pt x="650" y="45"/>
                  </a:lnTo>
                  <a:lnTo>
                    <a:pt x="651" y="45"/>
                  </a:lnTo>
                  <a:lnTo>
                    <a:pt x="651" y="45"/>
                  </a:lnTo>
                  <a:lnTo>
                    <a:pt x="651" y="46"/>
                  </a:lnTo>
                  <a:lnTo>
                    <a:pt x="652" y="47"/>
                  </a:lnTo>
                  <a:lnTo>
                    <a:pt x="651" y="48"/>
                  </a:lnTo>
                  <a:lnTo>
                    <a:pt x="651" y="50"/>
                  </a:lnTo>
                  <a:lnTo>
                    <a:pt x="650" y="52"/>
                  </a:lnTo>
                  <a:lnTo>
                    <a:pt x="647" y="56"/>
                  </a:lnTo>
                  <a:lnTo>
                    <a:pt x="647" y="58"/>
                  </a:lnTo>
                  <a:lnTo>
                    <a:pt x="647" y="59"/>
                  </a:lnTo>
                  <a:lnTo>
                    <a:pt x="647" y="60"/>
                  </a:lnTo>
                  <a:lnTo>
                    <a:pt x="647" y="62"/>
                  </a:lnTo>
                  <a:lnTo>
                    <a:pt x="647" y="63"/>
                  </a:lnTo>
                  <a:lnTo>
                    <a:pt x="647" y="64"/>
                  </a:lnTo>
                  <a:lnTo>
                    <a:pt x="646" y="66"/>
                  </a:lnTo>
                  <a:lnTo>
                    <a:pt x="646" y="67"/>
                  </a:lnTo>
                  <a:lnTo>
                    <a:pt x="646" y="68"/>
                  </a:lnTo>
                  <a:lnTo>
                    <a:pt x="646" y="69"/>
                  </a:lnTo>
                  <a:lnTo>
                    <a:pt x="647" y="69"/>
                  </a:lnTo>
                  <a:lnTo>
                    <a:pt x="647" y="69"/>
                  </a:lnTo>
                  <a:lnTo>
                    <a:pt x="648" y="69"/>
                  </a:lnTo>
                  <a:lnTo>
                    <a:pt x="648" y="70"/>
                  </a:lnTo>
                  <a:lnTo>
                    <a:pt x="648" y="71"/>
                  </a:lnTo>
                  <a:lnTo>
                    <a:pt x="648" y="71"/>
                  </a:lnTo>
                  <a:lnTo>
                    <a:pt x="647" y="72"/>
                  </a:lnTo>
                  <a:lnTo>
                    <a:pt x="641" y="76"/>
                  </a:lnTo>
                  <a:lnTo>
                    <a:pt x="639" y="77"/>
                  </a:lnTo>
                  <a:lnTo>
                    <a:pt x="635" y="78"/>
                  </a:lnTo>
                  <a:lnTo>
                    <a:pt x="635" y="78"/>
                  </a:lnTo>
                  <a:lnTo>
                    <a:pt x="634" y="78"/>
                  </a:lnTo>
                  <a:lnTo>
                    <a:pt x="633" y="79"/>
                  </a:lnTo>
                  <a:lnTo>
                    <a:pt x="633" y="80"/>
                  </a:lnTo>
                  <a:lnTo>
                    <a:pt x="633" y="81"/>
                  </a:lnTo>
                  <a:lnTo>
                    <a:pt x="633" y="83"/>
                  </a:lnTo>
                  <a:lnTo>
                    <a:pt x="633" y="83"/>
                  </a:lnTo>
                  <a:lnTo>
                    <a:pt x="633" y="84"/>
                  </a:lnTo>
                  <a:lnTo>
                    <a:pt x="633" y="85"/>
                  </a:lnTo>
                  <a:lnTo>
                    <a:pt x="633" y="85"/>
                  </a:lnTo>
                  <a:lnTo>
                    <a:pt x="633" y="87"/>
                  </a:lnTo>
                  <a:lnTo>
                    <a:pt x="632" y="87"/>
                  </a:lnTo>
                  <a:lnTo>
                    <a:pt x="632" y="87"/>
                  </a:lnTo>
                  <a:lnTo>
                    <a:pt x="632" y="89"/>
                  </a:lnTo>
                  <a:lnTo>
                    <a:pt x="633" y="90"/>
                  </a:lnTo>
                  <a:lnTo>
                    <a:pt x="634" y="92"/>
                  </a:lnTo>
                  <a:lnTo>
                    <a:pt x="637" y="95"/>
                  </a:lnTo>
                  <a:lnTo>
                    <a:pt x="639" y="97"/>
                  </a:lnTo>
                  <a:lnTo>
                    <a:pt x="639" y="97"/>
                  </a:lnTo>
                  <a:lnTo>
                    <a:pt x="639" y="99"/>
                  </a:lnTo>
                  <a:lnTo>
                    <a:pt x="639" y="100"/>
                  </a:lnTo>
                  <a:lnTo>
                    <a:pt x="639" y="103"/>
                  </a:lnTo>
                  <a:lnTo>
                    <a:pt x="639" y="104"/>
                  </a:lnTo>
                  <a:lnTo>
                    <a:pt x="639" y="105"/>
                  </a:lnTo>
                  <a:lnTo>
                    <a:pt x="639" y="106"/>
                  </a:lnTo>
                  <a:lnTo>
                    <a:pt x="639" y="106"/>
                  </a:lnTo>
                  <a:lnTo>
                    <a:pt x="640" y="107"/>
                  </a:lnTo>
                  <a:lnTo>
                    <a:pt x="641" y="108"/>
                  </a:lnTo>
                  <a:lnTo>
                    <a:pt x="643" y="108"/>
                  </a:lnTo>
                  <a:lnTo>
                    <a:pt x="647" y="107"/>
                  </a:lnTo>
                  <a:lnTo>
                    <a:pt x="649" y="108"/>
                  </a:lnTo>
                  <a:lnTo>
                    <a:pt x="651" y="108"/>
                  </a:lnTo>
                  <a:lnTo>
                    <a:pt x="651" y="108"/>
                  </a:lnTo>
                  <a:lnTo>
                    <a:pt x="653" y="110"/>
                  </a:lnTo>
                  <a:lnTo>
                    <a:pt x="654" y="114"/>
                  </a:lnTo>
                  <a:lnTo>
                    <a:pt x="653" y="116"/>
                  </a:lnTo>
                  <a:lnTo>
                    <a:pt x="651" y="118"/>
                  </a:lnTo>
                  <a:lnTo>
                    <a:pt x="647" y="121"/>
                  </a:lnTo>
                  <a:lnTo>
                    <a:pt x="647" y="122"/>
                  </a:lnTo>
                  <a:lnTo>
                    <a:pt x="647" y="122"/>
                  </a:lnTo>
                  <a:lnTo>
                    <a:pt x="647" y="123"/>
                  </a:lnTo>
                  <a:lnTo>
                    <a:pt x="647" y="124"/>
                  </a:lnTo>
                  <a:lnTo>
                    <a:pt x="647" y="124"/>
                  </a:lnTo>
                  <a:lnTo>
                    <a:pt x="648" y="124"/>
                  </a:lnTo>
                  <a:lnTo>
                    <a:pt x="648" y="125"/>
                  </a:lnTo>
                  <a:lnTo>
                    <a:pt x="649" y="125"/>
                  </a:lnTo>
                  <a:lnTo>
                    <a:pt x="649" y="126"/>
                  </a:lnTo>
                  <a:lnTo>
                    <a:pt x="651" y="134"/>
                  </a:lnTo>
                  <a:lnTo>
                    <a:pt x="652" y="138"/>
                  </a:lnTo>
                  <a:lnTo>
                    <a:pt x="651" y="142"/>
                  </a:lnTo>
                  <a:lnTo>
                    <a:pt x="652" y="143"/>
                  </a:lnTo>
                  <a:lnTo>
                    <a:pt x="652" y="145"/>
                  </a:lnTo>
                  <a:lnTo>
                    <a:pt x="652" y="145"/>
                  </a:lnTo>
                  <a:lnTo>
                    <a:pt x="653" y="145"/>
                  </a:lnTo>
                  <a:lnTo>
                    <a:pt x="654" y="145"/>
                  </a:lnTo>
                  <a:lnTo>
                    <a:pt x="654" y="145"/>
                  </a:lnTo>
                  <a:lnTo>
                    <a:pt x="654" y="146"/>
                  </a:lnTo>
                  <a:lnTo>
                    <a:pt x="654" y="146"/>
                  </a:lnTo>
                  <a:lnTo>
                    <a:pt x="654" y="148"/>
                  </a:lnTo>
                  <a:lnTo>
                    <a:pt x="654" y="148"/>
                  </a:lnTo>
                  <a:lnTo>
                    <a:pt x="654" y="150"/>
                  </a:lnTo>
                  <a:lnTo>
                    <a:pt x="653" y="151"/>
                  </a:lnTo>
                  <a:lnTo>
                    <a:pt x="652" y="157"/>
                  </a:lnTo>
                  <a:lnTo>
                    <a:pt x="651" y="159"/>
                  </a:lnTo>
                  <a:lnTo>
                    <a:pt x="651" y="159"/>
                  </a:lnTo>
                  <a:lnTo>
                    <a:pt x="649" y="160"/>
                  </a:lnTo>
                  <a:lnTo>
                    <a:pt x="648" y="162"/>
                  </a:lnTo>
                  <a:lnTo>
                    <a:pt x="647" y="162"/>
                  </a:lnTo>
                  <a:lnTo>
                    <a:pt x="647" y="162"/>
                  </a:lnTo>
                  <a:lnTo>
                    <a:pt x="646" y="162"/>
                  </a:lnTo>
                  <a:lnTo>
                    <a:pt x="645" y="162"/>
                  </a:lnTo>
                  <a:lnTo>
                    <a:pt x="644" y="163"/>
                  </a:lnTo>
                  <a:lnTo>
                    <a:pt x="644" y="163"/>
                  </a:lnTo>
                  <a:lnTo>
                    <a:pt x="643" y="164"/>
                  </a:lnTo>
                  <a:lnTo>
                    <a:pt x="642" y="166"/>
                  </a:lnTo>
                  <a:lnTo>
                    <a:pt x="642" y="167"/>
                  </a:lnTo>
                  <a:lnTo>
                    <a:pt x="643" y="168"/>
                  </a:lnTo>
                  <a:lnTo>
                    <a:pt x="644" y="170"/>
                  </a:lnTo>
                  <a:lnTo>
                    <a:pt x="644" y="171"/>
                  </a:lnTo>
                  <a:lnTo>
                    <a:pt x="645" y="173"/>
                  </a:lnTo>
                  <a:lnTo>
                    <a:pt x="645" y="173"/>
                  </a:lnTo>
                  <a:lnTo>
                    <a:pt x="648" y="179"/>
                  </a:lnTo>
                  <a:lnTo>
                    <a:pt x="649" y="180"/>
                  </a:lnTo>
                  <a:lnTo>
                    <a:pt x="650" y="180"/>
                  </a:lnTo>
                  <a:lnTo>
                    <a:pt x="651" y="180"/>
                  </a:lnTo>
                  <a:lnTo>
                    <a:pt x="652" y="180"/>
                  </a:lnTo>
                  <a:lnTo>
                    <a:pt x="656" y="185"/>
                  </a:lnTo>
                  <a:lnTo>
                    <a:pt x="657" y="185"/>
                  </a:lnTo>
                  <a:lnTo>
                    <a:pt x="657" y="186"/>
                  </a:lnTo>
                  <a:lnTo>
                    <a:pt x="657" y="186"/>
                  </a:lnTo>
                  <a:lnTo>
                    <a:pt x="657" y="188"/>
                  </a:lnTo>
                  <a:lnTo>
                    <a:pt x="657" y="189"/>
                  </a:lnTo>
                  <a:lnTo>
                    <a:pt x="658" y="190"/>
                  </a:lnTo>
                  <a:lnTo>
                    <a:pt x="660" y="190"/>
                  </a:lnTo>
                  <a:lnTo>
                    <a:pt x="660" y="191"/>
                  </a:lnTo>
                  <a:lnTo>
                    <a:pt x="661" y="192"/>
                  </a:lnTo>
                  <a:lnTo>
                    <a:pt x="661" y="193"/>
                  </a:lnTo>
                  <a:lnTo>
                    <a:pt x="661" y="195"/>
                  </a:lnTo>
                  <a:lnTo>
                    <a:pt x="661" y="197"/>
                  </a:lnTo>
                  <a:lnTo>
                    <a:pt x="661" y="198"/>
                  </a:lnTo>
                  <a:lnTo>
                    <a:pt x="662" y="199"/>
                  </a:lnTo>
                  <a:lnTo>
                    <a:pt x="663" y="199"/>
                  </a:lnTo>
                  <a:lnTo>
                    <a:pt x="665" y="200"/>
                  </a:lnTo>
                  <a:lnTo>
                    <a:pt x="667" y="200"/>
                  </a:lnTo>
                  <a:lnTo>
                    <a:pt x="668" y="200"/>
                  </a:lnTo>
                  <a:lnTo>
                    <a:pt x="668" y="200"/>
                  </a:lnTo>
                  <a:lnTo>
                    <a:pt x="671" y="201"/>
                  </a:lnTo>
                  <a:lnTo>
                    <a:pt x="672" y="202"/>
                  </a:lnTo>
                  <a:lnTo>
                    <a:pt x="672" y="202"/>
                  </a:lnTo>
                  <a:lnTo>
                    <a:pt x="673" y="204"/>
                  </a:lnTo>
                  <a:lnTo>
                    <a:pt x="674" y="206"/>
                  </a:lnTo>
                  <a:lnTo>
                    <a:pt x="675" y="206"/>
                  </a:lnTo>
                  <a:lnTo>
                    <a:pt x="675" y="207"/>
                  </a:lnTo>
                  <a:lnTo>
                    <a:pt x="675" y="207"/>
                  </a:lnTo>
                  <a:lnTo>
                    <a:pt x="675" y="208"/>
                  </a:lnTo>
                  <a:lnTo>
                    <a:pt x="675" y="209"/>
                  </a:lnTo>
                  <a:lnTo>
                    <a:pt x="675" y="211"/>
                  </a:lnTo>
                  <a:lnTo>
                    <a:pt x="675" y="213"/>
                  </a:lnTo>
                  <a:lnTo>
                    <a:pt x="675" y="214"/>
                  </a:lnTo>
                  <a:lnTo>
                    <a:pt x="677" y="217"/>
                  </a:lnTo>
                  <a:lnTo>
                    <a:pt x="678" y="218"/>
                  </a:lnTo>
                  <a:lnTo>
                    <a:pt x="679" y="219"/>
                  </a:lnTo>
                  <a:lnTo>
                    <a:pt x="680" y="220"/>
                  </a:lnTo>
                  <a:lnTo>
                    <a:pt x="681" y="221"/>
                  </a:lnTo>
                  <a:lnTo>
                    <a:pt x="682" y="221"/>
                  </a:lnTo>
                  <a:lnTo>
                    <a:pt x="684" y="221"/>
                  </a:lnTo>
                  <a:lnTo>
                    <a:pt x="684" y="221"/>
                  </a:lnTo>
                  <a:lnTo>
                    <a:pt x="687" y="221"/>
                  </a:lnTo>
                  <a:lnTo>
                    <a:pt x="688" y="221"/>
                  </a:lnTo>
                  <a:lnTo>
                    <a:pt x="688" y="221"/>
                  </a:lnTo>
                  <a:lnTo>
                    <a:pt x="690" y="223"/>
                  </a:lnTo>
                  <a:lnTo>
                    <a:pt x="696" y="228"/>
                  </a:lnTo>
                  <a:lnTo>
                    <a:pt x="701" y="230"/>
                  </a:lnTo>
                  <a:lnTo>
                    <a:pt x="703" y="230"/>
                  </a:lnTo>
                  <a:lnTo>
                    <a:pt x="705" y="231"/>
                  </a:lnTo>
                  <a:lnTo>
                    <a:pt x="708" y="231"/>
                  </a:lnTo>
                  <a:lnTo>
                    <a:pt x="709" y="231"/>
                  </a:lnTo>
                  <a:lnTo>
                    <a:pt x="710" y="231"/>
                  </a:lnTo>
                  <a:lnTo>
                    <a:pt x="711" y="230"/>
                  </a:lnTo>
                  <a:lnTo>
                    <a:pt x="712" y="229"/>
                  </a:lnTo>
                  <a:lnTo>
                    <a:pt x="714" y="227"/>
                  </a:lnTo>
                  <a:lnTo>
                    <a:pt x="717" y="225"/>
                  </a:lnTo>
                  <a:lnTo>
                    <a:pt x="717" y="224"/>
                  </a:lnTo>
                  <a:lnTo>
                    <a:pt x="722" y="225"/>
                  </a:lnTo>
                  <a:lnTo>
                    <a:pt x="723" y="225"/>
                  </a:lnTo>
                  <a:lnTo>
                    <a:pt x="728" y="223"/>
                  </a:lnTo>
                  <a:lnTo>
                    <a:pt x="728" y="223"/>
                  </a:lnTo>
                  <a:lnTo>
                    <a:pt x="729" y="222"/>
                  </a:lnTo>
                  <a:lnTo>
                    <a:pt x="729" y="221"/>
                  </a:lnTo>
                  <a:lnTo>
                    <a:pt x="729" y="221"/>
                  </a:lnTo>
                  <a:lnTo>
                    <a:pt x="729" y="220"/>
                  </a:lnTo>
                  <a:lnTo>
                    <a:pt x="730" y="219"/>
                  </a:lnTo>
                  <a:lnTo>
                    <a:pt x="730" y="218"/>
                  </a:lnTo>
                  <a:lnTo>
                    <a:pt x="731" y="218"/>
                  </a:lnTo>
                  <a:lnTo>
                    <a:pt x="731" y="218"/>
                  </a:lnTo>
                  <a:lnTo>
                    <a:pt x="741" y="218"/>
                  </a:lnTo>
                  <a:lnTo>
                    <a:pt x="742" y="218"/>
                  </a:lnTo>
                  <a:lnTo>
                    <a:pt x="742" y="218"/>
                  </a:lnTo>
                  <a:lnTo>
                    <a:pt x="743" y="218"/>
                  </a:lnTo>
                  <a:lnTo>
                    <a:pt x="743" y="219"/>
                  </a:lnTo>
                  <a:lnTo>
                    <a:pt x="744" y="219"/>
                  </a:lnTo>
                  <a:lnTo>
                    <a:pt x="743" y="220"/>
                  </a:lnTo>
                  <a:lnTo>
                    <a:pt x="743" y="220"/>
                  </a:lnTo>
                  <a:lnTo>
                    <a:pt x="742" y="221"/>
                  </a:lnTo>
                  <a:lnTo>
                    <a:pt x="742" y="221"/>
                  </a:lnTo>
                  <a:lnTo>
                    <a:pt x="742" y="221"/>
                  </a:lnTo>
                  <a:lnTo>
                    <a:pt x="742" y="221"/>
                  </a:lnTo>
                  <a:lnTo>
                    <a:pt x="742" y="222"/>
                  </a:lnTo>
                  <a:lnTo>
                    <a:pt x="747" y="231"/>
                  </a:lnTo>
                  <a:lnTo>
                    <a:pt x="752" y="235"/>
                  </a:lnTo>
                  <a:lnTo>
                    <a:pt x="754" y="237"/>
                  </a:lnTo>
                  <a:lnTo>
                    <a:pt x="756" y="238"/>
                  </a:lnTo>
                  <a:lnTo>
                    <a:pt x="761" y="242"/>
                  </a:lnTo>
                  <a:lnTo>
                    <a:pt x="762" y="242"/>
                  </a:lnTo>
                  <a:lnTo>
                    <a:pt x="763" y="242"/>
                  </a:lnTo>
                  <a:lnTo>
                    <a:pt x="765" y="242"/>
                  </a:lnTo>
                  <a:lnTo>
                    <a:pt x="765" y="242"/>
                  </a:lnTo>
                  <a:lnTo>
                    <a:pt x="766" y="242"/>
                  </a:lnTo>
                  <a:lnTo>
                    <a:pt x="767" y="244"/>
                  </a:lnTo>
                  <a:lnTo>
                    <a:pt x="768" y="245"/>
                  </a:lnTo>
                  <a:lnTo>
                    <a:pt x="769" y="246"/>
                  </a:lnTo>
                  <a:lnTo>
                    <a:pt x="773" y="249"/>
                  </a:lnTo>
                  <a:lnTo>
                    <a:pt x="775" y="250"/>
                  </a:lnTo>
                  <a:lnTo>
                    <a:pt x="776" y="251"/>
                  </a:lnTo>
                  <a:lnTo>
                    <a:pt x="777" y="251"/>
                  </a:lnTo>
                  <a:lnTo>
                    <a:pt x="778" y="251"/>
                  </a:lnTo>
                  <a:lnTo>
                    <a:pt x="779" y="251"/>
                  </a:lnTo>
                  <a:lnTo>
                    <a:pt x="780" y="250"/>
                  </a:lnTo>
                  <a:lnTo>
                    <a:pt x="780" y="249"/>
                  </a:lnTo>
                  <a:lnTo>
                    <a:pt x="781" y="249"/>
                  </a:lnTo>
                  <a:lnTo>
                    <a:pt x="782" y="249"/>
                  </a:lnTo>
                  <a:lnTo>
                    <a:pt x="782" y="249"/>
                  </a:lnTo>
                  <a:lnTo>
                    <a:pt x="783" y="249"/>
                  </a:lnTo>
                  <a:lnTo>
                    <a:pt x="784" y="249"/>
                  </a:lnTo>
                  <a:lnTo>
                    <a:pt x="786" y="249"/>
                  </a:lnTo>
                  <a:lnTo>
                    <a:pt x="787" y="249"/>
                  </a:lnTo>
                  <a:lnTo>
                    <a:pt x="789" y="249"/>
                  </a:lnTo>
                  <a:lnTo>
                    <a:pt x="789" y="250"/>
                  </a:lnTo>
                  <a:lnTo>
                    <a:pt x="789" y="250"/>
                  </a:lnTo>
                  <a:lnTo>
                    <a:pt x="789" y="251"/>
                  </a:lnTo>
                  <a:lnTo>
                    <a:pt x="788" y="252"/>
                  </a:lnTo>
                  <a:lnTo>
                    <a:pt x="788" y="253"/>
                  </a:lnTo>
                  <a:lnTo>
                    <a:pt x="788" y="253"/>
                  </a:lnTo>
                  <a:lnTo>
                    <a:pt x="789" y="256"/>
                  </a:lnTo>
                  <a:lnTo>
                    <a:pt x="789" y="258"/>
                  </a:lnTo>
                  <a:lnTo>
                    <a:pt x="790" y="258"/>
                  </a:lnTo>
                  <a:lnTo>
                    <a:pt x="791" y="258"/>
                  </a:lnTo>
                  <a:lnTo>
                    <a:pt x="792" y="258"/>
                  </a:lnTo>
                  <a:lnTo>
                    <a:pt x="792" y="258"/>
                  </a:lnTo>
                  <a:lnTo>
                    <a:pt x="793" y="258"/>
                  </a:lnTo>
                  <a:lnTo>
                    <a:pt x="793" y="257"/>
                  </a:lnTo>
                  <a:lnTo>
                    <a:pt x="794" y="256"/>
                  </a:lnTo>
                  <a:lnTo>
                    <a:pt x="794" y="256"/>
                  </a:lnTo>
                  <a:lnTo>
                    <a:pt x="795" y="257"/>
                  </a:lnTo>
                  <a:lnTo>
                    <a:pt x="795" y="257"/>
                  </a:lnTo>
                  <a:lnTo>
                    <a:pt x="796" y="257"/>
                  </a:lnTo>
                  <a:lnTo>
                    <a:pt x="796" y="257"/>
                  </a:lnTo>
                  <a:lnTo>
                    <a:pt x="797" y="257"/>
                  </a:lnTo>
                  <a:lnTo>
                    <a:pt x="798" y="256"/>
                  </a:lnTo>
                  <a:lnTo>
                    <a:pt x="798" y="256"/>
                  </a:lnTo>
                  <a:lnTo>
                    <a:pt x="799" y="256"/>
                  </a:lnTo>
                  <a:lnTo>
                    <a:pt x="800" y="256"/>
                  </a:lnTo>
                  <a:lnTo>
                    <a:pt x="801" y="257"/>
                  </a:lnTo>
                  <a:lnTo>
                    <a:pt x="801" y="257"/>
                  </a:lnTo>
                  <a:lnTo>
                    <a:pt x="801" y="257"/>
                  </a:lnTo>
                  <a:lnTo>
                    <a:pt x="802" y="256"/>
                  </a:lnTo>
                  <a:lnTo>
                    <a:pt x="803" y="256"/>
                  </a:lnTo>
                  <a:lnTo>
                    <a:pt x="804" y="256"/>
                  </a:lnTo>
                  <a:lnTo>
                    <a:pt x="807" y="257"/>
                  </a:lnTo>
                  <a:lnTo>
                    <a:pt x="807" y="257"/>
                  </a:lnTo>
                  <a:lnTo>
                    <a:pt x="808" y="257"/>
                  </a:lnTo>
                  <a:lnTo>
                    <a:pt x="809" y="257"/>
                  </a:lnTo>
                  <a:lnTo>
                    <a:pt x="814" y="258"/>
                  </a:lnTo>
                  <a:lnTo>
                    <a:pt x="819" y="257"/>
                  </a:lnTo>
                  <a:lnTo>
                    <a:pt x="826" y="259"/>
                  </a:lnTo>
                  <a:lnTo>
                    <a:pt x="829" y="259"/>
                  </a:lnTo>
                  <a:lnTo>
                    <a:pt x="830" y="259"/>
                  </a:lnTo>
                  <a:lnTo>
                    <a:pt x="834" y="258"/>
                  </a:lnTo>
                  <a:lnTo>
                    <a:pt x="835" y="258"/>
                  </a:lnTo>
                  <a:lnTo>
                    <a:pt x="835" y="259"/>
                  </a:lnTo>
                  <a:lnTo>
                    <a:pt x="835" y="260"/>
                  </a:lnTo>
                  <a:lnTo>
                    <a:pt x="835" y="262"/>
                  </a:lnTo>
                  <a:lnTo>
                    <a:pt x="836" y="262"/>
                  </a:lnTo>
                  <a:lnTo>
                    <a:pt x="836" y="263"/>
                  </a:lnTo>
                  <a:lnTo>
                    <a:pt x="837" y="264"/>
                  </a:lnTo>
                  <a:lnTo>
                    <a:pt x="838" y="264"/>
                  </a:lnTo>
                  <a:lnTo>
                    <a:pt x="838" y="263"/>
                  </a:lnTo>
                  <a:lnTo>
                    <a:pt x="839" y="263"/>
                  </a:lnTo>
                  <a:lnTo>
                    <a:pt x="843" y="263"/>
                  </a:lnTo>
                  <a:lnTo>
                    <a:pt x="846" y="263"/>
                  </a:lnTo>
                  <a:lnTo>
                    <a:pt x="847" y="263"/>
                  </a:lnTo>
                  <a:lnTo>
                    <a:pt x="852" y="267"/>
                  </a:lnTo>
                  <a:lnTo>
                    <a:pt x="854" y="269"/>
                  </a:lnTo>
                  <a:lnTo>
                    <a:pt x="856" y="270"/>
                  </a:lnTo>
                  <a:lnTo>
                    <a:pt x="856" y="270"/>
                  </a:lnTo>
                  <a:lnTo>
                    <a:pt x="859" y="270"/>
                  </a:lnTo>
                  <a:lnTo>
                    <a:pt x="860" y="270"/>
                  </a:lnTo>
                  <a:lnTo>
                    <a:pt x="861" y="271"/>
                  </a:lnTo>
                  <a:lnTo>
                    <a:pt x="861" y="272"/>
                  </a:lnTo>
                  <a:lnTo>
                    <a:pt x="862" y="274"/>
                  </a:lnTo>
                  <a:lnTo>
                    <a:pt x="863" y="274"/>
                  </a:lnTo>
                  <a:lnTo>
                    <a:pt x="863" y="274"/>
                  </a:lnTo>
                  <a:lnTo>
                    <a:pt x="865" y="273"/>
                  </a:lnTo>
                  <a:lnTo>
                    <a:pt x="866" y="271"/>
                  </a:lnTo>
                  <a:lnTo>
                    <a:pt x="869" y="270"/>
                  </a:lnTo>
                  <a:lnTo>
                    <a:pt x="871" y="269"/>
                  </a:lnTo>
                  <a:lnTo>
                    <a:pt x="877" y="269"/>
                  </a:lnTo>
                  <a:lnTo>
                    <a:pt x="878" y="270"/>
                  </a:lnTo>
                  <a:lnTo>
                    <a:pt x="880" y="270"/>
                  </a:lnTo>
                  <a:lnTo>
                    <a:pt x="882" y="274"/>
                  </a:lnTo>
                  <a:lnTo>
                    <a:pt x="884" y="275"/>
                  </a:lnTo>
                  <a:lnTo>
                    <a:pt x="884" y="275"/>
                  </a:lnTo>
                  <a:lnTo>
                    <a:pt x="886" y="275"/>
                  </a:lnTo>
                  <a:lnTo>
                    <a:pt x="886" y="274"/>
                  </a:lnTo>
                  <a:lnTo>
                    <a:pt x="887" y="274"/>
                  </a:lnTo>
                  <a:lnTo>
                    <a:pt x="888" y="274"/>
                  </a:lnTo>
                  <a:lnTo>
                    <a:pt x="889" y="275"/>
                  </a:lnTo>
                  <a:lnTo>
                    <a:pt x="892" y="276"/>
                  </a:lnTo>
                  <a:lnTo>
                    <a:pt x="898" y="276"/>
                  </a:lnTo>
                  <a:lnTo>
                    <a:pt x="899" y="276"/>
                  </a:lnTo>
                  <a:lnTo>
                    <a:pt x="900" y="275"/>
                  </a:lnTo>
                  <a:lnTo>
                    <a:pt x="900" y="274"/>
                  </a:lnTo>
                  <a:lnTo>
                    <a:pt x="901" y="274"/>
                  </a:lnTo>
                  <a:lnTo>
                    <a:pt x="902" y="273"/>
                  </a:lnTo>
                  <a:lnTo>
                    <a:pt x="904" y="272"/>
                  </a:lnTo>
                  <a:lnTo>
                    <a:pt x="910" y="272"/>
                  </a:lnTo>
                  <a:lnTo>
                    <a:pt x="911" y="271"/>
                  </a:lnTo>
                  <a:lnTo>
                    <a:pt x="912" y="270"/>
                  </a:lnTo>
                  <a:lnTo>
                    <a:pt x="912" y="269"/>
                  </a:lnTo>
                  <a:lnTo>
                    <a:pt x="912" y="268"/>
                  </a:lnTo>
                  <a:lnTo>
                    <a:pt x="912" y="268"/>
                  </a:lnTo>
                  <a:lnTo>
                    <a:pt x="912" y="267"/>
                  </a:lnTo>
                  <a:lnTo>
                    <a:pt x="912" y="267"/>
                  </a:lnTo>
                  <a:lnTo>
                    <a:pt x="913" y="267"/>
                  </a:lnTo>
                  <a:lnTo>
                    <a:pt x="914" y="269"/>
                  </a:lnTo>
                  <a:lnTo>
                    <a:pt x="915" y="269"/>
                  </a:lnTo>
                  <a:lnTo>
                    <a:pt x="916" y="268"/>
                  </a:lnTo>
                  <a:lnTo>
                    <a:pt x="917" y="268"/>
                  </a:lnTo>
                  <a:lnTo>
                    <a:pt x="918" y="267"/>
                  </a:lnTo>
                  <a:lnTo>
                    <a:pt x="920" y="266"/>
                  </a:lnTo>
                  <a:lnTo>
                    <a:pt x="921" y="266"/>
                  </a:lnTo>
                  <a:lnTo>
                    <a:pt x="922" y="265"/>
                  </a:lnTo>
                  <a:lnTo>
                    <a:pt x="924" y="263"/>
                  </a:lnTo>
                  <a:lnTo>
                    <a:pt x="925" y="263"/>
                  </a:lnTo>
                  <a:lnTo>
                    <a:pt x="926" y="262"/>
                  </a:lnTo>
                  <a:lnTo>
                    <a:pt x="926" y="263"/>
                  </a:lnTo>
                  <a:lnTo>
                    <a:pt x="927" y="263"/>
                  </a:lnTo>
                  <a:lnTo>
                    <a:pt x="929" y="266"/>
                  </a:lnTo>
                  <a:lnTo>
                    <a:pt x="930" y="267"/>
                  </a:lnTo>
                  <a:lnTo>
                    <a:pt x="931" y="267"/>
                  </a:lnTo>
                  <a:lnTo>
                    <a:pt x="933" y="268"/>
                  </a:lnTo>
                  <a:lnTo>
                    <a:pt x="933" y="269"/>
                  </a:lnTo>
                  <a:lnTo>
                    <a:pt x="933" y="269"/>
                  </a:lnTo>
                  <a:lnTo>
                    <a:pt x="933" y="271"/>
                  </a:lnTo>
                  <a:lnTo>
                    <a:pt x="934" y="272"/>
                  </a:lnTo>
                  <a:lnTo>
                    <a:pt x="934" y="272"/>
                  </a:lnTo>
                  <a:lnTo>
                    <a:pt x="940" y="275"/>
                  </a:lnTo>
                  <a:lnTo>
                    <a:pt x="944" y="277"/>
                  </a:lnTo>
                  <a:lnTo>
                    <a:pt x="945" y="277"/>
                  </a:lnTo>
                  <a:lnTo>
                    <a:pt x="945" y="278"/>
                  </a:lnTo>
                  <a:lnTo>
                    <a:pt x="945" y="279"/>
                  </a:lnTo>
                  <a:lnTo>
                    <a:pt x="945" y="279"/>
                  </a:lnTo>
                  <a:lnTo>
                    <a:pt x="946" y="284"/>
                  </a:lnTo>
                  <a:lnTo>
                    <a:pt x="946" y="285"/>
                  </a:lnTo>
                  <a:lnTo>
                    <a:pt x="946" y="286"/>
                  </a:lnTo>
                  <a:lnTo>
                    <a:pt x="947" y="286"/>
                  </a:lnTo>
                  <a:lnTo>
                    <a:pt x="947" y="287"/>
                  </a:lnTo>
                  <a:lnTo>
                    <a:pt x="948" y="288"/>
                  </a:lnTo>
                  <a:lnTo>
                    <a:pt x="952" y="290"/>
                  </a:lnTo>
                  <a:lnTo>
                    <a:pt x="954" y="291"/>
                  </a:lnTo>
                  <a:lnTo>
                    <a:pt x="955" y="291"/>
                  </a:lnTo>
                  <a:lnTo>
                    <a:pt x="963" y="292"/>
                  </a:lnTo>
                  <a:lnTo>
                    <a:pt x="964" y="292"/>
                  </a:lnTo>
                  <a:lnTo>
                    <a:pt x="964" y="292"/>
                  </a:lnTo>
                  <a:lnTo>
                    <a:pt x="965" y="293"/>
                  </a:lnTo>
                  <a:lnTo>
                    <a:pt x="966" y="295"/>
                  </a:lnTo>
                  <a:lnTo>
                    <a:pt x="966" y="296"/>
                  </a:lnTo>
                  <a:lnTo>
                    <a:pt x="967" y="296"/>
                  </a:lnTo>
                  <a:lnTo>
                    <a:pt x="968" y="297"/>
                  </a:lnTo>
                  <a:lnTo>
                    <a:pt x="970" y="297"/>
                  </a:lnTo>
                  <a:lnTo>
                    <a:pt x="971" y="297"/>
                  </a:lnTo>
                  <a:lnTo>
                    <a:pt x="972" y="298"/>
                  </a:lnTo>
                  <a:lnTo>
                    <a:pt x="972" y="300"/>
                  </a:lnTo>
                  <a:lnTo>
                    <a:pt x="972" y="301"/>
                  </a:lnTo>
                  <a:lnTo>
                    <a:pt x="973" y="301"/>
                  </a:lnTo>
                  <a:lnTo>
                    <a:pt x="973" y="302"/>
                  </a:lnTo>
                  <a:lnTo>
                    <a:pt x="973" y="303"/>
                  </a:lnTo>
                  <a:lnTo>
                    <a:pt x="973" y="304"/>
                  </a:lnTo>
                  <a:lnTo>
                    <a:pt x="972" y="304"/>
                  </a:lnTo>
                  <a:lnTo>
                    <a:pt x="972" y="305"/>
                  </a:lnTo>
                  <a:lnTo>
                    <a:pt x="972" y="305"/>
                  </a:lnTo>
                  <a:lnTo>
                    <a:pt x="972" y="306"/>
                  </a:lnTo>
                  <a:lnTo>
                    <a:pt x="973" y="307"/>
                  </a:lnTo>
                  <a:lnTo>
                    <a:pt x="973" y="307"/>
                  </a:lnTo>
                  <a:lnTo>
                    <a:pt x="973" y="307"/>
                  </a:lnTo>
                  <a:lnTo>
                    <a:pt x="972" y="308"/>
                  </a:lnTo>
                  <a:lnTo>
                    <a:pt x="970" y="309"/>
                  </a:lnTo>
                  <a:lnTo>
                    <a:pt x="970" y="309"/>
                  </a:lnTo>
                  <a:lnTo>
                    <a:pt x="969" y="309"/>
                  </a:lnTo>
                  <a:lnTo>
                    <a:pt x="969" y="310"/>
                  </a:lnTo>
                  <a:lnTo>
                    <a:pt x="968" y="311"/>
                  </a:lnTo>
                  <a:lnTo>
                    <a:pt x="969" y="311"/>
                  </a:lnTo>
                  <a:lnTo>
                    <a:pt x="971" y="315"/>
                  </a:lnTo>
                  <a:lnTo>
                    <a:pt x="971" y="316"/>
                  </a:lnTo>
                  <a:lnTo>
                    <a:pt x="971" y="319"/>
                  </a:lnTo>
                  <a:lnTo>
                    <a:pt x="971" y="320"/>
                  </a:lnTo>
                  <a:lnTo>
                    <a:pt x="972" y="321"/>
                  </a:lnTo>
                  <a:lnTo>
                    <a:pt x="973" y="322"/>
                  </a:lnTo>
                  <a:lnTo>
                    <a:pt x="974" y="324"/>
                  </a:lnTo>
                  <a:lnTo>
                    <a:pt x="976" y="325"/>
                  </a:lnTo>
                  <a:lnTo>
                    <a:pt x="977" y="325"/>
                  </a:lnTo>
                  <a:lnTo>
                    <a:pt x="978" y="325"/>
                  </a:lnTo>
                  <a:lnTo>
                    <a:pt x="979" y="325"/>
                  </a:lnTo>
                  <a:lnTo>
                    <a:pt x="981" y="325"/>
                  </a:lnTo>
                  <a:lnTo>
                    <a:pt x="982" y="325"/>
                  </a:lnTo>
                  <a:lnTo>
                    <a:pt x="984" y="325"/>
                  </a:lnTo>
                  <a:lnTo>
                    <a:pt x="985" y="325"/>
                  </a:lnTo>
                  <a:lnTo>
                    <a:pt x="990" y="325"/>
                  </a:lnTo>
                  <a:lnTo>
                    <a:pt x="991" y="326"/>
                  </a:lnTo>
                  <a:lnTo>
                    <a:pt x="992" y="327"/>
                  </a:lnTo>
                  <a:lnTo>
                    <a:pt x="992" y="328"/>
                  </a:lnTo>
                  <a:lnTo>
                    <a:pt x="993" y="329"/>
                  </a:lnTo>
                  <a:lnTo>
                    <a:pt x="994" y="329"/>
                  </a:lnTo>
                  <a:lnTo>
                    <a:pt x="994" y="329"/>
                  </a:lnTo>
                  <a:lnTo>
                    <a:pt x="995" y="328"/>
                  </a:lnTo>
                  <a:lnTo>
                    <a:pt x="996" y="328"/>
                  </a:lnTo>
                  <a:lnTo>
                    <a:pt x="997" y="328"/>
                  </a:lnTo>
                  <a:lnTo>
                    <a:pt x="1000" y="328"/>
                  </a:lnTo>
                  <a:lnTo>
                    <a:pt x="1002" y="328"/>
                  </a:lnTo>
                  <a:lnTo>
                    <a:pt x="1008" y="327"/>
                  </a:lnTo>
                  <a:lnTo>
                    <a:pt x="1009" y="327"/>
                  </a:lnTo>
                  <a:lnTo>
                    <a:pt x="1009" y="328"/>
                  </a:lnTo>
                  <a:lnTo>
                    <a:pt x="1010" y="328"/>
                  </a:lnTo>
                  <a:lnTo>
                    <a:pt x="1011" y="328"/>
                  </a:lnTo>
                  <a:lnTo>
                    <a:pt x="1012" y="330"/>
                  </a:lnTo>
                  <a:lnTo>
                    <a:pt x="1012" y="330"/>
                  </a:lnTo>
                  <a:lnTo>
                    <a:pt x="1013" y="331"/>
                  </a:lnTo>
                  <a:lnTo>
                    <a:pt x="1013" y="333"/>
                  </a:lnTo>
                  <a:lnTo>
                    <a:pt x="1013" y="333"/>
                  </a:lnTo>
                  <a:lnTo>
                    <a:pt x="1013" y="335"/>
                  </a:lnTo>
                  <a:lnTo>
                    <a:pt x="1015" y="336"/>
                  </a:lnTo>
                  <a:lnTo>
                    <a:pt x="1015" y="337"/>
                  </a:lnTo>
                  <a:lnTo>
                    <a:pt x="1015" y="338"/>
                  </a:lnTo>
                  <a:lnTo>
                    <a:pt x="1016" y="338"/>
                  </a:lnTo>
                  <a:lnTo>
                    <a:pt x="1016" y="339"/>
                  </a:lnTo>
                  <a:lnTo>
                    <a:pt x="1016" y="339"/>
                  </a:lnTo>
                  <a:lnTo>
                    <a:pt x="1018" y="339"/>
                  </a:lnTo>
                  <a:lnTo>
                    <a:pt x="1019" y="338"/>
                  </a:lnTo>
                  <a:lnTo>
                    <a:pt x="1019" y="338"/>
                  </a:lnTo>
                  <a:lnTo>
                    <a:pt x="1019" y="337"/>
                  </a:lnTo>
                  <a:lnTo>
                    <a:pt x="1019" y="337"/>
                  </a:lnTo>
                  <a:lnTo>
                    <a:pt x="1018" y="336"/>
                  </a:lnTo>
                  <a:lnTo>
                    <a:pt x="1018" y="335"/>
                  </a:lnTo>
                  <a:lnTo>
                    <a:pt x="1018" y="335"/>
                  </a:lnTo>
                  <a:lnTo>
                    <a:pt x="1018" y="334"/>
                  </a:lnTo>
                  <a:lnTo>
                    <a:pt x="1018" y="333"/>
                  </a:lnTo>
                  <a:lnTo>
                    <a:pt x="1018" y="331"/>
                  </a:lnTo>
                  <a:lnTo>
                    <a:pt x="1019" y="331"/>
                  </a:lnTo>
                  <a:lnTo>
                    <a:pt x="1019" y="330"/>
                  </a:lnTo>
                  <a:lnTo>
                    <a:pt x="1019" y="328"/>
                  </a:lnTo>
                  <a:lnTo>
                    <a:pt x="1018" y="327"/>
                  </a:lnTo>
                  <a:lnTo>
                    <a:pt x="1018" y="326"/>
                  </a:lnTo>
                  <a:lnTo>
                    <a:pt x="1017" y="325"/>
                  </a:lnTo>
                  <a:lnTo>
                    <a:pt x="1015" y="324"/>
                  </a:lnTo>
                  <a:lnTo>
                    <a:pt x="1014" y="323"/>
                  </a:lnTo>
                  <a:lnTo>
                    <a:pt x="1014" y="322"/>
                  </a:lnTo>
                  <a:lnTo>
                    <a:pt x="1014" y="320"/>
                  </a:lnTo>
                  <a:lnTo>
                    <a:pt x="1016" y="319"/>
                  </a:lnTo>
                  <a:lnTo>
                    <a:pt x="1016" y="318"/>
                  </a:lnTo>
                  <a:lnTo>
                    <a:pt x="1016" y="318"/>
                  </a:lnTo>
                  <a:lnTo>
                    <a:pt x="1016" y="317"/>
                  </a:lnTo>
                  <a:lnTo>
                    <a:pt x="1016" y="316"/>
                  </a:lnTo>
                  <a:lnTo>
                    <a:pt x="1018" y="316"/>
                  </a:lnTo>
                  <a:lnTo>
                    <a:pt x="1022" y="314"/>
                  </a:lnTo>
                  <a:lnTo>
                    <a:pt x="1023" y="315"/>
                  </a:lnTo>
                  <a:lnTo>
                    <a:pt x="1024" y="316"/>
                  </a:lnTo>
                  <a:lnTo>
                    <a:pt x="1028" y="321"/>
                  </a:lnTo>
                  <a:lnTo>
                    <a:pt x="1030" y="323"/>
                  </a:lnTo>
                  <a:lnTo>
                    <a:pt x="1030" y="324"/>
                  </a:lnTo>
                  <a:lnTo>
                    <a:pt x="1032" y="325"/>
                  </a:lnTo>
                  <a:lnTo>
                    <a:pt x="1033" y="325"/>
                  </a:lnTo>
                  <a:lnTo>
                    <a:pt x="1037" y="326"/>
                  </a:lnTo>
                  <a:lnTo>
                    <a:pt x="1040" y="326"/>
                  </a:lnTo>
                  <a:lnTo>
                    <a:pt x="1042" y="326"/>
                  </a:lnTo>
                  <a:lnTo>
                    <a:pt x="1043" y="326"/>
                  </a:lnTo>
                  <a:lnTo>
                    <a:pt x="1044" y="327"/>
                  </a:lnTo>
                  <a:lnTo>
                    <a:pt x="1046" y="329"/>
                  </a:lnTo>
                  <a:lnTo>
                    <a:pt x="1048" y="330"/>
                  </a:lnTo>
                  <a:lnTo>
                    <a:pt x="1048" y="330"/>
                  </a:lnTo>
                  <a:lnTo>
                    <a:pt x="1050" y="330"/>
                  </a:lnTo>
                  <a:lnTo>
                    <a:pt x="1050" y="329"/>
                  </a:lnTo>
                  <a:lnTo>
                    <a:pt x="1051" y="327"/>
                  </a:lnTo>
                  <a:lnTo>
                    <a:pt x="1051" y="326"/>
                  </a:lnTo>
                  <a:lnTo>
                    <a:pt x="1051" y="325"/>
                  </a:lnTo>
                  <a:lnTo>
                    <a:pt x="1051" y="324"/>
                  </a:lnTo>
                  <a:lnTo>
                    <a:pt x="1049" y="322"/>
                  </a:lnTo>
                  <a:lnTo>
                    <a:pt x="1049" y="321"/>
                  </a:lnTo>
                  <a:lnTo>
                    <a:pt x="1048" y="320"/>
                  </a:lnTo>
                  <a:lnTo>
                    <a:pt x="1049" y="319"/>
                  </a:lnTo>
                  <a:lnTo>
                    <a:pt x="1050" y="318"/>
                  </a:lnTo>
                  <a:lnTo>
                    <a:pt x="1051" y="317"/>
                  </a:lnTo>
                  <a:lnTo>
                    <a:pt x="1051" y="316"/>
                  </a:lnTo>
                  <a:lnTo>
                    <a:pt x="1051" y="314"/>
                  </a:lnTo>
                  <a:lnTo>
                    <a:pt x="1048" y="312"/>
                  </a:lnTo>
                  <a:lnTo>
                    <a:pt x="1048" y="311"/>
                  </a:lnTo>
                  <a:lnTo>
                    <a:pt x="1048" y="311"/>
                  </a:lnTo>
                  <a:lnTo>
                    <a:pt x="1048" y="311"/>
                  </a:lnTo>
                  <a:lnTo>
                    <a:pt x="1049" y="311"/>
                  </a:lnTo>
                  <a:lnTo>
                    <a:pt x="1051" y="311"/>
                  </a:lnTo>
                  <a:lnTo>
                    <a:pt x="1051" y="311"/>
                  </a:lnTo>
                  <a:lnTo>
                    <a:pt x="1055" y="309"/>
                  </a:lnTo>
                  <a:lnTo>
                    <a:pt x="1055" y="309"/>
                  </a:lnTo>
                  <a:lnTo>
                    <a:pt x="1057" y="309"/>
                  </a:lnTo>
                  <a:lnTo>
                    <a:pt x="1057" y="309"/>
                  </a:lnTo>
                  <a:lnTo>
                    <a:pt x="1058" y="309"/>
                  </a:lnTo>
                  <a:lnTo>
                    <a:pt x="1058" y="309"/>
                  </a:lnTo>
                  <a:lnTo>
                    <a:pt x="1062" y="307"/>
                  </a:lnTo>
                  <a:lnTo>
                    <a:pt x="1063" y="307"/>
                  </a:lnTo>
                  <a:lnTo>
                    <a:pt x="1064" y="307"/>
                  </a:lnTo>
                  <a:lnTo>
                    <a:pt x="1067" y="307"/>
                  </a:lnTo>
                  <a:lnTo>
                    <a:pt x="1070" y="308"/>
                  </a:lnTo>
                  <a:lnTo>
                    <a:pt x="1071" y="307"/>
                  </a:lnTo>
                  <a:lnTo>
                    <a:pt x="1072" y="307"/>
                  </a:lnTo>
                  <a:lnTo>
                    <a:pt x="1072" y="306"/>
                  </a:lnTo>
                  <a:lnTo>
                    <a:pt x="1073" y="304"/>
                  </a:lnTo>
                  <a:lnTo>
                    <a:pt x="1073" y="304"/>
                  </a:lnTo>
                  <a:lnTo>
                    <a:pt x="1074" y="304"/>
                  </a:lnTo>
                  <a:lnTo>
                    <a:pt x="1076" y="304"/>
                  </a:lnTo>
                  <a:lnTo>
                    <a:pt x="1076" y="304"/>
                  </a:lnTo>
                  <a:lnTo>
                    <a:pt x="1078" y="304"/>
                  </a:lnTo>
                  <a:lnTo>
                    <a:pt x="1079" y="302"/>
                  </a:lnTo>
                  <a:lnTo>
                    <a:pt x="1079" y="301"/>
                  </a:lnTo>
                  <a:lnTo>
                    <a:pt x="1079" y="300"/>
                  </a:lnTo>
                  <a:lnTo>
                    <a:pt x="1078" y="300"/>
                  </a:lnTo>
                  <a:lnTo>
                    <a:pt x="1077" y="300"/>
                  </a:lnTo>
                  <a:lnTo>
                    <a:pt x="1077" y="299"/>
                  </a:lnTo>
                  <a:lnTo>
                    <a:pt x="1077" y="298"/>
                  </a:lnTo>
                  <a:lnTo>
                    <a:pt x="1077" y="297"/>
                  </a:lnTo>
                  <a:lnTo>
                    <a:pt x="1078" y="295"/>
                  </a:lnTo>
                  <a:lnTo>
                    <a:pt x="1078" y="293"/>
                  </a:lnTo>
                  <a:lnTo>
                    <a:pt x="1079" y="291"/>
                  </a:lnTo>
                  <a:lnTo>
                    <a:pt x="1079" y="290"/>
                  </a:lnTo>
                  <a:lnTo>
                    <a:pt x="1081" y="290"/>
                  </a:lnTo>
                  <a:lnTo>
                    <a:pt x="1082" y="290"/>
                  </a:lnTo>
                  <a:lnTo>
                    <a:pt x="1083" y="290"/>
                  </a:lnTo>
                  <a:lnTo>
                    <a:pt x="1085" y="290"/>
                  </a:lnTo>
                  <a:lnTo>
                    <a:pt x="1085" y="290"/>
                  </a:lnTo>
                  <a:lnTo>
                    <a:pt x="1085" y="289"/>
                  </a:lnTo>
                  <a:lnTo>
                    <a:pt x="1085" y="288"/>
                  </a:lnTo>
                  <a:lnTo>
                    <a:pt x="1085" y="287"/>
                  </a:lnTo>
                  <a:lnTo>
                    <a:pt x="1086" y="284"/>
                  </a:lnTo>
                  <a:lnTo>
                    <a:pt x="1086" y="283"/>
                  </a:lnTo>
                  <a:lnTo>
                    <a:pt x="1086" y="283"/>
                  </a:lnTo>
                  <a:lnTo>
                    <a:pt x="1085" y="282"/>
                  </a:lnTo>
                  <a:lnTo>
                    <a:pt x="1084" y="282"/>
                  </a:lnTo>
                  <a:lnTo>
                    <a:pt x="1083" y="281"/>
                  </a:lnTo>
                  <a:lnTo>
                    <a:pt x="1082" y="281"/>
                  </a:lnTo>
                  <a:lnTo>
                    <a:pt x="1081" y="281"/>
                  </a:lnTo>
                  <a:lnTo>
                    <a:pt x="1081" y="280"/>
                  </a:lnTo>
                  <a:lnTo>
                    <a:pt x="1082" y="279"/>
                  </a:lnTo>
                  <a:lnTo>
                    <a:pt x="1083" y="277"/>
                  </a:lnTo>
                  <a:lnTo>
                    <a:pt x="1083" y="276"/>
                  </a:lnTo>
                  <a:lnTo>
                    <a:pt x="1083" y="276"/>
                  </a:lnTo>
                  <a:lnTo>
                    <a:pt x="1083" y="276"/>
                  </a:lnTo>
                  <a:lnTo>
                    <a:pt x="1083" y="275"/>
                  </a:lnTo>
                  <a:lnTo>
                    <a:pt x="1085" y="274"/>
                  </a:lnTo>
                  <a:lnTo>
                    <a:pt x="1086" y="275"/>
                  </a:lnTo>
                  <a:lnTo>
                    <a:pt x="1092" y="276"/>
                  </a:lnTo>
                  <a:lnTo>
                    <a:pt x="1095" y="276"/>
                  </a:lnTo>
                  <a:lnTo>
                    <a:pt x="1095" y="276"/>
                  </a:lnTo>
                  <a:lnTo>
                    <a:pt x="1097" y="276"/>
                  </a:lnTo>
                  <a:lnTo>
                    <a:pt x="1098" y="277"/>
                  </a:lnTo>
                  <a:lnTo>
                    <a:pt x="1099" y="278"/>
                  </a:lnTo>
                  <a:lnTo>
                    <a:pt x="1099" y="278"/>
                  </a:lnTo>
                  <a:lnTo>
                    <a:pt x="1100" y="278"/>
                  </a:lnTo>
                  <a:lnTo>
                    <a:pt x="1100" y="277"/>
                  </a:lnTo>
                  <a:lnTo>
                    <a:pt x="1100" y="276"/>
                  </a:lnTo>
                  <a:lnTo>
                    <a:pt x="1100" y="276"/>
                  </a:lnTo>
                  <a:lnTo>
                    <a:pt x="1100" y="276"/>
                  </a:lnTo>
                  <a:lnTo>
                    <a:pt x="1101" y="275"/>
                  </a:lnTo>
                  <a:lnTo>
                    <a:pt x="1102" y="275"/>
                  </a:lnTo>
                  <a:lnTo>
                    <a:pt x="1103" y="274"/>
                  </a:lnTo>
                  <a:lnTo>
                    <a:pt x="1104" y="272"/>
                  </a:lnTo>
                  <a:lnTo>
                    <a:pt x="1104" y="272"/>
                  </a:lnTo>
                  <a:lnTo>
                    <a:pt x="1109" y="274"/>
                  </a:lnTo>
                  <a:lnTo>
                    <a:pt x="1111" y="274"/>
                  </a:lnTo>
                  <a:lnTo>
                    <a:pt x="1112" y="273"/>
                  </a:lnTo>
                  <a:lnTo>
                    <a:pt x="1114" y="275"/>
                  </a:lnTo>
                  <a:lnTo>
                    <a:pt x="1121" y="277"/>
                  </a:lnTo>
                  <a:lnTo>
                    <a:pt x="1123" y="280"/>
                  </a:lnTo>
                  <a:lnTo>
                    <a:pt x="1124" y="281"/>
                  </a:lnTo>
                  <a:lnTo>
                    <a:pt x="1125" y="281"/>
                  </a:lnTo>
                  <a:lnTo>
                    <a:pt x="1125" y="281"/>
                  </a:lnTo>
                  <a:lnTo>
                    <a:pt x="1127" y="281"/>
                  </a:lnTo>
                  <a:lnTo>
                    <a:pt x="1127" y="281"/>
                  </a:lnTo>
                  <a:lnTo>
                    <a:pt x="1128" y="283"/>
                  </a:lnTo>
                  <a:lnTo>
                    <a:pt x="1128" y="283"/>
                  </a:lnTo>
                  <a:lnTo>
                    <a:pt x="1130" y="283"/>
                  </a:lnTo>
                  <a:lnTo>
                    <a:pt x="1132" y="284"/>
                  </a:lnTo>
                  <a:lnTo>
                    <a:pt x="1132" y="286"/>
                  </a:lnTo>
                  <a:lnTo>
                    <a:pt x="1132" y="289"/>
                  </a:lnTo>
                  <a:lnTo>
                    <a:pt x="1132" y="290"/>
                  </a:lnTo>
                  <a:lnTo>
                    <a:pt x="1132" y="291"/>
                  </a:lnTo>
                  <a:lnTo>
                    <a:pt x="1135" y="296"/>
                  </a:lnTo>
                  <a:lnTo>
                    <a:pt x="1137" y="300"/>
                  </a:lnTo>
                  <a:lnTo>
                    <a:pt x="1142" y="303"/>
                  </a:lnTo>
                  <a:lnTo>
                    <a:pt x="1142" y="304"/>
                  </a:lnTo>
                  <a:lnTo>
                    <a:pt x="1142" y="305"/>
                  </a:lnTo>
                  <a:lnTo>
                    <a:pt x="1145" y="308"/>
                  </a:lnTo>
                  <a:lnTo>
                    <a:pt x="1146" y="310"/>
                  </a:lnTo>
                  <a:lnTo>
                    <a:pt x="1146" y="311"/>
                  </a:lnTo>
                  <a:lnTo>
                    <a:pt x="1146" y="313"/>
                  </a:lnTo>
                  <a:lnTo>
                    <a:pt x="1145" y="314"/>
                  </a:lnTo>
                  <a:lnTo>
                    <a:pt x="1145" y="316"/>
                  </a:lnTo>
                  <a:lnTo>
                    <a:pt x="1144" y="316"/>
                  </a:lnTo>
                  <a:lnTo>
                    <a:pt x="1144" y="317"/>
                  </a:lnTo>
                  <a:lnTo>
                    <a:pt x="1145" y="319"/>
                  </a:lnTo>
                  <a:lnTo>
                    <a:pt x="1144" y="320"/>
                  </a:lnTo>
                  <a:lnTo>
                    <a:pt x="1144" y="321"/>
                  </a:lnTo>
                  <a:lnTo>
                    <a:pt x="1145" y="321"/>
                  </a:lnTo>
                  <a:lnTo>
                    <a:pt x="1147" y="325"/>
                  </a:lnTo>
                  <a:lnTo>
                    <a:pt x="1149" y="325"/>
                  </a:lnTo>
                  <a:lnTo>
                    <a:pt x="1151" y="329"/>
                  </a:lnTo>
                  <a:lnTo>
                    <a:pt x="1152" y="330"/>
                  </a:lnTo>
                  <a:lnTo>
                    <a:pt x="1152" y="331"/>
                  </a:lnTo>
                  <a:lnTo>
                    <a:pt x="1152" y="331"/>
                  </a:lnTo>
                  <a:lnTo>
                    <a:pt x="1152" y="333"/>
                  </a:lnTo>
                  <a:lnTo>
                    <a:pt x="1153" y="334"/>
                  </a:lnTo>
                  <a:lnTo>
                    <a:pt x="1154" y="335"/>
                  </a:lnTo>
                  <a:lnTo>
                    <a:pt x="1168" y="349"/>
                  </a:lnTo>
                  <a:lnTo>
                    <a:pt x="1170" y="351"/>
                  </a:lnTo>
                  <a:lnTo>
                    <a:pt x="1170" y="351"/>
                  </a:lnTo>
                  <a:lnTo>
                    <a:pt x="1170" y="352"/>
                  </a:lnTo>
                  <a:lnTo>
                    <a:pt x="1170" y="352"/>
                  </a:lnTo>
                  <a:lnTo>
                    <a:pt x="1167" y="355"/>
                  </a:lnTo>
                  <a:lnTo>
                    <a:pt x="1166" y="358"/>
                  </a:lnTo>
                  <a:lnTo>
                    <a:pt x="1164" y="359"/>
                  </a:lnTo>
                  <a:lnTo>
                    <a:pt x="1163" y="359"/>
                  </a:lnTo>
                  <a:lnTo>
                    <a:pt x="1163" y="359"/>
                  </a:lnTo>
                  <a:lnTo>
                    <a:pt x="1163" y="359"/>
                  </a:lnTo>
                  <a:lnTo>
                    <a:pt x="1162" y="357"/>
                  </a:lnTo>
                  <a:lnTo>
                    <a:pt x="1162" y="356"/>
                  </a:lnTo>
                  <a:lnTo>
                    <a:pt x="1161" y="356"/>
                  </a:lnTo>
                  <a:lnTo>
                    <a:pt x="1159" y="354"/>
                  </a:lnTo>
                  <a:lnTo>
                    <a:pt x="1158" y="354"/>
                  </a:lnTo>
                  <a:lnTo>
                    <a:pt x="1156" y="354"/>
                  </a:lnTo>
                  <a:lnTo>
                    <a:pt x="1156" y="354"/>
                  </a:lnTo>
                  <a:lnTo>
                    <a:pt x="1156" y="356"/>
                  </a:lnTo>
                  <a:lnTo>
                    <a:pt x="1155" y="358"/>
                  </a:lnTo>
                  <a:lnTo>
                    <a:pt x="1156" y="363"/>
                  </a:lnTo>
                  <a:lnTo>
                    <a:pt x="1155" y="364"/>
                  </a:lnTo>
                  <a:lnTo>
                    <a:pt x="1155" y="365"/>
                  </a:lnTo>
                  <a:lnTo>
                    <a:pt x="1156" y="365"/>
                  </a:lnTo>
                  <a:lnTo>
                    <a:pt x="1157" y="365"/>
                  </a:lnTo>
                  <a:lnTo>
                    <a:pt x="1160" y="366"/>
                  </a:lnTo>
                  <a:lnTo>
                    <a:pt x="1161" y="371"/>
                  </a:lnTo>
                  <a:lnTo>
                    <a:pt x="1162" y="372"/>
                  </a:lnTo>
                  <a:lnTo>
                    <a:pt x="1163" y="373"/>
                  </a:lnTo>
                  <a:lnTo>
                    <a:pt x="1163" y="374"/>
                  </a:lnTo>
                  <a:lnTo>
                    <a:pt x="1164" y="375"/>
                  </a:lnTo>
                  <a:lnTo>
                    <a:pt x="1165" y="375"/>
                  </a:lnTo>
                  <a:lnTo>
                    <a:pt x="1166" y="376"/>
                  </a:lnTo>
                  <a:lnTo>
                    <a:pt x="1166" y="378"/>
                  </a:lnTo>
                  <a:lnTo>
                    <a:pt x="1165" y="379"/>
                  </a:lnTo>
                  <a:lnTo>
                    <a:pt x="1165" y="380"/>
                  </a:lnTo>
                  <a:lnTo>
                    <a:pt x="1164" y="382"/>
                  </a:lnTo>
                  <a:lnTo>
                    <a:pt x="1165" y="383"/>
                  </a:lnTo>
                  <a:lnTo>
                    <a:pt x="1165" y="384"/>
                  </a:lnTo>
                  <a:lnTo>
                    <a:pt x="1167" y="386"/>
                  </a:lnTo>
                  <a:lnTo>
                    <a:pt x="1170" y="389"/>
                  </a:lnTo>
                  <a:lnTo>
                    <a:pt x="1171" y="390"/>
                  </a:lnTo>
                  <a:lnTo>
                    <a:pt x="1174" y="391"/>
                  </a:lnTo>
                  <a:lnTo>
                    <a:pt x="1174" y="392"/>
                  </a:lnTo>
                  <a:lnTo>
                    <a:pt x="1175" y="394"/>
                  </a:lnTo>
                  <a:lnTo>
                    <a:pt x="1174" y="394"/>
                  </a:lnTo>
                  <a:lnTo>
                    <a:pt x="1173" y="395"/>
                  </a:lnTo>
                  <a:lnTo>
                    <a:pt x="1172" y="395"/>
                  </a:lnTo>
                  <a:lnTo>
                    <a:pt x="1171" y="396"/>
                  </a:lnTo>
                  <a:lnTo>
                    <a:pt x="1171" y="398"/>
                  </a:lnTo>
                  <a:lnTo>
                    <a:pt x="1172" y="401"/>
                  </a:lnTo>
                  <a:lnTo>
                    <a:pt x="1173" y="401"/>
                  </a:lnTo>
                  <a:lnTo>
                    <a:pt x="1173" y="402"/>
                  </a:lnTo>
                  <a:lnTo>
                    <a:pt x="1173" y="403"/>
                  </a:lnTo>
                  <a:lnTo>
                    <a:pt x="1173" y="408"/>
                  </a:lnTo>
                  <a:lnTo>
                    <a:pt x="1173" y="409"/>
                  </a:lnTo>
                  <a:lnTo>
                    <a:pt x="1174" y="409"/>
                  </a:lnTo>
                  <a:lnTo>
                    <a:pt x="1174" y="410"/>
                  </a:lnTo>
                  <a:lnTo>
                    <a:pt x="1175" y="410"/>
                  </a:lnTo>
                  <a:lnTo>
                    <a:pt x="1175" y="411"/>
                  </a:lnTo>
                  <a:lnTo>
                    <a:pt x="1177" y="432"/>
                  </a:lnTo>
                  <a:lnTo>
                    <a:pt x="1179" y="437"/>
                  </a:lnTo>
                  <a:lnTo>
                    <a:pt x="1179" y="438"/>
                  </a:lnTo>
                  <a:lnTo>
                    <a:pt x="1179" y="443"/>
                  </a:lnTo>
                  <a:lnTo>
                    <a:pt x="1179" y="445"/>
                  </a:lnTo>
                  <a:lnTo>
                    <a:pt x="1180" y="447"/>
                  </a:lnTo>
                  <a:lnTo>
                    <a:pt x="1178" y="451"/>
                  </a:lnTo>
                  <a:lnTo>
                    <a:pt x="1177" y="454"/>
                  </a:lnTo>
                  <a:lnTo>
                    <a:pt x="1177" y="456"/>
                  </a:lnTo>
                  <a:lnTo>
                    <a:pt x="1177" y="456"/>
                  </a:lnTo>
                  <a:lnTo>
                    <a:pt x="1177" y="456"/>
                  </a:lnTo>
                  <a:lnTo>
                    <a:pt x="1177" y="456"/>
                  </a:lnTo>
                  <a:lnTo>
                    <a:pt x="1177" y="457"/>
                  </a:lnTo>
                  <a:lnTo>
                    <a:pt x="1177" y="457"/>
                  </a:lnTo>
                  <a:lnTo>
                    <a:pt x="1177" y="457"/>
                  </a:lnTo>
                  <a:lnTo>
                    <a:pt x="1177" y="462"/>
                  </a:lnTo>
                  <a:lnTo>
                    <a:pt x="1177" y="464"/>
                  </a:lnTo>
                  <a:lnTo>
                    <a:pt x="1177" y="466"/>
                  </a:lnTo>
                  <a:lnTo>
                    <a:pt x="1177" y="468"/>
                  </a:lnTo>
                  <a:lnTo>
                    <a:pt x="1178" y="469"/>
                  </a:lnTo>
                  <a:lnTo>
                    <a:pt x="1179" y="470"/>
                  </a:lnTo>
                  <a:lnTo>
                    <a:pt x="1179" y="470"/>
                  </a:lnTo>
                  <a:lnTo>
                    <a:pt x="1179" y="473"/>
                  </a:lnTo>
                  <a:lnTo>
                    <a:pt x="1180" y="480"/>
                  </a:lnTo>
                  <a:lnTo>
                    <a:pt x="1180" y="482"/>
                  </a:lnTo>
                  <a:lnTo>
                    <a:pt x="1180" y="483"/>
                  </a:lnTo>
                  <a:lnTo>
                    <a:pt x="1181" y="484"/>
                  </a:lnTo>
                  <a:lnTo>
                    <a:pt x="1181" y="487"/>
                  </a:lnTo>
                  <a:lnTo>
                    <a:pt x="1181" y="488"/>
                  </a:lnTo>
                  <a:lnTo>
                    <a:pt x="1182" y="490"/>
                  </a:lnTo>
                  <a:lnTo>
                    <a:pt x="1183" y="490"/>
                  </a:lnTo>
                  <a:lnTo>
                    <a:pt x="1183" y="492"/>
                  </a:lnTo>
                  <a:lnTo>
                    <a:pt x="1181" y="493"/>
                  </a:lnTo>
                  <a:lnTo>
                    <a:pt x="1179" y="493"/>
                  </a:lnTo>
                  <a:lnTo>
                    <a:pt x="1178" y="494"/>
                  </a:lnTo>
                  <a:lnTo>
                    <a:pt x="1177" y="494"/>
                  </a:lnTo>
                  <a:lnTo>
                    <a:pt x="1177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6" y="497"/>
                  </a:lnTo>
                  <a:lnTo>
                    <a:pt x="1176" y="497"/>
                  </a:lnTo>
                  <a:lnTo>
                    <a:pt x="1176" y="499"/>
                  </a:lnTo>
                  <a:lnTo>
                    <a:pt x="1177" y="500"/>
                  </a:lnTo>
                  <a:lnTo>
                    <a:pt x="1177" y="501"/>
                  </a:lnTo>
                  <a:lnTo>
                    <a:pt x="1177" y="503"/>
                  </a:lnTo>
                  <a:lnTo>
                    <a:pt x="1177" y="504"/>
                  </a:lnTo>
                  <a:lnTo>
                    <a:pt x="1177" y="504"/>
                  </a:lnTo>
                  <a:lnTo>
                    <a:pt x="1177" y="504"/>
                  </a:lnTo>
                  <a:lnTo>
                    <a:pt x="1177" y="505"/>
                  </a:lnTo>
                  <a:lnTo>
                    <a:pt x="1174" y="507"/>
                  </a:lnTo>
                  <a:lnTo>
                    <a:pt x="1173" y="508"/>
                  </a:lnTo>
                  <a:lnTo>
                    <a:pt x="1172" y="510"/>
                  </a:lnTo>
                  <a:lnTo>
                    <a:pt x="1172" y="511"/>
                  </a:lnTo>
                  <a:lnTo>
                    <a:pt x="1172" y="512"/>
                  </a:lnTo>
                  <a:lnTo>
                    <a:pt x="1172" y="513"/>
                  </a:lnTo>
                  <a:lnTo>
                    <a:pt x="1172" y="513"/>
                  </a:lnTo>
                  <a:lnTo>
                    <a:pt x="1174" y="515"/>
                  </a:lnTo>
                  <a:lnTo>
                    <a:pt x="1174" y="516"/>
                  </a:lnTo>
                  <a:lnTo>
                    <a:pt x="1174" y="517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2" y="518"/>
                  </a:lnTo>
                  <a:lnTo>
                    <a:pt x="1171" y="519"/>
                  </a:lnTo>
                  <a:lnTo>
                    <a:pt x="1170" y="519"/>
                  </a:lnTo>
                  <a:lnTo>
                    <a:pt x="1169" y="519"/>
                  </a:lnTo>
                  <a:lnTo>
                    <a:pt x="1169" y="518"/>
                  </a:lnTo>
                  <a:lnTo>
                    <a:pt x="1168" y="518"/>
                  </a:lnTo>
                  <a:lnTo>
                    <a:pt x="1167" y="515"/>
                  </a:lnTo>
                  <a:lnTo>
                    <a:pt x="1165" y="507"/>
                  </a:lnTo>
                  <a:lnTo>
                    <a:pt x="1164" y="507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508"/>
                  </a:lnTo>
                  <a:lnTo>
                    <a:pt x="1162" y="508"/>
                  </a:lnTo>
                  <a:lnTo>
                    <a:pt x="1158" y="509"/>
                  </a:lnTo>
                  <a:lnTo>
                    <a:pt x="1157" y="509"/>
                  </a:lnTo>
                  <a:lnTo>
                    <a:pt x="1156" y="510"/>
                  </a:lnTo>
                  <a:lnTo>
                    <a:pt x="1156" y="510"/>
                  </a:lnTo>
                  <a:lnTo>
                    <a:pt x="1156" y="511"/>
                  </a:lnTo>
                  <a:lnTo>
                    <a:pt x="1156" y="511"/>
                  </a:lnTo>
                  <a:lnTo>
                    <a:pt x="1156" y="515"/>
                  </a:lnTo>
                  <a:lnTo>
                    <a:pt x="1156" y="515"/>
                  </a:lnTo>
                  <a:lnTo>
                    <a:pt x="1157" y="517"/>
                  </a:lnTo>
                  <a:lnTo>
                    <a:pt x="1157" y="517"/>
                  </a:lnTo>
                  <a:lnTo>
                    <a:pt x="1157" y="518"/>
                  </a:lnTo>
                  <a:lnTo>
                    <a:pt x="1157" y="518"/>
                  </a:lnTo>
                  <a:lnTo>
                    <a:pt x="1157" y="519"/>
                  </a:lnTo>
                  <a:lnTo>
                    <a:pt x="1158" y="520"/>
                  </a:lnTo>
                  <a:lnTo>
                    <a:pt x="1158" y="523"/>
                  </a:lnTo>
                  <a:lnTo>
                    <a:pt x="1158" y="524"/>
                  </a:lnTo>
                  <a:lnTo>
                    <a:pt x="1158" y="524"/>
                  </a:lnTo>
                  <a:lnTo>
                    <a:pt x="1158" y="525"/>
                  </a:lnTo>
                  <a:lnTo>
                    <a:pt x="1155" y="526"/>
                  </a:lnTo>
                  <a:lnTo>
                    <a:pt x="1155" y="527"/>
                  </a:lnTo>
                  <a:lnTo>
                    <a:pt x="1154" y="527"/>
                  </a:lnTo>
                  <a:lnTo>
                    <a:pt x="1154" y="529"/>
                  </a:lnTo>
                  <a:lnTo>
                    <a:pt x="1153" y="530"/>
                  </a:lnTo>
                  <a:lnTo>
                    <a:pt x="1153" y="532"/>
                  </a:lnTo>
                  <a:lnTo>
                    <a:pt x="1154" y="534"/>
                  </a:lnTo>
                  <a:lnTo>
                    <a:pt x="1155" y="537"/>
                  </a:lnTo>
                  <a:lnTo>
                    <a:pt x="1156" y="539"/>
                  </a:lnTo>
                  <a:lnTo>
                    <a:pt x="1156" y="540"/>
                  </a:lnTo>
                  <a:lnTo>
                    <a:pt x="1156" y="541"/>
                  </a:lnTo>
                  <a:lnTo>
                    <a:pt x="1156" y="542"/>
                  </a:lnTo>
                  <a:lnTo>
                    <a:pt x="1156" y="543"/>
                  </a:lnTo>
                  <a:lnTo>
                    <a:pt x="1156" y="545"/>
                  </a:lnTo>
                  <a:lnTo>
                    <a:pt x="1156" y="546"/>
                  </a:lnTo>
                  <a:lnTo>
                    <a:pt x="1155" y="548"/>
                  </a:lnTo>
                  <a:lnTo>
                    <a:pt x="1153" y="552"/>
                  </a:lnTo>
                  <a:lnTo>
                    <a:pt x="1151" y="552"/>
                  </a:lnTo>
                  <a:lnTo>
                    <a:pt x="1148" y="556"/>
                  </a:lnTo>
                  <a:lnTo>
                    <a:pt x="1148" y="556"/>
                  </a:lnTo>
                  <a:lnTo>
                    <a:pt x="1146" y="557"/>
                  </a:lnTo>
                  <a:lnTo>
                    <a:pt x="1144" y="557"/>
                  </a:lnTo>
                  <a:lnTo>
                    <a:pt x="1143" y="556"/>
                  </a:lnTo>
                  <a:lnTo>
                    <a:pt x="1141" y="553"/>
                  </a:lnTo>
                  <a:lnTo>
                    <a:pt x="1140" y="551"/>
                  </a:lnTo>
                  <a:lnTo>
                    <a:pt x="1139" y="550"/>
                  </a:lnTo>
                  <a:lnTo>
                    <a:pt x="1139" y="550"/>
                  </a:lnTo>
                  <a:lnTo>
                    <a:pt x="1137" y="549"/>
                  </a:lnTo>
                  <a:lnTo>
                    <a:pt x="1136" y="552"/>
                  </a:lnTo>
                  <a:lnTo>
                    <a:pt x="1135" y="555"/>
                  </a:lnTo>
                  <a:lnTo>
                    <a:pt x="1135" y="557"/>
                  </a:lnTo>
                  <a:lnTo>
                    <a:pt x="1134" y="558"/>
                  </a:lnTo>
                  <a:lnTo>
                    <a:pt x="1133" y="559"/>
                  </a:lnTo>
                  <a:lnTo>
                    <a:pt x="1132" y="559"/>
                  </a:lnTo>
                  <a:lnTo>
                    <a:pt x="1128" y="562"/>
                  </a:lnTo>
                  <a:lnTo>
                    <a:pt x="1127" y="563"/>
                  </a:lnTo>
                  <a:lnTo>
                    <a:pt x="1122" y="559"/>
                  </a:lnTo>
                  <a:lnTo>
                    <a:pt x="1121" y="559"/>
                  </a:lnTo>
                  <a:lnTo>
                    <a:pt x="1120" y="559"/>
                  </a:lnTo>
                  <a:lnTo>
                    <a:pt x="1119" y="558"/>
                  </a:lnTo>
                  <a:lnTo>
                    <a:pt x="1120" y="555"/>
                  </a:lnTo>
                  <a:lnTo>
                    <a:pt x="1120" y="554"/>
                  </a:lnTo>
                  <a:lnTo>
                    <a:pt x="1119" y="553"/>
                  </a:lnTo>
                  <a:lnTo>
                    <a:pt x="1117" y="552"/>
                  </a:lnTo>
                  <a:lnTo>
                    <a:pt x="1114" y="549"/>
                  </a:lnTo>
                  <a:lnTo>
                    <a:pt x="1112" y="548"/>
                  </a:lnTo>
                  <a:lnTo>
                    <a:pt x="1108" y="550"/>
                  </a:lnTo>
                  <a:lnTo>
                    <a:pt x="1107" y="549"/>
                  </a:lnTo>
                  <a:lnTo>
                    <a:pt x="1105" y="547"/>
                  </a:lnTo>
                  <a:lnTo>
                    <a:pt x="1103" y="540"/>
                  </a:lnTo>
                  <a:lnTo>
                    <a:pt x="1101" y="539"/>
                  </a:lnTo>
                  <a:lnTo>
                    <a:pt x="1100" y="539"/>
                  </a:lnTo>
                  <a:lnTo>
                    <a:pt x="1098" y="541"/>
                  </a:lnTo>
                  <a:lnTo>
                    <a:pt x="1097" y="539"/>
                  </a:lnTo>
                  <a:lnTo>
                    <a:pt x="1095" y="538"/>
                  </a:lnTo>
                  <a:lnTo>
                    <a:pt x="1093" y="537"/>
                  </a:lnTo>
                  <a:lnTo>
                    <a:pt x="1093" y="538"/>
                  </a:lnTo>
                  <a:lnTo>
                    <a:pt x="1092" y="539"/>
                  </a:lnTo>
                  <a:lnTo>
                    <a:pt x="1092" y="541"/>
                  </a:lnTo>
                  <a:lnTo>
                    <a:pt x="1091" y="543"/>
                  </a:lnTo>
                  <a:lnTo>
                    <a:pt x="1090" y="545"/>
                  </a:lnTo>
                  <a:lnTo>
                    <a:pt x="1090" y="545"/>
                  </a:lnTo>
                  <a:lnTo>
                    <a:pt x="1089" y="546"/>
                  </a:lnTo>
                  <a:lnTo>
                    <a:pt x="1088" y="546"/>
                  </a:lnTo>
                  <a:lnTo>
                    <a:pt x="1088" y="547"/>
                  </a:lnTo>
                  <a:lnTo>
                    <a:pt x="1088" y="548"/>
                  </a:lnTo>
                  <a:lnTo>
                    <a:pt x="1088" y="549"/>
                  </a:lnTo>
                  <a:lnTo>
                    <a:pt x="1088" y="552"/>
                  </a:lnTo>
                  <a:lnTo>
                    <a:pt x="1088" y="552"/>
                  </a:lnTo>
                  <a:lnTo>
                    <a:pt x="1088" y="553"/>
                  </a:lnTo>
                  <a:lnTo>
                    <a:pt x="1086" y="553"/>
                  </a:lnTo>
                  <a:lnTo>
                    <a:pt x="1086" y="553"/>
                  </a:lnTo>
                  <a:lnTo>
                    <a:pt x="1085" y="553"/>
                  </a:lnTo>
                  <a:lnTo>
                    <a:pt x="1085" y="555"/>
                  </a:lnTo>
                  <a:lnTo>
                    <a:pt x="1084" y="555"/>
                  </a:lnTo>
                  <a:lnTo>
                    <a:pt x="1082" y="557"/>
                  </a:lnTo>
                  <a:lnTo>
                    <a:pt x="1081" y="558"/>
                  </a:lnTo>
                  <a:lnTo>
                    <a:pt x="1079" y="557"/>
                  </a:lnTo>
                  <a:lnTo>
                    <a:pt x="1076" y="554"/>
                  </a:lnTo>
                  <a:lnTo>
                    <a:pt x="1075" y="553"/>
                  </a:lnTo>
                  <a:lnTo>
                    <a:pt x="1075" y="552"/>
                  </a:lnTo>
                  <a:lnTo>
                    <a:pt x="1074" y="552"/>
                  </a:lnTo>
                  <a:lnTo>
                    <a:pt x="1074" y="552"/>
                  </a:lnTo>
                  <a:lnTo>
                    <a:pt x="1073" y="552"/>
                  </a:lnTo>
                  <a:lnTo>
                    <a:pt x="1069" y="548"/>
                  </a:lnTo>
                  <a:lnTo>
                    <a:pt x="1067" y="548"/>
                  </a:lnTo>
                  <a:lnTo>
                    <a:pt x="1065" y="549"/>
                  </a:lnTo>
                  <a:lnTo>
                    <a:pt x="1063" y="550"/>
                  </a:lnTo>
                  <a:lnTo>
                    <a:pt x="1061" y="551"/>
                  </a:lnTo>
                  <a:lnTo>
                    <a:pt x="1059" y="550"/>
                  </a:lnTo>
                  <a:lnTo>
                    <a:pt x="1057" y="549"/>
                  </a:lnTo>
                  <a:lnTo>
                    <a:pt x="1057" y="545"/>
                  </a:lnTo>
                  <a:lnTo>
                    <a:pt x="1053" y="541"/>
                  </a:lnTo>
                  <a:lnTo>
                    <a:pt x="1050" y="539"/>
                  </a:lnTo>
                  <a:lnTo>
                    <a:pt x="1045" y="534"/>
                  </a:lnTo>
                  <a:lnTo>
                    <a:pt x="1041" y="532"/>
                  </a:lnTo>
                  <a:lnTo>
                    <a:pt x="1037" y="534"/>
                  </a:lnTo>
                  <a:lnTo>
                    <a:pt x="1036" y="538"/>
                  </a:lnTo>
                  <a:lnTo>
                    <a:pt x="1036" y="540"/>
                  </a:lnTo>
                  <a:lnTo>
                    <a:pt x="1035" y="545"/>
                  </a:lnTo>
                  <a:lnTo>
                    <a:pt x="1034" y="545"/>
                  </a:lnTo>
                  <a:lnTo>
                    <a:pt x="1032" y="540"/>
                  </a:lnTo>
                  <a:lnTo>
                    <a:pt x="1030" y="539"/>
                  </a:lnTo>
                  <a:lnTo>
                    <a:pt x="1032" y="536"/>
                  </a:lnTo>
                  <a:lnTo>
                    <a:pt x="1030" y="532"/>
                  </a:lnTo>
                  <a:lnTo>
                    <a:pt x="1034" y="531"/>
                  </a:lnTo>
                  <a:lnTo>
                    <a:pt x="1040" y="525"/>
                  </a:lnTo>
                  <a:lnTo>
                    <a:pt x="1039" y="523"/>
                  </a:lnTo>
                  <a:lnTo>
                    <a:pt x="1038" y="519"/>
                  </a:lnTo>
                  <a:lnTo>
                    <a:pt x="1036" y="516"/>
                  </a:lnTo>
                  <a:lnTo>
                    <a:pt x="1035" y="515"/>
                  </a:lnTo>
                  <a:lnTo>
                    <a:pt x="1034" y="511"/>
                  </a:lnTo>
                  <a:lnTo>
                    <a:pt x="1034" y="511"/>
                  </a:lnTo>
                  <a:lnTo>
                    <a:pt x="1033" y="510"/>
                  </a:lnTo>
                  <a:lnTo>
                    <a:pt x="1032" y="510"/>
                  </a:lnTo>
                  <a:lnTo>
                    <a:pt x="1031" y="509"/>
                  </a:lnTo>
                  <a:lnTo>
                    <a:pt x="1031" y="508"/>
                  </a:lnTo>
                  <a:lnTo>
                    <a:pt x="1032" y="507"/>
                  </a:lnTo>
                  <a:lnTo>
                    <a:pt x="1027" y="504"/>
                  </a:lnTo>
                  <a:lnTo>
                    <a:pt x="1026" y="501"/>
                  </a:lnTo>
                  <a:lnTo>
                    <a:pt x="1022" y="502"/>
                  </a:lnTo>
                  <a:lnTo>
                    <a:pt x="1016" y="505"/>
                  </a:lnTo>
                  <a:lnTo>
                    <a:pt x="1016" y="500"/>
                  </a:lnTo>
                  <a:lnTo>
                    <a:pt x="1016" y="499"/>
                  </a:lnTo>
                  <a:lnTo>
                    <a:pt x="1016" y="498"/>
                  </a:lnTo>
                  <a:lnTo>
                    <a:pt x="1017" y="497"/>
                  </a:lnTo>
                  <a:lnTo>
                    <a:pt x="1023" y="496"/>
                  </a:lnTo>
                  <a:lnTo>
                    <a:pt x="1024" y="496"/>
                  </a:lnTo>
                  <a:lnTo>
                    <a:pt x="1025" y="493"/>
                  </a:lnTo>
                  <a:lnTo>
                    <a:pt x="1027" y="491"/>
                  </a:lnTo>
                  <a:lnTo>
                    <a:pt x="1027" y="490"/>
                  </a:lnTo>
                  <a:lnTo>
                    <a:pt x="1025" y="489"/>
                  </a:lnTo>
                  <a:lnTo>
                    <a:pt x="1025" y="489"/>
                  </a:lnTo>
                  <a:lnTo>
                    <a:pt x="1024" y="489"/>
                  </a:lnTo>
                  <a:lnTo>
                    <a:pt x="1023" y="490"/>
                  </a:lnTo>
                  <a:lnTo>
                    <a:pt x="1021" y="491"/>
                  </a:lnTo>
                  <a:lnTo>
                    <a:pt x="1019" y="491"/>
                  </a:lnTo>
                  <a:lnTo>
                    <a:pt x="1017" y="490"/>
                  </a:lnTo>
                  <a:lnTo>
                    <a:pt x="1016" y="489"/>
                  </a:lnTo>
                  <a:lnTo>
                    <a:pt x="1015" y="487"/>
                  </a:lnTo>
                  <a:lnTo>
                    <a:pt x="1015" y="483"/>
                  </a:lnTo>
                  <a:lnTo>
                    <a:pt x="1014" y="483"/>
                  </a:lnTo>
                  <a:lnTo>
                    <a:pt x="1009" y="483"/>
                  </a:lnTo>
                  <a:lnTo>
                    <a:pt x="1003" y="483"/>
                  </a:lnTo>
                  <a:lnTo>
                    <a:pt x="998" y="486"/>
                  </a:lnTo>
                  <a:lnTo>
                    <a:pt x="994" y="483"/>
                  </a:lnTo>
                  <a:lnTo>
                    <a:pt x="993" y="484"/>
                  </a:lnTo>
                  <a:lnTo>
                    <a:pt x="991" y="485"/>
                  </a:lnTo>
                  <a:lnTo>
                    <a:pt x="991" y="489"/>
                  </a:lnTo>
                  <a:lnTo>
                    <a:pt x="989" y="493"/>
                  </a:lnTo>
                  <a:lnTo>
                    <a:pt x="986" y="492"/>
                  </a:lnTo>
                  <a:lnTo>
                    <a:pt x="982" y="490"/>
                  </a:lnTo>
                  <a:lnTo>
                    <a:pt x="981" y="490"/>
                  </a:lnTo>
                  <a:lnTo>
                    <a:pt x="981" y="490"/>
                  </a:lnTo>
                  <a:lnTo>
                    <a:pt x="981" y="490"/>
                  </a:lnTo>
                  <a:lnTo>
                    <a:pt x="980" y="491"/>
                  </a:lnTo>
                  <a:lnTo>
                    <a:pt x="980" y="492"/>
                  </a:lnTo>
                  <a:lnTo>
                    <a:pt x="980" y="492"/>
                  </a:lnTo>
                  <a:lnTo>
                    <a:pt x="980" y="493"/>
                  </a:lnTo>
                  <a:lnTo>
                    <a:pt x="978" y="493"/>
                  </a:lnTo>
                  <a:lnTo>
                    <a:pt x="978" y="494"/>
                  </a:lnTo>
                  <a:lnTo>
                    <a:pt x="978" y="497"/>
                  </a:lnTo>
                  <a:lnTo>
                    <a:pt x="978" y="498"/>
                  </a:lnTo>
                  <a:lnTo>
                    <a:pt x="978" y="498"/>
                  </a:lnTo>
                  <a:lnTo>
                    <a:pt x="976" y="498"/>
                  </a:lnTo>
                  <a:lnTo>
                    <a:pt x="975" y="499"/>
                  </a:lnTo>
                  <a:lnTo>
                    <a:pt x="974" y="497"/>
                  </a:lnTo>
                  <a:lnTo>
                    <a:pt x="974" y="495"/>
                  </a:lnTo>
                  <a:lnTo>
                    <a:pt x="973" y="496"/>
                  </a:lnTo>
                  <a:lnTo>
                    <a:pt x="972" y="498"/>
                  </a:lnTo>
                  <a:lnTo>
                    <a:pt x="970" y="497"/>
                  </a:lnTo>
                  <a:lnTo>
                    <a:pt x="966" y="498"/>
                  </a:lnTo>
                  <a:lnTo>
                    <a:pt x="964" y="499"/>
                  </a:lnTo>
                  <a:lnTo>
                    <a:pt x="965" y="504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1" y="502"/>
                  </a:lnTo>
                  <a:lnTo>
                    <a:pt x="961" y="501"/>
                  </a:lnTo>
                  <a:lnTo>
                    <a:pt x="961" y="501"/>
                  </a:lnTo>
                  <a:lnTo>
                    <a:pt x="960" y="501"/>
                  </a:lnTo>
                  <a:lnTo>
                    <a:pt x="955" y="500"/>
                  </a:lnTo>
                  <a:lnTo>
                    <a:pt x="954" y="499"/>
                  </a:lnTo>
                  <a:lnTo>
                    <a:pt x="952" y="497"/>
                  </a:lnTo>
                  <a:lnTo>
                    <a:pt x="948" y="497"/>
                  </a:lnTo>
                  <a:lnTo>
                    <a:pt x="947" y="497"/>
                  </a:lnTo>
                  <a:lnTo>
                    <a:pt x="947" y="496"/>
                  </a:lnTo>
                  <a:lnTo>
                    <a:pt x="947" y="497"/>
                  </a:lnTo>
                  <a:lnTo>
                    <a:pt x="947" y="498"/>
                  </a:lnTo>
                  <a:lnTo>
                    <a:pt x="948" y="499"/>
                  </a:lnTo>
                  <a:lnTo>
                    <a:pt x="947" y="498"/>
                  </a:lnTo>
                  <a:lnTo>
                    <a:pt x="942" y="497"/>
                  </a:lnTo>
                  <a:lnTo>
                    <a:pt x="940" y="496"/>
                  </a:lnTo>
                  <a:lnTo>
                    <a:pt x="938" y="496"/>
                  </a:lnTo>
                  <a:lnTo>
                    <a:pt x="937" y="496"/>
                  </a:lnTo>
                  <a:lnTo>
                    <a:pt x="936" y="496"/>
                  </a:lnTo>
                  <a:lnTo>
                    <a:pt x="935" y="496"/>
                  </a:lnTo>
                  <a:lnTo>
                    <a:pt x="935" y="493"/>
                  </a:lnTo>
                  <a:lnTo>
                    <a:pt x="934" y="492"/>
                  </a:lnTo>
                  <a:lnTo>
                    <a:pt x="932" y="489"/>
                  </a:lnTo>
                  <a:lnTo>
                    <a:pt x="930" y="487"/>
                  </a:lnTo>
                  <a:lnTo>
                    <a:pt x="927" y="486"/>
                  </a:lnTo>
                  <a:lnTo>
                    <a:pt x="926" y="486"/>
                  </a:lnTo>
                  <a:lnTo>
                    <a:pt x="925" y="487"/>
                  </a:lnTo>
                  <a:lnTo>
                    <a:pt x="922" y="492"/>
                  </a:lnTo>
                  <a:lnTo>
                    <a:pt x="921" y="492"/>
                  </a:lnTo>
                  <a:lnTo>
                    <a:pt x="920" y="493"/>
                  </a:lnTo>
                  <a:lnTo>
                    <a:pt x="919" y="493"/>
                  </a:lnTo>
                  <a:lnTo>
                    <a:pt x="916" y="493"/>
                  </a:lnTo>
                  <a:lnTo>
                    <a:pt x="914" y="494"/>
                  </a:lnTo>
                  <a:lnTo>
                    <a:pt x="913" y="494"/>
                  </a:lnTo>
                  <a:lnTo>
                    <a:pt x="912" y="495"/>
                  </a:lnTo>
                  <a:lnTo>
                    <a:pt x="912" y="497"/>
                  </a:lnTo>
                  <a:lnTo>
                    <a:pt x="911" y="497"/>
                  </a:lnTo>
                  <a:lnTo>
                    <a:pt x="910" y="497"/>
                  </a:lnTo>
                  <a:lnTo>
                    <a:pt x="908" y="497"/>
                  </a:lnTo>
                  <a:lnTo>
                    <a:pt x="907" y="501"/>
                  </a:lnTo>
                  <a:lnTo>
                    <a:pt x="909" y="503"/>
                  </a:lnTo>
                  <a:lnTo>
                    <a:pt x="912" y="505"/>
                  </a:lnTo>
                  <a:lnTo>
                    <a:pt x="908" y="509"/>
                  </a:lnTo>
                  <a:lnTo>
                    <a:pt x="906" y="511"/>
                  </a:lnTo>
                  <a:lnTo>
                    <a:pt x="901" y="511"/>
                  </a:lnTo>
                  <a:lnTo>
                    <a:pt x="899" y="513"/>
                  </a:lnTo>
                  <a:lnTo>
                    <a:pt x="896" y="515"/>
                  </a:lnTo>
                  <a:lnTo>
                    <a:pt x="893" y="516"/>
                  </a:lnTo>
                  <a:lnTo>
                    <a:pt x="892" y="517"/>
                  </a:lnTo>
                  <a:lnTo>
                    <a:pt x="891" y="517"/>
                  </a:lnTo>
                  <a:lnTo>
                    <a:pt x="891" y="518"/>
                  </a:lnTo>
                  <a:lnTo>
                    <a:pt x="889" y="518"/>
                  </a:lnTo>
                  <a:lnTo>
                    <a:pt x="888" y="518"/>
                  </a:lnTo>
                  <a:lnTo>
                    <a:pt x="887" y="518"/>
                  </a:lnTo>
                  <a:lnTo>
                    <a:pt x="886" y="518"/>
                  </a:lnTo>
                  <a:lnTo>
                    <a:pt x="886" y="518"/>
                  </a:lnTo>
                  <a:lnTo>
                    <a:pt x="887" y="520"/>
                  </a:lnTo>
                  <a:lnTo>
                    <a:pt x="886" y="520"/>
                  </a:lnTo>
                  <a:lnTo>
                    <a:pt x="886" y="520"/>
                  </a:lnTo>
                  <a:lnTo>
                    <a:pt x="885" y="520"/>
                  </a:lnTo>
                  <a:lnTo>
                    <a:pt x="884" y="520"/>
                  </a:lnTo>
                  <a:lnTo>
                    <a:pt x="884" y="521"/>
                  </a:lnTo>
                  <a:lnTo>
                    <a:pt x="884" y="522"/>
                  </a:lnTo>
                  <a:lnTo>
                    <a:pt x="880" y="523"/>
                  </a:lnTo>
                  <a:lnTo>
                    <a:pt x="880" y="524"/>
                  </a:lnTo>
                  <a:lnTo>
                    <a:pt x="876" y="527"/>
                  </a:lnTo>
                  <a:lnTo>
                    <a:pt x="875" y="527"/>
                  </a:lnTo>
                  <a:lnTo>
                    <a:pt x="874" y="526"/>
                  </a:lnTo>
                  <a:lnTo>
                    <a:pt x="873" y="526"/>
                  </a:lnTo>
                  <a:lnTo>
                    <a:pt x="872" y="527"/>
                  </a:lnTo>
                  <a:lnTo>
                    <a:pt x="871" y="528"/>
                  </a:lnTo>
                  <a:lnTo>
                    <a:pt x="870" y="528"/>
                  </a:lnTo>
                  <a:lnTo>
                    <a:pt x="870" y="528"/>
                  </a:lnTo>
                  <a:lnTo>
                    <a:pt x="866" y="528"/>
                  </a:lnTo>
                  <a:lnTo>
                    <a:pt x="860" y="529"/>
                  </a:lnTo>
                  <a:lnTo>
                    <a:pt x="855" y="532"/>
                  </a:lnTo>
                  <a:lnTo>
                    <a:pt x="853" y="532"/>
                  </a:lnTo>
                  <a:lnTo>
                    <a:pt x="849" y="536"/>
                  </a:lnTo>
                  <a:lnTo>
                    <a:pt x="847" y="537"/>
                  </a:lnTo>
                  <a:lnTo>
                    <a:pt x="843" y="539"/>
                  </a:lnTo>
                  <a:lnTo>
                    <a:pt x="843" y="542"/>
                  </a:lnTo>
                  <a:lnTo>
                    <a:pt x="842" y="545"/>
                  </a:lnTo>
                  <a:lnTo>
                    <a:pt x="842" y="546"/>
                  </a:lnTo>
                  <a:lnTo>
                    <a:pt x="840" y="548"/>
                  </a:lnTo>
                  <a:lnTo>
                    <a:pt x="835" y="552"/>
                  </a:lnTo>
                  <a:lnTo>
                    <a:pt x="833" y="553"/>
                  </a:lnTo>
                  <a:lnTo>
                    <a:pt x="832" y="554"/>
                  </a:lnTo>
                  <a:lnTo>
                    <a:pt x="830" y="555"/>
                  </a:lnTo>
                  <a:lnTo>
                    <a:pt x="829" y="556"/>
                  </a:lnTo>
                  <a:lnTo>
                    <a:pt x="828" y="557"/>
                  </a:lnTo>
                  <a:lnTo>
                    <a:pt x="827" y="559"/>
                  </a:lnTo>
                  <a:lnTo>
                    <a:pt x="826" y="559"/>
                  </a:lnTo>
                  <a:lnTo>
                    <a:pt x="825" y="560"/>
                  </a:lnTo>
                  <a:lnTo>
                    <a:pt x="824" y="560"/>
                  </a:lnTo>
                  <a:lnTo>
                    <a:pt x="823" y="560"/>
                  </a:lnTo>
                  <a:lnTo>
                    <a:pt x="822" y="560"/>
                  </a:lnTo>
                  <a:lnTo>
                    <a:pt x="822" y="560"/>
                  </a:lnTo>
                  <a:lnTo>
                    <a:pt x="822" y="559"/>
                  </a:lnTo>
                  <a:lnTo>
                    <a:pt x="822" y="559"/>
                  </a:lnTo>
                  <a:lnTo>
                    <a:pt x="821" y="559"/>
                  </a:lnTo>
                  <a:lnTo>
                    <a:pt x="818" y="562"/>
                  </a:lnTo>
                  <a:lnTo>
                    <a:pt x="816" y="564"/>
                  </a:lnTo>
                  <a:lnTo>
                    <a:pt x="814" y="566"/>
                  </a:lnTo>
                  <a:lnTo>
                    <a:pt x="814" y="567"/>
                  </a:lnTo>
                  <a:lnTo>
                    <a:pt x="814" y="568"/>
                  </a:lnTo>
                  <a:lnTo>
                    <a:pt x="814" y="569"/>
                  </a:lnTo>
                  <a:lnTo>
                    <a:pt x="817" y="569"/>
                  </a:lnTo>
                  <a:lnTo>
                    <a:pt x="817" y="569"/>
                  </a:lnTo>
                  <a:lnTo>
                    <a:pt x="817" y="571"/>
                  </a:lnTo>
                  <a:lnTo>
                    <a:pt x="817" y="573"/>
                  </a:lnTo>
                  <a:lnTo>
                    <a:pt x="817" y="574"/>
                  </a:lnTo>
                  <a:lnTo>
                    <a:pt x="815" y="576"/>
                  </a:lnTo>
                  <a:lnTo>
                    <a:pt x="814" y="578"/>
                  </a:lnTo>
                  <a:lnTo>
                    <a:pt x="812" y="578"/>
                  </a:lnTo>
                  <a:lnTo>
                    <a:pt x="810" y="579"/>
                  </a:lnTo>
                  <a:lnTo>
                    <a:pt x="810" y="579"/>
                  </a:lnTo>
                  <a:lnTo>
                    <a:pt x="808" y="580"/>
                  </a:lnTo>
                  <a:lnTo>
                    <a:pt x="807" y="581"/>
                  </a:lnTo>
                  <a:lnTo>
                    <a:pt x="805" y="582"/>
                  </a:lnTo>
                  <a:lnTo>
                    <a:pt x="802" y="583"/>
                  </a:lnTo>
                  <a:lnTo>
                    <a:pt x="801" y="583"/>
                  </a:lnTo>
                  <a:lnTo>
                    <a:pt x="801" y="583"/>
                  </a:lnTo>
                  <a:lnTo>
                    <a:pt x="800" y="581"/>
                  </a:lnTo>
                  <a:lnTo>
                    <a:pt x="800" y="581"/>
                  </a:lnTo>
                  <a:lnTo>
                    <a:pt x="800" y="582"/>
                  </a:lnTo>
                  <a:lnTo>
                    <a:pt x="799" y="583"/>
                  </a:lnTo>
                  <a:lnTo>
                    <a:pt x="799" y="585"/>
                  </a:lnTo>
                  <a:lnTo>
                    <a:pt x="798" y="585"/>
                  </a:lnTo>
                  <a:lnTo>
                    <a:pt x="797" y="584"/>
                  </a:lnTo>
                  <a:lnTo>
                    <a:pt x="796" y="583"/>
                  </a:lnTo>
                  <a:lnTo>
                    <a:pt x="796" y="583"/>
                  </a:lnTo>
                  <a:lnTo>
                    <a:pt x="795" y="585"/>
                  </a:lnTo>
                  <a:lnTo>
                    <a:pt x="794" y="586"/>
                  </a:lnTo>
                  <a:lnTo>
                    <a:pt x="794" y="585"/>
                  </a:lnTo>
                  <a:lnTo>
                    <a:pt x="793" y="584"/>
                  </a:lnTo>
                  <a:lnTo>
                    <a:pt x="793" y="581"/>
                  </a:lnTo>
                  <a:lnTo>
                    <a:pt x="792" y="581"/>
                  </a:lnTo>
                  <a:lnTo>
                    <a:pt x="791" y="580"/>
                  </a:lnTo>
                  <a:lnTo>
                    <a:pt x="791" y="581"/>
                  </a:lnTo>
                  <a:lnTo>
                    <a:pt x="791" y="582"/>
                  </a:lnTo>
                  <a:lnTo>
                    <a:pt x="791" y="583"/>
                  </a:lnTo>
                  <a:lnTo>
                    <a:pt x="791" y="583"/>
                  </a:lnTo>
                  <a:lnTo>
                    <a:pt x="791" y="584"/>
                  </a:lnTo>
                  <a:lnTo>
                    <a:pt x="790" y="585"/>
                  </a:lnTo>
                  <a:lnTo>
                    <a:pt x="789" y="585"/>
                  </a:lnTo>
                  <a:lnTo>
                    <a:pt x="785" y="584"/>
                  </a:lnTo>
                  <a:lnTo>
                    <a:pt x="784" y="584"/>
                  </a:lnTo>
                  <a:lnTo>
                    <a:pt x="781" y="585"/>
                  </a:lnTo>
                  <a:lnTo>
                    <a:pt x="779" y="588"/>
                  </a:lnTo>
                  <a:lnTo>
                    <a:pt x="776" y="590"/>
                  </a:lnTo>
                  <a:lnTo>
                    <a:pt x="775" y="590"/>
                  </a:lnTo>
                  <a:lnTo>
                    <a:pt x="772" y="589"/>
                  </a:lnTo>
                  <a:lnTo>
                    <a:pt x="770" y="589"/>
                  </a:lnTo>
                  <a:lnTo>
                    <a:pt x="769" y="589"/>
                  </a:lnTo>
                  <a:lnTo>
                    <a:pt x="766" y="588"/>
                  </a:lnTo>
                  <a:lnTo>
                    <a:pt x="765" y="587"/>
                  </a:lnTo>
                  <a:lnTo>
                    <a:pt x="757" y="587"/>
                  </a:lnTo>
                  <a:lnTo>
                    <a:pt x="756" y="583"/>
                  </a:lnTo>
                  <a:lnTo>
                    <a:pt x="756" y="581"/>
                  </a:lnTo>
                  <a:lnTo>
                    <a:pt x="757" y="580"/>
                  </a:lnTo>
                  <a:lnTo>
                    <a:pt x="758" y="579"/>
                  </a:lnTo>
                  <a:lnTo>
                    <a:pt x="758" y="578"/>
                  </a:lnTo>
                  <a:lnTo>
                    <a:pt x="757" y="576"/>
                  </a:lnTo>
                  <a:lnTo>
                    <a:pt x="756" y="575"/>
                  </a:lnTo>
                  <a:lnTo>
                    <a:pt x="754" y="574"/>
                  </a:lnTo>
                  <a:lnTo>
                    <a:pt x="753" y="574"/>
                  </a:lnTo>
                  <a:lnTo>
                    <a:pt x="751" y="574"/>
                  </a:lnTo>
                  <a:lnTo>
                    <a:pt x="749" y="573"/>
                  </a:lnTo>
                  <a:lnTo>
                    <a:pt x="747" y="573"/>
                  </a:lnTo>
                  <a:lnTo>
                    <a:pt x="745" y="573"/>
                  </a:lnTo>
                  <a:lnTo>
                    <a:pt x="745" y="573"/>
                  </a:lnTo>
                  <a:lnTo>
                    <a:pt x="740" y="570"/>
                  </a:lnTo>
                  <a:lnTo>
                    <a:pt x="738" y="568"/>
                  </a:lnTo>
                  <a:lnTo>
                    <a:pt x="737" y="566"/>
                  </a:lnTo>
                  <a:lnTo>
                    <a:pt x="736" y="567"/>
                  </a:lnTo>
                  <a:lnTo>
                    <a:pt x="735" y="567"/>
                  </a:lnTo>
                  <a:lnTo>
                    <a:pt x="733" y="567"/>
                  </a:lnTo>
                  <a:lnTo>
                    <a:pt x="731" y="567"/>
                  </a:lnTo>
                  <a:lnTo>
                    <a:pt x="731" y="568"/>
                  </a:lnTo>
                  <a:lnTo>
                    <a:pt x="728" y="571"/>
                  </a:lnTo>
                  <a:lnTo>
                    <a:pt x="727" y="573"/>
                  </a:lnTo>
                  <a:lnTo>
                    <a:pt x="726" y="573"/>
                  </a:lnTo>
                  <a:lnTo>
                    <a:pt x="724" y="574"/>
                  </a:lnTo>
                  <a:lnTo>
                    <a:pt x="721" y="574"/>
                  </a:lnTo>
                  <a:lnTo>
                    <a:pt x="719" y="573"/>
                  </a:lnTo>
                  <a:lnTo>
                    <a:pt x="718" y="573"/>
                  </a:lnTo>
                  <a:lnTo>
                    <a:pt x="716" y="570"/>
                  </a:lnTo>
                  <a:lnTo>
                    <a:pt x="712" y="569"/>
                  </a:lnTo>
                  <a:lnTo>
                    <a:pt x="709" y="569"/>
                  </a:lnTo>
                  <a:lnTo>
                    <a:pt x="705" y="568"/>
                  </a:lnTo>
                  <a:lnTo>
                    <a:pt x="703" y="566"/>
                  </a:lnTo>
                  <a:lnTo>
                    <a:pt x="702" y="566"/>
                  </a:lnTo>
                  <a:lnTo>
                    <a:pt x="701" y="566"/>
                  </a:lnTo>
                  <a:lnTo>
                    <a:pt x="699" y="567"/>
                  </a:lnTo>
                  <a:lnTo>
                    <a:pt x="697" y="567"/>
                  </a:lnTo>
                  <a:lnTo>
                    <a:pt x="696" y="567"/>
                  </a:lnTo>
                  <a:lnTo>
                    <a:pt x="693" y="567"/>
                  </a:lnTo>
                  <a:lnTo>
                    <a:pt x="691" y="567"/>
                  </a:lnTo>
                  <a:lnTo>
                    <a:pt x="690" y="567"/>
                  </a:lnTo>
                  <a:lnTo>
                    <a:pt x="691" y="564"/>
                  </a:lnTo>
                  <a:lnTo>
                    <a:pt x="693" y="562"/>
                  </a:lnTo>
                  <a:lnTo>
                    <a:pt x="695" y="562"/>
                  </a:lnTo>
                  <a:lnTo>
                    <a:pt x="696" y="559"/>
                  </a:lnTo>
                  <a:lnTo>
                    <a:pt x="697" y="559"/>
                  </a:lnTo>
                  <a:lnTo>
                    <a:pt x="696" y="557"/>
                  </a:lnTo>
                  <a:lnTo>
                    <a:pt x="695" y="556"/>
                  </a:lnTo>
                  <a:lnTo>
                    <a:pt x="692" y="556"/>
                  </a:lnTo>
                  <a:lnTo>
                    <a:pt x="689" y="553"/>
                  </a:lnTo>
                  <a:lnTo>
                    <a:pt x="687" y="553"/>
                  </a:lnTo>
                  <a:lnTo>
                    <a:pt x="685" y="552"/>
                  </a:lnTo>
                  <a:lnTo>
                    <a:pt x="683" y="552"/>
                  </a:lnTo>
                  <a:lnTo>
                    <a:pt x="682" y="555"/>
                  </a:lnTo>
                  <a:lnTo>
                    <a:pt x="680" y="555"/>
                  </a:lnTo>
                  <a:lnTo>
                    <a:pt x="678" y="552"/>
                  </a:lnTo>
                  <a:lnTo>
                    <a:pt x="678" y="550"/>
                  </a:lnTo>
                  <a:lnTo>
                    <a:pt x="676" y="549"/>
                  </a:lnTo>
                  <a:lnTo>
                    <a:pt x="675" y="550"/>
                  </a:lnTo>
                  <a:lnTo>
                    <a:pt x="674" y="551"/>
                  </a:lnTo>
                  <a:lnTo>
                    <a:pt x="672" y="552"/>
                  </a:lnTo>
                  <a:lnTo>
                    <a:pt x="670" y="550"/>
                  </a:lnTo>
                  <a:lnTo>
                    <a:pt x="668" y="550"/>
                  </a:lnTo>
                  <a:lnTo>
                    <a:pt x="663" y="552"/>
                  </a:lnTo>
                  <a:lnTo>
                    <a:pt x="661" y="552"/>
                  </a:lnTo>
                  <a:lnTo>
                    <a:pt x="661" y="552"/>
                  </a:lnTo>
                  <a:lnTo>
                    <a:pt x="659" y="552"/>
                  </a:lnTo>
                  <a:lnTo>
                    <a:pt x="656" y="552"/>
                  </a:lnTo>
                  <a:lnTo>
                    <a:pt x="656" y="552"/>
                  </a:lnTo>
                  <a:lnTo>
                    <a:pt x="655" y="552"/>
                  </a:lnTo>
                  <a:lnTo>
                    <a:pt x="654" y="553"/>
                  </a:lnTo>
                  <a:lnTo>
                    <a:pt x="654" y="555"/>
                  </a:lnTo>
                  <a:lnTo>
                    <a:pt x="654" y="555"/>
                  </a:lnTo>
                  <a:lnTo>
                    <a:pt x="652" y="557"/>
                  </a:lnTo>
                  <a:lnTo>
                    <a:pt x="651" y="557"/>
                  </a:lnTo>
                  <a:lnTo>
                    <a:pt x="650" y="559"/>
                  </a:lnTo>
                  <a:lnTo>
                    <a:pt x="649" y="560"/>
                  </a:lnTo>
                  <a:lnTo>
                    <a:pt x="647" y="561"/>
                  </a:lnTo>
                  <a:lnTo>
                    <a:pt x="640" y="562"/>
                  </a:lnTo>
                  <a:lnTo>
                    <a:pt x="640" y="562"/>
                  </a:lnTo>
                  <a:lnTo>
                    <a:pt x="639" y="563"/>
                  </a:lnTo>
                  <a:lnTo>
                    <a:pt x="635" y="566"/>
                  </a:lnTo>
                  <a:lnTo>
                    <a:pt x="634" y="567"/>
                  </a:lnTo>
                  <a:lnTo>
                    <a:pt x="633" y="568"/>
                  </a:lnTo>
                  <a:lnTo>
                    <a:pt x="633" y="569"/>
                  </a:lnTo>
                  <a:lnTo>
                    <a:pt x="632" y="570"/>
                  </a:lnTo>
                  <a:lnTo>
                    <a:pt x="630" y="573"/>
                  </a:lnTo>
                  <a:lnTo>
                    <a:pt x="627" y="578"/>
                  </a:lnTo>
                  <a:lnTo>
                    <a:pt x="626" y="580"/>
                  </a:lnTo>
                  <a:lnTo>
                    <a:pt x="623" y="582"/>
                  </a:lnTo>
                  <a:lnTo>
                    <a:pt x="621" y="583"/>
                  </a:lnTo>
                  <a:lnTo>
                    <a:pt x="619" y="585"/>
                  </a:lnTo>
                  <a:lnTo>
                    <a:pt x="619" y="587"/>
                  </a:lnTo>
                  <a:lnTo>
                    <a:pt x="618" y="589"/>
                  </a:lnTo>
                  <a:lnTo>
                    <a:pt x="615" y="594"/>
                  </a:lnTo>
                  <a:lnTo>
                    <a:pt x="613" y="596"/>
                  </a:lnTo>
                  <a:lnTo>
                    <a:pt x="613" y="597"/>
                  </a:lnTo>
                  <a:lnTo>
                    <a:pt x="612" y="596"/>
                  </a:lnTo>
                  <a:lnTo>
                    <a:pt x="612" y="596"/>
                  </a:lnTo>
                  <a:lnTo>
                    <a:pt x="610" y="597"/>
                  </a:lnTo>
                  <a:lnTo>
                    <a:pt x="609" y="597"/>
                  </a:lnTo>
                  <a:lnTo>
                    <a:pt x="609" y="598"/>
                  </a:lnTo>
                  <a:lnTo>
                    <a:pt x="608" y="599"/>
                  </a:lnTo>
                  <a:lnTo>
                    <a:pt x="607" y="600"/>
                  </a:lnTo>
                  <a:lnTo>
                    <a:pt x="606" y="601"/>
                  </a:lnTo>
                  <a:lnTo>
                    <a:pt x="606" y="601"/>
                  </a:lnTo>
                  <a:lnTo>
                    <a:pt x="605" y="602"/>
                  </a:lnTo>
                  <a:lnTo>
                    <a:pt x="605" y="602"/>
                  </a:lnTo>
                  <a:lnTo>
                    <a:pt x="605" y="603"/>
                  </a:lnTo>
                  <a:lnTo>
                    <a:pt x="605" y="604"/>
                  </a:lnTo>
                  <a:lnTo>
                    <a:pt x="605" y="605"/>
                  </a:lnTo>
                  <a:lnTo>
                    <a:pt x="605" y="606"/>
                  </a:lnTo>
                  <a:lnTo>
                    <a:pt x="604" y="607"/>
                  </a:lnTo>
                  <a:lnTo>
                    <a:pt x="604" y="608"/>
                  </a:lnTo>
                  <a:lnTo>
                    <a:pt x="604" y="611"/>
                  </a:lnTo>
                  <a:lnTo>
                    <a:pt x="605" y="614"/>
                  </a:lnTo>
                  <a:lnTo>
                    <a:pt x="606" y="615"/>
                  </a:lnTo>
                  <a:lnTo>
                    <a:pt x="605" y="616"/>
                  </a:lnTo>
                  <a:lnTo>
                    <a:pt x="604" y="615"/>
                  </a:lnTo>
                  <a:lnTo>
                    <a:pt x="601" y="615"/>
                  </a:lnTo>
                  <a:lnTo>
                    <a:pt x="600" y="616"/>
                  </a:lnTo>
                  <a:lnTo>
                    <a:pt x="598" y="615"/>
                  </a:lnTo>
                  <a:lnTo>
                    <a:pt x="598" y="615"/>
                  </a:lnTo>
                  <a:lnTo>
                    <a:pt x="597" y="613"/>
                  </a:lnTo>
                  <a:lnTo>
                    <a:pt x="596" y="613"/>
                  </a:lnTo>
                  <a:lnTo>
                    <a:pt x="595" y="612"/>
                  </a:lnTo>
                  <a:lnTo>
                    <a:pt x="595" y="611"/>
                  </a:lnTo>
                  <a:lnTo>
                    <a:pt x="593" y="610"/>
                  </a:lnTo>
                  <a:lnTo>
                    <a:pt x="592" y="608"/>
                  </a:lnTo>
                  <a:lnTo>
                    <a:pt x="592" y="607"/>
                  </a:lnTo>
                  <a:lnTo>
                    <a:pt x="592" y="604"/>
                  </a:lnTo>
                  <a:lnTo>
                    <a:pt x="592" y="603"/>
                  </a:lnTo>
                  <a:lnTo>
                    <a:pt x="591" y="602"/>
                  </a:lnTo>
                  <a:lnTo>
                    <a:pt x="591" y="601"/>
                  </a:lnTo>
                  <a:lnTo>
                    <a:pt x="591" y="601"/>
                  </a:lnTo>
                  <a:lnTo>
                    <a:pt x="593" y="599"/>
                  </a:lnTo>
                  <a:lnTo>
                    <a:pt x="594" y="596"/>
                  </a:lnTo>
                  <a:lnTo>
                    <a:pt x="595" y="594"/>
                  </a:lnTo>
                  <a:lnTo>
                    <a:pt x="598" y="582"/>
                  </a:lnTo>
                  <a:lnTo>
                    <a:pt x="598" y="581"/>
                  </a:lnTo>
                  <a:lnTo>
                    <a:pt x="598" y="580"/>
                  </a:lnTo>
                  <a:lnTo>
                    <a:pt x="598" y="579"/>
                  </a:lnTo>
                  <a:lnTo>
                    <a:pt x="596" y="578"/>
                  </a:lnTo>
                  <a:lnTo>
                    <a:pt x="595" y="577"/>
                  </a:lnTo>
                  <a:lnTo>
                    <a:pt x="595" y="575"/>
                  </a:lnTo>
                  <a:lnTo>
                    <a:pt x="596" y="573"/>
                  </a:lnTo>
                  <a:lnTo>
                    <a:pt x="596" y="573"/>
                  </a:lnTo>
                  <a:lnTo>
                    <a:pt x="595" y="571"/>
                  </a:lnTo>
                  <a:lnTo>
                    <a:pt x="593" y="570"/>
                  </a:lnTo>
                  <a:lnTo>
                    <a:pt x="591" y="568"/>
                  </a:lnTo>
                  <a:lnTo>
                    <a:pt x="590" y="568"/>
                  </a:lnTo>
                  <a:lnTo>
                    <a:pt x="586" y="567"/>
                  </a:lnTo>
                  <a:lnTo>
                    <a:pt x="585" y="566"/>
                  </a:lnTo>
                  <a:lnTo>
                    <a:pt x="584" y="566"/>
                  </a:lnTo>
                  <a:lnTo>
                    <a:pt x="583" y="565"/>
                  </a:lnTo>
                  <a:lnTo>
                    <a:pt x="581" y="567"/>
                  </a:lnTo>
                  <a:lnTo>
                    <a:pt x="579" y="568"/>
                  </a:lnTo>
                  <a:lnTo>
                    <a:pt x="578" y="569"/>
                  </a:lnTo>
                  <a:lnTo>
                    <a:pt x="577" y="570"/>
                  </a:lnTo>
                  <a:lnTo>
                    <a:pt x="577" y="569"/>
                  </a:lnTo>
                  <a:lnTo>
                    <a:pt x="575" y="570"/>
                  </a:lnTo>
                  <a:lnTo>
                    <a:pt x="572" y="573"/>
                  </a:lnTo>
                  <a:lnTo>
                    <a:pt x="570" y="573"/>
                  </a:lnTo>
                  <a:lnTo>
                    <a:pt x="560" y="574"/>
                  </a:lnTo>
                  <a:lnTo>
                    <a:pt x="559" y="575"/>
                  </a:lnTo>
                  <a:lnTo>
                    <a:pt x="558" y="575"/>
                  </a:lnTo>
                  <a:lnTo>
                    <a:pt x="558" y="575"/>
                  </a:lnTo>
                  <a:lnTo>
                    <a:pt x="556" y="575"/>
                  </a:lnTo>
                  <a:lnTo>
                    <a:pt x="556" y="575"/>
                  </a:lnTo>
                  <a:lnTo>
                    <a:pt x="555" y="576"/>
                  </a:lnTo>
                  <a:lnTo>
                    <a:pt x="555" y="578"/>
                  </a:lnTo>
                  <a:lnTo>
                    <a:pt x="555" y="580"/>
                  </a:lnTo>
                  <a:lnTo>
                    <a:pt x="556" y="581"/>
                  </a:lnTo>
                  <a:lnTo>
                    <a:pt x="555" y="580"/>
                  </a:lnTo>
                  <a:lnTo>
                    <a:pt x="552" y="580"/>
                  </a:lnTo>
                  <a:lnTo>
                    <a:pt x="551" y="579"/>
                  </a:lnTo>
                  <a:lnTo>
                    <a:pt x="550" y="579"/>
                  </a:lnTo>
                  <a:lnTo>
                    <a:pt x="549" y="580"/>
                  </a:lnTo>
                  <a:lnTo>
                    <a:pt x="548" y="580"/>
                  </a:lnTo>
                  <a:lnTo>
                    <a:pt x="548" y="580"/>
                  </a:lnTo>
                  <a:lnTo>
                    <a:pt x="546" y="579"/>
                  </a:lnTo>
                  <a:lnTo>
                    <a:pt x="545" y="579"/>
                  </a:lnTo>
                  <a:lnTo>
                    <a:pt x="541" y="579"/>
                  </a:lnTo>
                  <a:lnTo>
                    <a:pt x="540" y="578"/>
                  </a:lnTo>
                  <a:lnTo>
                    <a:pt x="539" y="578"/>
                  </a:lnTo>
                  <a:lnTo>
                    <a:pt x="539" y="579"/>
                  </a:lnTo>
                  <a:lnTo>
                    <a:pt x="537" y="580"/>
                  </a:lnTo>
                  <a:lnTo>
                    <a:pt x="536" y="582"/>
                  </a:lnTo>
                  <a:lnTo>
                    <a:pt x="536" y="583"/>
                  </a:lnTo>
                  <a:lnTo>
                    <a:pt x="534" y="585"/>
                  </a:lnTo>
                  <a:lnTo>
                    <a:pt x="532" y="585"/>
                  </a:lnTo>
                  <a:lnTo>
                    <a:pt x="530" y="583"/>
                  </a:lnTo>
                  <a:lnTo>
                    <a:pt x="529" y="583"/>
                  </a:lnTo>
                  <a:lnTo>
                    <a:pt x="528" y="584"/>
                  </a:lnTo>
                  <a:lnTo>
                    <a:pt x="526" y="585"/>
                  </a:lnTo>
                  <a:lnTo>
                    <a:pt x="525" y="585"/>
                  </a:lnTo>
                  <a:lnTo>
                    <a:pt x="524" y="584"/>
                  </a:lnTo>
                  <a:lnTo>
                    <a:pt x="524" y="583"/>
                  </a:lnTo>
                  <a:lnTo>
                    <a:pt x="523" y="583"/>
                  </a:lnTo>
                  <a:lnTo>
                    <a:pt x="522" y="582"/>
                  </a:lnTo>
                  <a:lnTo>
                    <a:pt x="522" y="583"/>
                  </a:lnTo>
                  <a:lnTo>
                    <a:pt x="519" y="583"/>
                  </a:lnTo>
                  <a:lnTo>
                    <a:pt x="515" y="585"/>
                  </a:lnTo>
                  <a:lnTo>
                    <a:pt x="513" y="585"/>
                  </a:lnTo>
                  <a:lnTo>
                    <a:pt x="513" y="584"/>
                  </a:lnTo>
                  <a:lnTo>
                    <a:pt x="514" y="583"/>
                  </a:lnTo>
                  <a:lnTo>
                    <a:pt x="515" y="581"/>
                  </a:lnTo>
                  <a:lnTo>
                    <a:pt x="513" y="581"/>
                  </a:lnTo>
                  <a:lnTo>
                    <a:pt x="511" y="582"/>
                  </a:lnTo>
                  <a:lnTo>
                    <a:pt x="510" y="583"/>
                  </a:lnTo>
                  <a:lnTo>
                    <a:pt x="508" y="584"/>
                  </a:lnTo>
                  <a:lnTo>
                    <a:pt x="506" y="583"/>
                  </a:lnTo>
                  <a:lnTo>
                    <a:pt x="502" y="583"/>
                  </a:lnTo>
                  <a:lnTo>
                    <a:pt x="501" y="583"/>
                  </a:lnTo>
                  <a:lnTo>
                    <a:pt x="499" y="582"/>
                  </a:lnTo>
                  <a:lnTo>
                    <a:pt x="495" y="578"/>
                  </a:lnTo>
                  <a:lnTo>
                    <a:pt x="494" y="576"/>
                  </a:lnTo>
                  <a:lnTo>
                    <a:pt x="493" y="575"/>
                  </a:lnTo>
                  <a:lnTo>
                    <a:pt x="492" y="575"/>
                  </a:lnTo>
                  <a:lnTo>
                    <a:pt x="490" y="575"/>
                  </a:lnTo>
                  <a:lnTo>
                    <a:pt x="488" y="576"/>
                  </a:lnTo>
                  <a:lnTo>
                    <a:pt x="487" y="575"/>
                  </a:lnTo>
                  <a:lnTo>
                    <a:pt x="486" y="575"/>
                  </a:lnTo>
                  <a:lnTo>
                    <a:pt x="485" y="574"/>
                  </a:lnTo>
                  <a:lnTo>
                    <a:pt x="485" y="573"/>
                  </a:lnTo>
                  <a:lnTo>
                    <a:pt x="483" y="571"/>
                  </a:lnTo>
                  <a:lnTo>
                    <a:pt x="479" y="571"/>
                  </a:lnTo>
                  <a:lnTo>
                    <a:pt x="477" y="571"/>
                  </a:lnTo>
                  <a:lnTo>
                    <a:pt x="477" y="570"/>
                  </a:lnTo>
                  <a:lnTo>
                    <a:pt x="477" y="567"/>
                  </a:lnTo>
                  <a:lnTo>
                    <a:pt x="477" y="567"/>
                  </a:lnTo>
                  <a:lnTo>
                    <a:pt x="476" y="566"/>
                  </a:lnTo>
                  <a:lnTo>
                    <a:pt x="475" y="566"/>
                  </a:lnTo>
                  <a:lnTo>
                    <a:pt x="474" y="566"/>
                  </a:lnTo>
                  <a:lnTo>
                    <a:pt x="473" y="565"/>
                  </a:lnTo>
                  <a:lnTo>
                    <a:pt x="473" y="566"/>
                  </a:lnTo>
                  <a:lnTo>
                    <a:pt x="471" y="566"/>
                  </a:lnTo>
                  <a:lnTo>
                    <a:pt x="470" y="566"/>
                  </a:lnTo>
                  <a:lnTo>
                    <a:pt x="469" y="566"/>
                  </a:lnTo>
                  <a:lnTo>
                    <a:pt x="468" y="566"/>
                  </a:lnTo>
                  <a:lnTo>
                    <a:pt x="467" y="565"/>
                  </a:lnTo>
                  <a:lnTo>
                    <a:pt x="466" y="566"/>
                  </a:lnTo>
                  <a:lnTo>
                    <a:pt x="466" y="566"/>
                  </a:lnTo>
                  <a:lnTo>
                    <a:pt x="466" y="567"/>
                  </a:lnTo>
                  <a:lnTo>
                    <a:pt x="466" y="568"/>
                  </a:lnTo>
                  <a:lnTo>
                    <a:pt x="466" y="569"/>
                  </a:lnTo>
                  <a:lnTo>
                    <a:pt x="466" y="570"/>
                  </a:lnTo>
                  <a:lnTo>
                    <a:pt x="465" y="571"/>
                  </a:lnTo>
                  <a:lnTo>
                    <a:pt x="465" y="571"/>
                  </a:lnTo>
                  <a:lnTo>
                    <a:pt x="465" y="573"/>
                  </a:lnTo>
                  <a:lnTo>
                    <a:pt x="464" y="575"/>
                  </a:lnTo>
                  <a:lnTo>
                    <a:pt x="464" y="576"/>
                  </a:lnTo>
                  <a:lnTo>
                    <a:pt x="462" y="577"/>
                  </a:lnTo>
                  <a:lnTo>
                    <a:pt x="460" y="578"/>
                  </a:lnTo>
                  <a:lnTo>
                    <a:pt x="459" y="578"/>
                  </a:lnTo>
                  <a:lnTo>
                    <a:pt x="459" y="578"/>
                  </a:lnTo>
                  <a:lnTo>
                    <a:pt x="456" y="576"/>
                  </a:lnTo>
                  <a:lnTo>
                    <a:pt x="456" y="575"/>
                  </a:lnTo>
                  <a:lnTo>
                    <a:pt x="455" y="575"/>
                  </a:lnTo>
                  <a:lnTo>
                    <a:pt x="454" y="576"/>
                  </a:lnTo>
                  <a:lnTo>
                    <a:pt x="453" y="576"/>
                  </a:lnTo>
                  <a:lnTo>
                    <a:pt x="453" y="575"/>
                  </a:lnTo>
                  <a:lnTo>
                    <a:pt x="452" y="573"/>
                  </a:lnTo>
                  <a:lnTo>
                    <a:pt x="451" y="573"/>
                  </a:lnTo>
                  <a:lnTo>
                    <a:pt x="450" y="573"/>
                  </a:lnTo>
                  <a:lnTo>
                    <a:pt x="449" y="573"/>
                  </a:lnTo>
                  <a:lnTo>
                    <a:pt x="447" y="573"/>
                  </a:lnTo>
                  <a:lnTo>
                    <a:pt x="446" y="572"/>
                  </a:lnTo>
                  <a:lnTo>
                    <a:pt x="446" y="571"/>
                  </a:lnTo>
                  <a:lnTo>
                    <a:pt x="446" y="569"/>
                  </a:lnTo>
                  <a:lnTo>
                    <a:pt x="445" y="568"/>
                  </a:lnTo>
                  <a:lnTo>
                    <a:pt x="445" y="568"/>
                  </a:lnTo>
                  <a:lnTo>
                    <a:pt x="445" y="567"/>
                  </a:lnTo>
                  <a:lnTo>
                    <a:pt x="445" y="566"/>
                  </a:lnTo>
                  <a:lnTo>
                    <a:pt x="445" y="565"/>
                  </a:lnTo>
                  <a:lnTo>
                    <a:pt x="445" y="563"/>
                  </a:lnTo>
                  <a:lnTo>
                    <a:pt x="445" y="562"/>
                  </a:lnTo>
                  <a:lnTo>
                    <a:pt x="444" y="562"/>
                  </a:lnTo>
                  <a:lnTo>
                    <a:pt x="439" y="567"/>
                  </a:lnTo>
                  <a:lnTo>
                    <a:pt x="439" y="567"/>
                  </a:lnTo>
                  <a:lnTo>
                    <a:pt x="439" y="569"/>
                  </a:lnTo>
                  <a:lnTo>
                    <a:pt x="440" y="569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72"/>
                  </a:lnTo>
                  <a:lnTo>
                    <a:pt x="439" y="572"/>
                  </a:lnTo>
                  <a:lnTo>
                    <a:pt x="440" y="573"/>
                  </a:lnTo>
                  <a:lnTo>
                    <a:pt x="441" y="573"/>
                  </a:lnTo>
                  <a:lnTo>
                    <a:pt x="441" y="573"/>
                  </a:lnTo>
                  <a:lnTo>
                    <a:pt x="440" y="574"/>
                  </a:lnTo>
                  <a:lnTo>
                    <a:pt x="440" y="574"/>
                  </a:lnTo>
                  <a:lnTo>
                    <a:pt x="441" y="575"/>
                  </a:lnTo>
                  <a:lnTo>
                    <a:pt x="441" y="576"/>
                  </a:lnTo>
                  <a:lnTo>
                    <a:pt x="441" y="576"/>
                  </a:lnTo>
                  <a:lnTo>
                    <a:pt x="441" y="577"/>
                  </a:lnTo>
                  <a:lnTo>
                    <a:pt x="441" y="577"/>
                  </a:lnTo>
                  <a:lnTo>
                    <a:pt x="439" y="579"/>
                  </a:lnTo>
                  <a:lnTo>
                    <a:pt x="438" y="580"/>
                  </a:lnTo>
                  <a:lnTo>
                    <a:pt x="438" y="580"/>
                  </a:lnTo>
                  <a:lnTo>
                    <a:pt x="437" y="580"/>
                  </a:lnTo>
                  <a:lnTo>
                    <a:pt x="434" y="580"/>
                  </a:lnTo>
                  <a:lnTo>
                    <a:pt x="433" y="579"/>
                  </a:lnTo>
                  <a:lnTo>
                    <a:pt x="432" y="578"/>
                  </a:lnTo>
                  <a:lnTo>
                    <a:pt x="432" y="576"/>
                  </a:lnTo>
                  <a:lnTo>
                    <a:pt x="432" y="574"/>
                  </a:lnTo>
                  <a:lnTo>
                    <a:pt x="432" y="573"/>
                  </a:lnTo>
                  <a:lnTo>
                    <a:pt x="432" y="573"/>
                  </a:lnTo>
                  <a:lnTo>
                    <a:pt x="430" y="571"/>
                  </a:lnTo>
                  <a:lnTo>
                    <a:pt x="429" y="570"/>
                  </a:lnTo>
                  <a:lnTo>
                    <a:pt x="429" y="568"/>
                  </a:lnTo>
                  <a:lnTo>
                    <a:pt x="429" y="567"/>
                  </a:lnTo>
                  <a:lnTo>
                    <a:pt x="429" y="566"/>
                  </a:lnTo>
                  <a:lnTo>
                    <a:pt x="429" y="566"/>
                  </a:lnTo>
                  <a:lnTo>
                    <a:pt x="428" y="565"/>
                  </a:lnTo>
                  <a:lnTo>
                    <a:pt x="427" y="564"/>
                  </a:lnTo>
                  <a:lnTo>
                    <a:pt x="427" y="563"/>
                  </a:lnTo>
                  <a:lnTo>
                    <a:pt x="426" y="562"/>
                  </a:lnTo>
                  <a:lnTo>
                    <a:pt x="425" y="561"/>
                  </a:lnTo>
                  <a:lnTo>
                    <a:pt x="423" y="559"/>
                  </a:lnTo>
                  <a:lnTo>
                    <a:pt x="421" y="559"/>
                  </a:lnTo>
                  <a:lnTo>
                    <a:pt x="420" y="558"/>
                  </a:lnTo>
                  <a:lnTo>
                    <a:pt x="418" y="556"/>
                  </a:lnTo>
                  <a:lnTo>
                    <a:pt x="418" y="554"/>
                  </a:lnTo>
                  <a:lnTo>
                    <a:pt x="417" y="552"/>
                  </a:lnTo>
                  <a:lnTo>
                    <a:pt x="417" y="550"/>
                  </a:lnTo>
                  <a:lnTo>
                    <a:pt x="417" y="551"/>
                  </a:lnTo>
                  <a:lnTo>
                    <a:pt x="417" y="551"/>
                  </a:lnTo>
                  <a:lnTo>
                    <a:pt x="417" y="552"/>
                  </a:lnTo>
                  <a:lnTo>
                    <a:pt x="417" y="552"/>
                  </a:lnTo>
                  <a:lnTo>
                    <a:pt x="417" y="552"/>
                  </a:lnTo>
                  <a:lnTo>
                    <a:pt x="415" y="553"/>
                  </a:lnTo>
                  <a:lnTo>
                    <a:pt x="415" y="553"/>
                  </a:lnTo>
                  <a:lnTo>
                    <a:pt x="413" y="556"/>
                  </a:lnTo>
                  <a:lnTo>
                    <a:pt x="412" y="556"/>
                  </a:lnTo>
                  <a:lnTo>
                    <a:pt x="411" y="555"/>
                  </a:lnTo>
                  <a:lnTo>
                    <a:pt x="410" y="554"/>
                  </a:lnTo>
                  <a:lnTo>
                    <a:pt x="409" y="553"/>
                  </a:lnTo>
                  <a:lnTo>
                    <a:pt x="408" y="553"/>
                  </a:lnTo>
                  <a:lnTo>
                    <a:pt x="406" y="553"/>
                  </a:lnTo>
                  <a:lnTo>
                    <a:pt x="405" y="554"/>
                  </a:lnTo>
                  <a:lnTo>
                    <a:pt x="403" y="553"/>
                  </a:lnTo>
                  <a:lnTo>
                    <a:pt x="403" y="552"/>
                  </a:lnTo>
                  <a:lnTo>
                    <a:pt x="402" y="552"/>
                  </a:lnTo>
                  <a:lnTo>
                    <a:pt x="401" y="553"/>
                  </a:lnTo>
                  <a:lnTo>
                    <a:pt x="399" y="555"/>
                  </a:lnTo>
                  <a:lnTo>
                    <a:pt x="399" y="555"/>
                  </a:lnTo>
                  <a:lnTo>
                    <a:pt x="397" y="555"/>
                  </a:lnTo>
                  <a:lnTo>
                    <a:pt x="397" y="554"/>
                  </a:lnTo>
                  <a:lnTo>
                    <a:pt x="396" y="554"/>
                  </a:lnTo>
                  <a:lnTo>
                    <a:pt x="396" y="553"/>
                  </a:lnTo>
                  <a:lnTo>
                    <a:pt x="396" y="553"/>
                  </a:lnTo>
                  <a:lnTo>
                    <a:pt x="394" y="554"/>
                  </a:lnTo>
                  <a:lnTo>
                    <a:pt x="393" y="555"/>
                  </a:lnTo>
                  <a:lnTo>
                    <a:pt x="392" y="555"/>
                  </a:lnTo>
                  <a:lnTo>
                    <a:pt x="390" y="554"/>
                  </a:lnTo>
                  <a:lnTo>
                    <a:pt x="389" y="554"/>
                  </a:lnTo>
                  <a:lnTo>
                    <a:pt x="388" y="552"/>
                  </a:lnTo>
                  <a:lnTo>
                    <a:pt x="387" y="552"/>
                  </a:lnTo>
                  <a:lnTo>
                    <a:pt x="385" y="553"/>
                  </a:lnTo>
                  <a:lnTo>
                    <a:pt x="384" y="553"/>
                  </a:lnTo>
                  <a:lnTo>
                    <a:pt x="383" y="552"/>
                  </a:lnTo>
                  <a:lnTo>
                    <a:pt x="382" y="552"/>
                  </a:lnTo>
                  <a:lnTo>
                    <a:pt x="383" y="548"/>
                  </a:lnTo>
                  <a:lnTo>
                    <a:pt x="383" y="547"/>
                  </a:lnTo>
                  <a:lnTo>
                    <a:pt x="382" y="544"/>
                  </a:lnTo>
                  <a:lnTo>
                    <a:pt x="382" y="543"/>
                  </a:lnTo>
                  <a:lnTo>
                    <a:pt x="384" y="542"/>
                  </a:lnTo>
                  <a:lnTo>
                    <a:pt x="384" y="541"/>
                  </a:lnTo>
                  <a:lnTo>
                    <a:pt x="384" y="540"/>
                  </a:lnTo>
                  <a:lnTo>
                    <a:pt x="385" y="539"/>
                  </a:lnTo>
                  <a:lnTo>
                    <a:pt x="385" y="539"/>
                  </a:lnTo>
                  <a:lnTo>
                    <a:pt x="386" y="539"/>
                  </a:lnTo>
                  <a:lnTo>
                    <a:pt x="387" y="539"/>
                  </a:lnTo>
                  <a:lnTo>
                    <a:pt x="387" y="538"/>
                  </a:lnTo>
                  <a:lnTo>
                    <a:pt x="387" y="538"/>
                  </a:lnTo>
                  <a:lnTo>
                    <a:pt x="388" y="534"/>
                  </a:lnTo>
                  <a:lnTo>
                    <a:pt x="387" y="533"/>
                  </a:lnTo>
                  <a:lnTo>
                    <a:pt x="384" y="532"/>
                  </a:lnTo>
                  <a:lnTo>
                    <a:pt x="382" y="531"/>
                  </a:lnTo>
                  <a:lnTo>
                    <a:pt x="382" y="531"/>
                  </a:lnTo>
                  <a:lnTo>
                    <a:pt x="380" y="531"/>
                  </a:lnTo>
                  <a:lnTo>
                    <a:pt x="380" y="532"/>
                  </a:lnTo>
                  <a:lnTo>
                    <a:pt x="379" y="532"/>
                  </a:lnTo>
                  <a:lnTo>
                    <a:pt x="378" y="532"/>
                  </a:lnTo>
                  <a:lnTo>
                    <a:pt x="378" y="533"/>
                  </a:lnTo>
                  <a:lnTo>
                    <a:pt x="378" y="534"/>
                  </a:lnTo>
                  <a:lnTo>
                    <a:pt x="377" y="534"/>
                  </a:lnTo>
                  <a:lnTo>
                    <a:pt x="375" y="535"/>
                  </a:lnTo>
                  <a:lnTo>
                    <a:pt x="375" y="535"/>
                  </a:lnTo>
                  <a:lnTo>
                    <a:pt x="375" y="537"/>
                  </a:lnTo>
                  <a:lnTo>
                    <a:pt x="374" y="537"/>
                  </a:lnTo>
                  <a:lnTo>
                    <a:pt x="373" y="538"/>
                  </a:lnTo>
                  <a:lnTo>
                    <a:pt x="373" y="538"/>
                  </a:lnTo>
                  <a:lnTo>
                    <a:pt x="372" y="537"/>
                  </a:lnTo>
                  <a:lnTo>
                    <a:pt x="371" y="537"/>
                  </a:lnTo>
                  <a:lnTo>
                    <a:pt x="368" y="537"/>
                  </a:lnTo>
                  <a:lnTo>
                    <a:pt x="368" y="537"/>
                  </a:lnTo>
                  <a:lnTo>
                    <a:pt x="367" y="537"/>
                  </a:lnTo>
                  <a:lnTo>
                    <a:pt x="366" y="536"/>
                  </a:lnTo>
                  <a:lnTo>
                    <a:pt x="364" y="534"/>
                  </a:lnTo>
                  <a:lnTo>
                    <a:pt x="363" y="533"/>
                  </a:lnTo>
                  <a:lnTo>
                    <a:pt x="361" y="533"/>
                  </a:lnTo>
                  <a:lnTo>
                    <a:pt x="360" y="532"/>
                  </a:lnTo>
                  <a:lnTo>
                    <a:pt x="360" y="530"/>
                  </a:lnTo>
                  <a:lnTo>
                    <a:pt x="359" y="529"/>
                  </a:lnTo>
                  <a:lnTo>
                    <a:pt x="358" y="529"/>
                  </a:lnTo>
                  <a:lnTo>
                    <a:pt x="357" y="529"/>
                  </a:lnTo>
                  <a:lnTo>
                    <a:pt x="357" y="528"/>
                  </a:lnTo>
                  <a:lnTo>
                    <a:pt x="356" y="527"/>
                  </a:lnTo>
                  <a:lnTo>
                    <a:pt x="355" y="527"/>
                  </a:lnTo>
                  <a:lnTo>
                    <a:pt x="352" y="526"/>
                  </a:lnTo>
                  <a:lnTo>
                    <a:pt x="351" y="525"/>
                  </a:lnTo>
                  <a:lnTo>
                    <a:pt x="350" y="525"/>
                  </a:lnTo>
                  <a:lnTo>
                    <a:pt x="349" y="525"/>
                  </a:lnTo>
                  <a:lnTo>
                    <a:pt x="348" y="525"/>
                  </a:lnTo>
                  <a:lnTo>
                    <a:pt x="347" y="525"/>
                  </a:lnTo>
                  <a:lnTo>
                    <a:pt x="346" y="523"/>
                  </a:lnTo>
                  <a:lnTo>
                    <a:pt x="345" y="520"/>
                  </a:lnTo>
                  <a:lnTo>
                    <a:pt x="345" y="519"/>
                  </a:lnTo>
                  <a:lnTo>
                    <a:pt x="343" y="518"/>
                  </a:lnTo>
                  <a:lnTo>
                    <a:pt x="342" y="517"/>
                  </a:lnTo>
                  <a:lnTo>
                    <a:pt x="341" y="517"/>
                  </a:lnTo>
                  <a:lnTo>
                    <a:pt x="341" y="516"/>
                  </a:lnTo>
                  <a:lnTo>
                    <a:pt x="337" y="515"/>
                  </a:lnTo>
                  <a:lnTo>
                    <a:pt x="334" y="513"/>
                  </a:lnTo>
                  <a:lnTo>
                    <a:pt x="333" y="511"/>
                  </a:lnTo>
                  <a:lnTo>
                    <a:pt x="334" y="505"/>
                  </a:lnTo>
                  <a:lnTo>
                    <a:pt x="334" y="504"/>
                  </a:lnTo>
                  <a:lnTo>
                    <a:pt x="333" y="504"/>
                  </a:lnTo>
                  <a:lnTo>
                    <a:pt x="331" y="504"/>
                  </a:lnTo>
                  <a:lnTo>
                    <a:pt x="331" y="501"/>
                  </a:lnTo>
                  <a:lnTo>
                    <a:pt x="331" y="501"/>
                  </a:lnTo>
                  <a:lnTo>
                    <a:pt x="330" y="500"/>
                  </a:lnTo>
                  <a:lnTo>
                    <a:pt x="329" y="499"/>
                  </a:lnTo>
                  <a:lnTo>
                    <a:pt x="328" y="497"/>
                  </a:lnTo>
                  <a:lnTo>
                    <a:pt x="329" y="497"/>
                  </a:lnTo>
                  <a:lnTo>
                    <a:pt x="330" y="496"/>
                  </a:lnTo>
                  <a:lnTo>
                    <a:pt x="330" y="494"/>
                  </a:lnTo>
                  <a:lnTo>
                    <a:pt x="330" y="494"/>
                  </a:lnTo>
                  <a:lnTo>
                    <a:pt x="329" y="493"/>
                  </a:lnTo>
                  <a:lnTo>
                    <a:pt x="328" y="494"/>
                  </a:lnTo>
                  <a:lnTo>
                    <a:pt x="327" y="493"/>
                  </a:lnTo>
                  <a:lnTo>
                    <a:pt x="327" y="492"/>
                  </a:lnTo>
                  <a:lnTo>
                    <a:pt x="327" y="490"/>
                  </a:lnTo>
                  <a:lnTo>
                    <a:pt x="326" y="490"/>
                  </a:lnTo>
                  <a:lnTo>
                    <a:pt x="325" y="490"/>
                  </a:lnTo>
                  <a:lnTo>
                    <a:pt x="324" y="490"/>
                  </a:lnTo>
                  <a:lnTo>
                    <a:pt x="323" y="490"/>
                  </a:lnTo>
                  <a:lnTo>
                    <a:pt x="322" y="490"/>
                  </a:lnTo>
                  <a:lnTo>
                    <a:pt x="321" y="490"/>
                  </a:lnTo>
                  <a:lnTo>
                    <a:pt x="321" y="489"/>
                  </a:lnTo>
                  <a:lnTo>
                    <a:pt x="320" y="490"/>
                  </a:lnTo>
                  <a:lnTo>
                    <a:pt x="320" y="490"/>
                  </a:lnTo>
                  <a:lnTo>
                    <a:pt x="320" y="489"/>
                  </a:lnTo>
                  <a:lnTo>
                    <a:pt x="319" y="489"/>
                  </a:lnTo>
                  <a:lnTo>
                    <a:pt x="319" y="488"/>
                  </a:lnTo>
                  <a:lnTo>
                    <a:pt x="318" y="488"/>
                  </a:lnTo>
                  <a:lnTo>
                    <a:pt x="317" y="488"/>
                  </a:lnTo>
                  <a:lnTo>
                    <a:pt x="316" y="488"/>
                  </a:lnTo>
                  <a:lnTo>
                    <a:pt x="314" y="489"/>
                  </a:lnTo>
                  <a:lnTo>
                    <a:pt x="313" y="489"/>
                  </a:lnTo>
                  <a:lnTo>
                    <a:pt x="313" y="490"/>
                  </a:lnTo>
                  <a:lnTo>
                    <a:pt x="313" y="490"/>
                  </a:lnTo>
                  <a:lnTo>
                    <a:pt x="312" y="490"/>
                  </a:lnTo>
                  <a:lnTo>
                    <a:pt x="309" y="491"/>
                  </a:lnTo>
                  <a:lnTo>
                    <a:pt x="308" y="492"/>
                  </a:lnTo>
                  <a:lnTo>
                    <a:pt x="306" y="492"/>
                  </a:lnTo>
                  <a:lnTo>
                    <a:pt x="305" y="492"/>
                  </a:lnTo>
                  <a:lnTo>
                    <a:pt x="304" y="492"/>
                  </a:lnTo>
                  <a:lnTo>
                    <a:pt x="302" y="493"/>
                  </a:lnTo>
                  <a:lnTo>
                    <a:pt x="302" y="494"/>
                  </a:lnTo>
                  <a:lnTo>
                    <a:pt x="301" y="496"/>
                  </a:lnTo>
                  <a:lnTo>
                    <a:pt x="301" y="497"/>
                  </a:lnTo>
                  <a:lnTo>
                    <a:pt x="300" y="497"/>
                  </a:lnTo>
                  <a:lnTo>
                    <a:pt x="299" y="497"/>
                  </a:lnTo>
                  <a:lnTo>
                    <a:pt x="298" y="497"/>
                  </a:lnTo>
                  <a:lnTo>
                    <a:pt x="297" y="496"/>
                  </a:lnTo>
                  <a:lnTo>
                    <a:pt x="296" y="496"/>
                  </a:lnTo>
                  <a:lnTo>
                    <a:pt x="294" y="496"/>
                  </a:lnTo>
                  <a:lnTo>
                    <a:pt x="294" y="495"/>
                  </a:lnTo>
                  <a:lnTo>
                    <a:pt x="293" y="495"/>
                  </a:lnTo>
                  <a:lnTo>
                    <a:pt x="293" y="494"/>
                  </a:lnTo>
                  <a:lnTo>
                    <a:pt x="293" y="492"/>
                  </a:lnTo>
                  <a:lnTo>
                    <a:pt x="292" y="490"/>
                  </a:lnTo>
                  <a:lnTo>
                    <a:pt x="292" y="489"/>
                  </a:lnTo>
                  <a:lnTo>
                    <a:pt x="291" y="489"/>
                  </a:lnTo>
                  <a:lnTo>
                    <a:pt x="289" y="488"/>
                  </a:lnTo>
                  <a:lnTo>
                    <a:pt x="289" y="487"/>
                  </a:lnTo>
                  <a:lnTo>
                    <a:pt x="288" y="485"/>
                  </a:lnTo>
                  <a:lnTo>
                    <a:pt x="287" y="485"/>
                  </a:lnTo>
                  <a:lnTo>
                    <a:pt x="287" y="484"/>
                  </a:lnTo>
                  <a:lnTo>
                    <a:pt x="286" y="483"/>
                  </a:lnTo>
                  <a:lnTo>
                    <a:pt x="286" y="483"/>
                  </a:lnTo>
                  <a:lnTo>
                    <a:pt x="286" y="482"/>
                  </a:lnTo>
                  <a:lnTo>
                    <a:pt x="285" y="482"/>
                  </a:lnTo>
                  <a:lnTo>
                    <a:pt x="284" y="480"/>
                  </a:lnTo>
                  <a:lnTo>
                    <a:pt x="284" y="479"/>
                  </a:lnTo>
                  <a:lnTo>
                    <a:pt x="285" y="478"/>
                  </a:lnTo>
                  <a:lnTo>
                    <a:pt x="284" y="477"/>
                  </a:lnTo>
                  <a:lnTo>
                    <a:pt x="283" y="476"/>
                  </a:lnTo>
                  <a:lnTo>
                    <a:pt x="278" y="477"/>
                  </a:lnTo>
                  <a:lnTo>
                    <a:pt x="278" y="475"/>
                  </a:lnTo>
                  <a:lnTo>
                    <a:pt x="278" y="474"/>
                  </a:lnTo>
                  <a:lnTo>
                    <a:pt x="278" y="473"/>
                  </a:lnTo>
                  <a:lnTo>
                    <a:pt x="278" y="473"/>
                  </a:lnTo>
                  <a:lnTo>
                    <a:pt x="278" y="471"/>
                  </a:lnTo>
                  <a:lnTo>
                    <a:pt x="278" y="470"/>
                  </a:lnTo>
                  <a:lnTo>
                    <a:pt x="277" y="470"/>
                  </a:lnTo>
                  <a:lnTo>
                    <a:pt x="277" y="470"/>
                  </a:lnTo>
                  <a:lnTo>
                    <a:pt x="276" y="469"/>
                  </a:lnTo>
                  <a:lnTo>
                    <a:pt x="275" y="469"/>
                  </a:lnTo>
                  <a:lnTo>
                    <a:pt x="275" y="468"/>
                  </a:lnTo>
                  <a:lnTo>
                    <a:pt x="275" y="468"/>
                  </a:lnTo>
                  <a:lnTo>
                    <a:pt x="275" y="467"/>
                  </a:lnTo>
                  <a:lnTo>
                    <a:pt x="274" y="466"/>
                  </a:lnTo>
                  <a:lnTo>
                    <a:pt x="273" y="466"/>
                  </a:lnTo>
                  <a:lnTo>
                    <a:pt x="272" y="466"/>
                  </a:lnTo>
                  <a:lnTo>
                    <a:pt x="271" y="466"/>
                  </a:lnTo>
                  <a:lnTo>
                    <a:pt x="270" y="467"/>
                  </a:lnTo>
                  <a:lnTo>
                    <a:pt x="269" y="467"/>
                  </a:lnTo>
                  <a:lnTo>
                    <a:pt x="269" y="468"/>
                  </a:lnTo>
                  <a:lnTo>
                    <a:pt x="269" y="469"/>
                  </a:lnTo>
                  <a:lnTo>
                    <a:pt x="268" y="470"/>
                  </a:lnTo>
                  <a:lnTo>
                    <a:pt x="268" y="470"/>
                  </a:lnTo>
                  <a:lnTo>
                    <a:pt x="267" y="469"/>
                  </a:lnTo>
                  <a:lnTo>
                    <a:pt x="266" y="467"/>
                  </a:lnTo>
                  <a:lnTo>
                    <a:pt x="266" y="466"/>
                  </a:lnTo>
                  <a:lnTo>
                    <a:pt x="263" y="463"/>
                  </a:lnTo>
                  <a:lnTo>
                    <a:pt x="262" y="463"/>
                  </a:lnTo>
                  <a:lnTo>
                    <a:pt x="261" y="463"/>
                  </a:lnTo>
                  <a:lnTo>
                    <a:pt x="260" y="463"/>
                  </a:lnTo>
                  <a:lnTo>
                    <a:pt x="259" y="463"/>
                  </a:lnTo>
                  <a:lnTo>
                    <a:pt x="258" y="463"/>
                  </a:lnTo>
                  <a:lnTo>
                    <a:pt x="258" y="462"/>
                  </a:lnTo>
                  <a:lnTo>
                    <a:pt x="257" y="463"/>
                  </a:lnTo>
                  <a:lnTo>
                    <a:pt x="256" y="463"/>
                  </a:lnTo>
                  <a:lnTo>
                    <a:pt x="255" y="464"/>
                  </a:lnTo>
                  <a:lnTo>
                    <a:pt x="254" y="463"/>
                  </a:lnTo>
                  <a:lnTo>
                    <a:pt x="253" y="462"/>
                  </a:lnTo>
                  <a:lnTo>
                    <a:pt x="252" y="462"/>
                  </a:lnTo>
                  <a:lnTo>
                    <a:pt x="252" y="461"/>
                  </a:lnTo>
                  <a:lnTo>
                    <a:pt x="251" y="461"/>
                  </a:lnTo>
                  <a:lnTo>
                    <a:pt x="250" y="461"/>
                  </a:lnTo>
                  <a:lnTo>
                    <a:pt x="250" y="459"/>
                  </a:lnTo>
                  <a:lnTo>
                    <a:pt x="246" y="456"/>
                  </a:lnTo>
                  <a:lnTo>
                    <a:pt x="245" y="455"/>
                  </a:lnTo>
                  <a:lnTo>
                    <a:pt x="246" y="454"/>
                  </a:lnTo>
                  <a:lnTo>
                    <a:pt x="246" y="454"/>
                  </a:lnTo>
                  <a:lnTo>
                    <a:pt x="246" y="453"/>
                  </a:lnTo>
                  <a:lnTo>
                    <a:pt x="245" y="452"/>
                  </a:lnTo>
                  <a:lnTo>
                    <a:pt x="245" y="452"/>
                  </a:lnTo>
                  <a:lnTo>
                    <a:pt x="243" y="453"/>
                  </a:lnTo>
                  <a:lnTo>
                    <a:pt x="243" y="453"/>
                  </a:lnTo>
                  <a:lnTo>
                    <a:pt x="242" y="452"/>
                  </a:lnTo>
                  <a:lnTo>
                    <a:pt x="237" y="447"/>
                  </a:lnTo>
                  <a:lnTo>
                    <a:pt x="236" y="446"/>
                  </a:lnTo>
                  <a:lnTo>
                    <a:pt x="234" y="445"/>
                  </a:lnTo>
                  <a:lnTo>
                    <a:pt x="233" y="444"/>
                  </a:lnTo>
                  <a:lnTo>
                    <a:pt x="232" y="443"/>
                  </a:lnTo>
                  <a:lnTo>
                    <a:pt x="231" y="443"/>
                  </a:lnTo>
                  <a:lnTo>
                    <a:pt x="230" y="442"/>
                  </a:lnTo>
                  <a:lnTo>
                    <a:pt x="229" y="442"/>
                  </a:lnTo>
                  <a:lnTo>
                    <a:pt x="229" y="442"/>
                  </a:lnTo>
                  <a:lnTo>
                    <a:pt x="228" y="442"/>
                  </a:lnTo>
                  <a:lnTo>
                    <a:pt x="227" y="442"/>
                  </a:lnTo>
                  <a:lnTo>
                    <a:pt x="226" y="441"/>
                  </a:lnTo>
                  <a:lnTo>
                    <a:pt x="225" y="440"/>
                  </a:lnTo>
                  <a:lnTo>
                    <a:pt x="225" y="440"/>
                  </a:lnTo>
                  <a:lnTo>
                    <a:pt x="223" y="439"/>
                  </a:lnTo>
                  <a:lnTo>
                    <a:pt x="222" y="439"/>
                  </a:lnTo>
                  <a:lnTo>
                    <a:pt x="222" y="439"/>
                  </a:lnTo>
                  <a:lnTo>
                    <a:pt x="219" y="437"/>
                  </a:lnTo>
                  <a:lnTo>
                    <a:pt x="217" y="437"/>
                  </a:lnTo>
                  <a:lnTo>
                    <a:pt x="217" y="438"/>
                  </a:lnTo>
                  <a:lnTo>
                    <a:pt x="215" y="438"/>
                  </a:lnTo>
                  <a:lnTo>
                    <a:pt x="215" y="437"/>
                  </a:lnTo>
                  <a:lnTo>
                    <a:pt x="215" y="435"/>
                  </a:lnTo>
                  <a:lnTo>
                    <a:pt x="214" y="435"/>
                  </a:lnTo>
                  <a:lnTo>
                    <a:pt x="214" y="433"/>
                  </a:lnTo>
                  <a:lnTo>
                    <a:pt x="215" y="431"/>
                  </a:lnTo>
                  <a:lnTo>
                    <a:pt x="215" y="429"/>
                  </a:lnTo>
                  <a:lnTo>
                    <a:pt x="215" y="428"/>
                  </a:lnTo>
                  <a:lnTo>
                    <a:pt x="214" y="428"/>
                  </a:lnTo>
                  <a:lnTo>
                    <a:pt x="212" y="428"/>
                  </a:lnTo>
                  <a:lnTo>
                    <a:pt x="212" y="426"/>
                  </a:lnTo>
                  <a:lnTo>
                    <a:pt x="211" y="424"/>
                  </a:lnTo>
                  <a:lnTo>
                    <a:pt x="212" y="421"/>
                  </a:lnTo>
                  <a:lnTo>
                    <a:pt x="212" y="420"/>
                  </a:lnTo>
                  <a:lnTo>
                    <a:pt x="211" y="419"/>
                  </a:lnTo>
                  <a:lnTo>
                    <a:pt x="209" y="419"/>
                  </a:lnTo>
                  <a:lnTo>
                    <a:pt x="207" y="419"/>
                  </a:lnTo>
                  <a:lnTo>
                    <a:pt x="207" y="420"/>
                  </a:lnTo>
                  <a:lnTo>
                    <a:pt x="206" y="420"/>
                  </a:lnTo>
                  <a:lnTo>
                    <a:pt x="206" y="420"/>
                  </a:lnTo>
                  <a:lnTo>
                    <a:pt x="205" y="420"/>
                  </a:lnTo>
                  <a:lnTo>
                    <a:pt x="205" y="420"/>
                  </a:lnTo>
                  <a:lnTo>
                    <a:pt x="204" y="419"/>
                  </a:lnTo>
                  <a:lnTo>
                    <a:pt x="203" y="418"/>
                  </a:lnTo>
                  <a:lnTo>
                    <a:pt x="202" y="418"/>
                  </a:lnTo>
                  <a:lnTo>
                    <a:pt x="201" y="418"/>
                  </a:lnTo>
                  <a:lnTo>
                    <a:pt x="198" y="417"/>
                  </a:lnTo>
                  <a:lnTo>
                    <a:pt x="196" y="417"/>
                  </a:lnTo>
                  <a:lnTo>
                    <a:pt x="195" y="417"/>
                  </a:lnTo>
                  <a:lnTo>
                    <a:pt x="194" y="418"/>
                  </a:lnTo>
                  <a:lnTo>
                    <a:pt x="193" y="417"/>
                  </a:lnTo>
                  <a:lnTo>
                    <a:pt x="186" y="414"/>
                  </a:lnTo>
                  <a:lnTo>
                    <a:pt x="185" y="414"/>
                  </a:lnTo>
                  <a:lnTo>
                    <a:pt x="183" y="414"/>
                  </a:lnTo>
                  <a:lnTo>
                    <a:pt x="183" y="414"/>
                  </a:lnTo>
                  <a:lnTo>
                    <a:pt x="183" y="415"/>
                  </a:lnTo>
                  <a:lnTo>
                    <a:pt x="182" y="415"/>
                  </a:lnTo>
                  <a:lnTo>
                    <a:pt x="182" y="416"/>
                  </a:lnTo>
                  <a:lnTo>
                    <a:pt x="180" y="416"/>
                  </a:lnTo>
                  <a:lnTo>
                    <a:pt x="180" y="416"/>
                  </a:lnTo>
                  <a:lnTo>
                    <a:pt x="180" y="417"/>
                  </a:lnTo>
                  <a:lnTo>
                    <a:pt x="180" y="420"/>
                  </a:lnTo>
                  <a:lnTo>
                    <a:pt x="179" y="420"/>
                  </a:lnTo>
                  <a:lnTo>
                    <a:pt x="177" y="420"/>
                  </a:lnTo>
                  <a:lnTo>
                    <a:pt x="176" y="419"/>
                  </a:lnTo>
                  <a:lnTo>
                    <a:pt x="173" y="417"/>
                  </a:lnTo>
                  <a:lnTo>
                    <a:pt x="173" y="416"/>
                  </a:lnTo>
                  <a:lnTo>
                    <a:pt x="172" y="417"/>
                  </a:lnTo>
                  <a:lnTo>
                    <a:pt x="172" y="418"/>
                  </a:lnTo>
                  <a:lnTo>
                    <a:pt x="172" y="419"/>
                  </a:lnTo>
                  <a:lnTo>
                    <a:pt x="172" y="420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1" y="426"/>
                  </a:lnTo>
                  <a:lnTo>
                    <a:pt x="172" y="426"/>
                  </a:lnTo>
                  <a:lnTo>
                    <a:pt x="171" y="427"/>
                  </a:lnTo>
                  <a:lnTo>
                    <a:pt x="170" y="428"/>
                  </a:lnTo>
                  <a:lnTo>
                    <a:pt x="170" y="430"/>
                  </a:lnTo>
                  <a:lnTo>
                    <a:pt x="170" y="431"/>
                  </a:lnTo>
                  <a:lnTo>
                    <a:pt x="169" y="432"/>
                  </a:lnTo>
                  <a:lnTo>
                    <a:pt x="168" y="433"/>
                  </a:lnTo>
                  <a:lnTo>
                    <a:pt x="167" y="433"/>
                  </a:lnTo>
                  <a:lnTo>
                    <a:pt x="166" y="433"/>
                  </a:lnTo>
                  <a:lnTo>
                    <a:pt x="166" y="433"/>
                  </a:lnTo>
                  <a:lnTo>
                    <a:pt x="165" y="433"/>
                  </a:lnTo>
                  <a:lnTo>
                    <a:pt x="165" y="434"/>
                  </a:lnTo>
                  <a:lnTo>
                    <a:pt x="166" y="435"/>
                  </a:lnTo>
                  <a:lnTo>
                    <a:pt x="166" y="435"/>
                  </a:lnTo>
                  <a:lnTo>
                    <a:pt x="165" y="436"/>
                  </a:lnTo>
                  <a:lnTo>
                    <a:pt x="165" y="437"/>
                  </a:lnTo>
                  <a:lnTo>
                    <a:pt x="165" y="437"/>
                  </a:lnTo>
                  <a:lnTo>
                    <a:pt x="163" y="438"/>
                  </a:lnTo>
                  <a:lnTo>
                    <a:pt x="163" y="438"/>
                  </a:lnTo>
                  <a:lnTo>
                    <a:pt x="163" y="440"/>
                  </a:lnTo>
                  <a:lnTo>
                    <a:pt x="162" y="441"/>
                  </a:lnTo>
                  <a:lnTo>
                    <a:pt x="161" y="442"/>
                  </a:lnTo>
                  <a:lnTo>
                    <a:pt x="158" y="440"/>
                  </a:lnTo>
                  <a:lnTo>
                    <a:pt x="157" y="440"/>
                  </a:lnTo>
                  <a:lnTo>
                    <a:pt x="155" y="441"/>
                  </a:lnTo>
                  <a:lnTo>
                    <a:pt x="154" y="440"/>
                  </a:lnTo>
                  <a:lnTo>
                    <a:pt x="154" y="436"/>
                  </a:lnTo>
                  <a:lnTo>
                    <a:pt x="153" y="435"/>
                  </a:lnTo>
                  <a:lnTo>
                    <a:pt x="152" y="434"/>
                  </a:lnTo>
                  <a:lnTo>
                    <a:pt x="152" y="431"/>
                  </a:lnTo>
                  <a:lnTo>
                    <a:pt x="151" y="430"/>
                  </a:lnTo>
                  <a:lnTo>
                    <a:pt x="150" y="429"/>
                  </a:lnTo>
                  <a:lnTo>
                    <a:pt x="149" y="428"/>
                  </a:lnTo>
                  <a:lnTo>
                    <a:pt x="150" y="428"/>
                  </a:lnTo>
                  <a:lnTo>
                    <a:pt x="149" y="427"/>
                  </a:lnTo>
                  <a:lnTo>
                    <a:pt x="148" y="425"/>
                  </a:lnTo>
                  <a:lnTo>
                    <a:pt x="146" y="424"/>
                  </a:lnTo>
                  <a:lnTo>
                    <a:pt x="142" y="422"/>
                  </a:lnTo>
                  <a:lnTo>
                    <a:pt x="137" y="421"/>
                  </a:lnTo>
                  <a:lnTo>
                    <a:pt x="137" y="420"/>
                  </a:lnTo>
                  <a:lnTo>
                    <a:pt x="136" y="419"/>
                  </a:lnTo>
                  <a:lnTo>
                    <a:pt x="135" y="416"/>
                  </a:lnTo>
                  <a:lnTo>
                    <a:pt x="134" y="415"/>
                  </a:lnTo>
                  <a:lnTo>
                    <a:pt x="132" y="414"/>
                  </a:lnTo>
                  <a:lnTo>
                    <a:pt x="126" y="411"/>
                  </a:lnTo>
                  <a:lnTo>
                    <a:pt x="125" y="411"/>
                  </a:lnTo>
                  <a:lnTo>
                    <a:pt x="125" y="411"/>
                  </a:lnTo>
                  <a:lnTo>
                    <a:pt x="124" y="411"/>
                  </a:lnTo>
                  <a:lnTo>
                    <a:pt x="123" y="411"/>
                  </a:lnTo>
                  <a:lnTo>
                    <a:pt x="122" y="411"/>
                  </a:lnTo>
                  <a:lnTo>
                    <a:pt x="119" y="410"/>
                  </a:lnTo>
                  <a:lnTo>
                    <a:pt x="117" y="408"/>
                  </a:lnTo>
                  <a:lnTo>
                    <a:pt x="111" y="405"/>
                  </a:lnTo>
                  <a:lnTo>
                    <a:pt x="107" y="404"/>
                  </a:lnTo>
                  <a:lnTo>
                    <a:pt x="105" y="404"/>
                  </a:lnTo>
                  <a:lnTo>
                    <a:pt x="103" y="405"/>
                  </a:lnTo>
                  <a:lnTo>
                    <a:pt x="104" y="403"/>
                  </a:lnTo>
                  <a:lnTo>
                    <a:pt x="104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400"/>
                  </a:lnTo>
                  <a:lnTo>
                    <a:pt x="103" y="399"/>
                  </a:lnTo>
                  <a:lnTo>
                    <a:pt x="102" y="398"/>
                  </a:lnTo>
                  <a:lnTo>
                    <a:pt x="102" y="397"/>
                  </a:lnTo>
                  <a:lnTo>
                    <a:pt x="103" y="396"/>
                  </a:lnTo>
                  <a:lnTo>
                    <a:pt x="104" y="396"/>
                  </a:lnTo>
                  <a:lnTo>
                    <a:pt x="104" y="396"/>
                  </a:lnTo>
                  <a:lnTo>
                    <a:pt x="104" y="396"/>
                  </a:lnTo>
                  <a:lnTo>
                    <a:pt x="106" y="394"/>
                  </a:lnTo>
                  <a:lnTo>
                    <a:pt x="105" y="393"/>
                  </a:lnTo>
                  <a:lnTo>
                    <a:pt x="104" y="392"/>
                  </a:lnTo>
                  <a:lnTo>
                    <a:pt x="102" y="389"/>
                  </a:lnTo>
                  <a:lnTo>
                    <a:pt x="102" y="389"/>
                  </a:lnTo>
                  <a:lnTo>
                    <a:pt x="101" y="389"/>
                  </a:lnTo>
                  <a:lnTo>
                    <a:pt x="99" y="390"/>
                  </a:lnTo>
                  <a:lnTo>
                    <a:pt x="98" y="390"/>
                  </a:lnTo>
                  <a:lnTo>
                    <a:pt x="97" y="389"/>
                  </a:lnTo>
                  <a:lnTo>
                    <a:pt x="95" y="388"/>
                  </a:lnTo>
                  <a:lnTo>
                    <a:pt x="94" y="387"/>
                  </a:lnTo>
                  <a:lnTo>
                    <a:pt x="93" y="386"/>
                  </a:lnTo>
                  <a:lnTo>
                    <a:pt x="89" y="384"/>
                  </a:lnTo>
                  <a:lnTo>
                    <a:pt x="87" y="382"/>
                  </a:lnTo>
                  <a:lnTo>
                    <a:pt x="86" y="381"/>
                  </a:lnTo>
                  <a:lnTo>
                    <a:pt x="84" y="379"/>
                  </a:lnTo>
                  <a:lnTo>
                    <a:pt x="84" y="379"/>
                  </a:lnTo>
                  <a:lnTo>
                    <a:pt x="83" y="378"/>
                  </a:lnTo>
                  <a:lnTo>
                    <a:pt x="79" y="377"/>
                  </a:lnTo>
                  <a:lnTo>
                    <a:pt x="77" y="377"/>
                  </a:lnTo>
                  <a:lnTo>
                    <a:pt x="75" y="377"/>
                  </a:lnTo>
                  <a:lnTo>
                    <a:pt x="72" y="378"/>
                  </a:lnTo>
                  <a:lnTo>
                    <a:pt x="71" y="378"/>
                  </a:lnTo>
                  <a:lnTo>
                    <a:pt x="69" y="380"/>
                  </a:lnTo>
                  <a:lnTo>
                    <a:pt x="69" y="380"/>
                  </a:lnTo>
                  <a:lnTo>
                    <a:pt x="68" y="379"/>
                  </a:lnTo>
                  <a:lnTo>
                    <a:pt x="67" y="379"/>
                  </a:lnTo>
                  <a:lnTo>
                    <a:pt x="66" y="379"/>
                  </a:lnTo>
                  <a:lnTo>
                    <a:pt x="65" y="378"/>
                  </a:lnTo>
                  <a:lnTo>
                    <a:pt x="64" y="377"/>
                  </a:lnTo>
                  <a:lnTo>
                    <a:pt x="63" y="375"/>
                  </a:lnTo>
                  <a:lnTo>
                    <a:pt x="63" y="375"/>
                  </a:lnTo>
                  <a:lnTo>
                    <a:pt x="62" y="374"/>
                  </a:lnTo>
                  <a:lnTo>
                    <a:pt x="62" y="373"/>
                  </a:lnTo>
                  <a:lnTo>
                    <a:pt x="61" y="373"/>
                  </a:lnTo>
                  <a:lnTo>
                    <a:pt x="60" y="373"/>
                  </a:lnTo>
                  <a:lnTo>
                    <a:pt x="59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5" y="368"/>
                  </a:lnTo>
                  <a:lnTo>
                    <a:pt x="54" y="368"/>
                  </a:lnTo>
                  <a:lnTo>
                    <a:pt x="53" y="367"/>
                  </a:lnTo>
                  <a:lnTo>
                    <a:pt x="52" y="366"/>
                  </a:lnTo>
                  <a:lnTo>
                    <a:pt x="51" y="365"/>
                  </a:lnTo>
                  <a:lnTo>
                    <a:pt x="51" y="364"/>
                  </a:lnTo>
                  <a:lnTo>
                    <a:pt x="51" y="363"/>
                  </a:lnTo>
                  <a:lnTo>
                    <a:pt x="51" y="361"/>
                  </a:lnTo>
                  <a:lnTo>
                    <a:pt x="50" y="360"/>
                  </a:lnTo>
                  <a:lnTo>
                    <a:pt x="49" y="360"/>
                  </a:lnTo>
                  <a:lnTo>
                    <a:pt x="48" y="359"/>
                  </a:lnTo>
                  <a:lnTo>
                    <a:pt x="48" y="359"/>
                  </a:lnTo>
                  <a:lnTo>
                    <a:pt x="48" y="358"/>
                  </a:lnTo>
                  <a:lnTo>
                    <a:pt x="48" y="358"/>
                  </a:lnTo>
                  <a:lnTo>
                    <a:pt x="48" y="357"/>
                  </a:lnTo>
                  <a:lnTo>
                    <a:pt x="47" y="356"/>
                  </a:lnTo>
                  <a:lnTo>
                    <a:pt x="47" y="356"/>
                  </a:lnTo>
                  <a:lnTo>
                    <a:pt x="47" y="355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7" y="352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2"/>
                  </a:lnTo>
                  <a:lnTo>
                    <a:pt x="44" y="352"/>
                  </a:lnTo>
                  <a:lnTo>
                    <a:pt x="44" y="351"/>
                  </a:lnTo>
                  <a:lnTo>
                    <a:pt x="43" y="349"/>
                  </a:lnTo>
                  <a:lnTo>
                    <a:pt x="41" y="348"/>
                  </a:lnTo>
                  <a:lnTo>
                    <a:pt x="40" y="347"/>
                  </a:lnTo>
                  <a:lnTo>
                    <a:pt x="39" y="346"/>
                  </a:lnTo>
                  <a:lnTo>
                    <a:pt x="36" y="347"/>
                  </a:lnTo>
                  <a:lnTo>
                    <a:pt x="35" y="349"/>
                  </a:lnTo>
                  <a:lnTo>
                    <a:pt x="35" y="352"/>
                  </a:lnTo>
                  <a:lnTo>
                    <a:pt x="34" y="354"/>
                  </a:lnTo>
                  <a:lnTo>
                    <a:pt x="34" y="353"/>
                  </a:lnTo>
                  <a:lnTo>
                    <a:pt x="32" y="352"/>
                  </a:lnTo>
                  <a:lnTo>
                    <a:pt x="31" y="352"/>
                  </a:lnTo>
                  <a:lnTo>
                    <a:pt x="30" y="353"/>
                  </a:lnTo>
                  <a:lnTo>
                    <a:pt x="29" y="354"/>
                  </a:lnTo>
                  <a:lnTo>
                    <a:pt x="28" y="355"/>
                  </a:lnTo>
                  <a:lnTo>
                    <a:pt x="27" y="356"/>
                  </a:lnTo>
                  <a:lnTo>
                    <a:pt x="27" y="356"/>
                  </a:lnTo>
                  <a:lnTo>
                    <a:pt x="26" y="356"/>
                  </a:lnTo>
                  <a:lnTo>
                    <a:pt x="24" y="356"/>
                  </a:lnTo>
                  <a:lnTo>
                    <a:pt x="23" y="356"/>
                  </a:lnTo>
                  <a:lnTo>
                    <a:pt x="21" y="355"/>
                  </a:lnTo>
                  <a:lnTo>
                    <a:pt x="21" y="354"/>
                  </a:lnTo>
                  <a:lnTo>
                    <a:pt x="20" y="354"/>
                  </a:lnTo>
                  <a:lnTo>
                    <a:pt x="20" y="352"/>
                  </a:lnTo>
                  <a:lnTo>
                    <a:pt x="21" y="351"/>
                  </a:lnTo>
                  <a:lnTo>
                    <a:pt x="22" y="348"/>
                  </a:lnTo>
                  <a:lnTo>
                    <a:pt x="22" y="345"/>
                  </a:lnTo>
                  <a:lnTo>
                    <a:pt x="20" y="344"/>
                  </a:lnTo>
                  <a:lnTo>
                    <a:pt x="18" y="343"/>
                  </a:lnTo>
                  <a:lnTo>
                    <a:pt x="19" y="341"/>
                  </a:lnTo>
                  <a:lnTo>
                    <a:pt x="24" y="337"/>
                  </a:lnTo>
                  <a:lnTo>
                    <a:pt x="25" y="336"/>
                  </a:lnTo>
                  <a:lnTo>
                    <a:pt x="25" y="335"/>
                  </a:lnTo>
                  <a:lnTo>
                    <a:pt x="24" y="333"/>
                  </a:lnTo>
                  <a:lnTo>
                    <a:pt x="21" y="331"/>
                  </a:lnTo>
                  <a:lnTo>
                    <a:pt x="20" y="331"/>
                  </a:lnTo>
                  <a:lnTo>
                    <a:pt x="20" y="331"/>
                  </a:lnTo>
                  <a:lnTo>
                    <a:pt x="20" y="330"/>
                  </a:lnTo>
                  <a:lnTo>
                    <a:pt x="20" y="330"/>
                  </a:lnTo>
                  <a:lnTo>
                    <a:pt x="19" y="329"/>
                  </a:lnTo>
                  <a:lnTo>
                    <a:pt x="18" y="328"/>
                  </a:lnTo>
                  <a:lnTo>
                    <a:pt x="18" y="327"/>
                  </a:lnTo>
                  <a:lnTo>
                    <a:pt x="18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4"/>
                  </a:lnTo>
                  <a:lnTo>
                    <a:pt x="17" y="323"/>
                  </a:lnTo>
                  <a:lnTo>
                    <a:pt x="19" y="320"/>
                  </a:lnTo>
                  <a:lnTo>
                    <a:pt x="19" y="319"/>
                  </a:lnTo>
                  <a:lnTo>
                    <a:pt x="20" y="316"/>
                  </a:lnTo>
                  <a:lnTo>
                    <a:pt x="20" y="315"/>
                  </a:lnTo>
                  <a:lnTo>
                    <a:pt x="21" y="312"/>
                  </a:lnTo>
                  <a:lnTo>
                    <a:pt x="21" y="311"/>
                  </a:lnTo>
                  <a:lnTo>
                    <a:pt x="20" y="310"/>
                  </a:lnTo>
                  <a:lnTo>
                    <a:pt x="20" y="309"/>
                  </a:lnTo>
                  <a:lnTo>
                    <a:pt x="17" y="307"/>
                  </a:lnTo>
                  <a:lnTo>
                    <a:pt x="15" y="306"/>
                  </a:lnTo>
                  <a:lnTo>
                    <a:pt x="10" y="298"/>
                  </a:lnTo>
                  <a:lnTo>
                    <a:pt x="9" y="297"/>
                  </a:lnTo>
                  <a:lnTo>
                    <a:pt x="7" y="295"/>
                  </a:lnTo>
                  <a:lnTo>
                    <a:pt x="6" y="293"/>
                  </a:lnTo>
                  <a:lnTo>
                    <a:pt x="5" y="293"/>
                  </a:lnTo>
                  <a:lnTo>
                    <a:pt x="5" y="292"/>
                  </a:lnTo>
                  <a:lnTo>
                    <a:pt x="5" y="291"/>
                  </a:lnTo>
                  <a:lnTo>
                    <a:pt x="5" y="290"/>
                  </a:lnTo>
                  <a:lnTo>
                    <a:pt x="4" y="283"/>
                  </a:lnTo>
                  <a:lnTo>
                    <a:pt x="3" y="283"/>
                  </a:lnTo>
                  <a:lnTo>
                    <a:pt x="4" y="282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4" y="280"/>
                  </a:lnTo>
                  <a:lnTo>
                    <a:pt x="4" y="279"/>
                  </a:lnTo>
                  <a:lnTo>
                    <a:pt x="2" y="276"/>
                  </a:lnTo>
                  <a:lnTo>
                    <a:pt x="0" y="273"/>
                  </a:lnTo>
                  <a:lnTo>
                    <a:pt x="0" y="271"/>
                  </a:lnTo>
                  <a:lnTo>
                    <a:pt x="2" y="270"/>
                  </a:lnTo>
                  <a:lnTo>
                    <a:pt x="4" y="270"/>
                  </a:lnTo>
                  <a:lnTo>
                    <a:pt x="13" y="270"/>
                  </a:lnTo>
                  <a:lnTo>
                    <a:pt x="14" y="269"/>
                  </a:lnTo>
                  <a:lnTo>
                    <a:pt x="15" y="269"/>
                  </a:lnTo>
                  <a:lnTo>
                    <a:pt x="16" y="268"/>
                  </a:lnTo>
                  <a:lnTo>
                    <a:pt x="18" y="266"/>
                  </a:lnTo>
                  <a:lnTo>
                    <a:pt x="20" y="265"/>
                  </a:lnTo>
                  <a:lnTo>
                    <a:pt x="20" y="266"/>
                  </a:lnTo>
                  <a:lnTo>
                    <a:pt x="21" y="267"/>
                  </a:lnTo>
                  <a:lnTo>
                    <a:pt x="21" y="269"/>
                  </a:lnTo>
                  <a:lnTo>
                    <a:pt x="20" y="269"/>
                  </a:lnTo>
                  <a:lnTo>
                    <a:pt x="20" y="270"/>
                  </a:lnTo>
                  <a:lnTo>
                    <a:pt x="20" y="271"/>
                  </a:lnTo>
                  <a:lnTo>
                    <a:pt x="21" y="275"/>
                  </a:lnTo>
                  <a:lnTo>
                    <a:pt x="22" y="277"/>
                  </a:lnTo>
                  <a:lnTo>
                    <a:pt x="27" y="281"/>
                  </a:lnTo>
                  <a:lnTo>
                    <a:pt x="28" y="283"/>
                  </a:lnTo>
                  <a:lnTo>
                    <a:pt x="30" y="284"/>
                  </a:lnTo>
                  <a:lnTo>
                    <a:pt x="32" y="285"/>
                  </a:lnTo>
                  <a:lnTo>
                    <a:pt x="34" y="284"/>
                  </a:lnTo>
                  <a:lnTo>
                    <a:pt x="35" y="283"/>
                  </a:lnTo>
                  <a:lnTo>
                    <a:pt x="36" y="283"/>
                  </a:lnTo>
                  <a:lnTo>
                    <a:pt x="37" y="283"/>
                  </a:lnTo>
                  <a:lnTo>
                    <a:pt x="38" y="283"/>
                  </a:lnTo>
                  <a:lnTo>
                    <a:pt x="39" y="283"/>
                  </a:lnTo>
                  <a:lnTo>
                    <a:pt x="40" y="283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2" y="276"/>
                  </a:lnTo>
                  <a:lnTo>
                    <a:pt x="43" y="276"/>
                  </a:lnTo>
                  <a:lnTo>
                    <a:pt x="45" y="275"/>
                  </a:lnTo>
                  <a:lnTo>
                    <a:pt x="47" y="274"/>
                  </a:lnTo>
                  <a:lnTo>
                    <a:pt x="48" y="274"/>
                  </a:lnTo>
                  <a:lnTo>
                    <a:pt x="49" y="274"/>
                  </a:lnTo>
                  <a:lnTo>
                    <a:pt x="50" y="275"/>
                  </a:lnTo>
                  <a:lnTo>
                    <a:pt x="51" y="276"/>
                  </a:lnTo>
                  <a:lnTo>
                    <a:pt x="53" y="275"/>
                  </a:lnTo>
                  <a:lnTo>
                    <a:pt x="55" y="272"/>
                  </a:lnTo>
                  <a:lnTo>
                    <a:pt x="61" y="268"/>
                  </a:lnTo>
                  <a:lnTo>
                    <a:pt x="62" y="265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58"/>
                  </a:lnTo>
                  <a:lnTo>
                    <a:pt x="62" y="256"/>
                  </a:lnTo>
                  <a:lnTo>
                    <a:pt x="62" y="255"/>
                  </a:lnTo>
                  <a:lnTo>
                    <a:pt x="61" y="253"/>
                  </a:lnTo>
                  <a:lnTo>
                    <a:pt x="60" y="250"/>
                  </a:lnTo>
                  <a:lnTo>
                    <a:pt x="59" y="249"/>
                  </a:lnTo>
                  <a:lnTo>
                    <a:pt x="55" y="246"/>
                  </a:lnTo>
                  <a:lnTo>
                    <a:pt x="55" y="243"/>
                  </a:lnTo>
                  <a:lnTo>
                    <a:pt x="55" y="241"/>
                  </a:lnTo>
                  <a:lnTo>
                    <a:pt x="55" y="240"/>
                  </a:lnTo>
                  <a:lnTo>
                    <a:pt x="55" y="236"/>
                  </a:lnTo>
                  <a:lnTo>
                    <a:pt x="55" y="235"/>
                  </a:lnTo>
                  <a:lnTo>
                    <a:pt x="57" y="233"/>
                  </a:lnTo>
                  <a:lnTo>
                    <a:pt x="57" y="232"/>
                  </a:lnTo>
                  <a:lnTo>
                    <a:pt x="57" y="229"/>
                  </a:lnTo>
                  <a:lnTo>
                    <a:pt x="55" y="228"/>
                  </a:lnTo>
                  <a:lnTo>
                    <a:pt x="51" y="228"/>
                  </a:lnTo>
                  <a:lnTo>
                    <a:pt x="48" y="228"/>
                  </a:lnTo>
                  <a:lnTo>
                    <a:pt x="44" y="225"/>
                  </a:lnTo>
                  <a:lnTo>
                    <a:pt x="42" y="225"/>
                  </a:lnTo>
                  <a:lnTo>
                    <a:pt x="41" y="226"/>
                  </a:lnTo>
                  <a:lnTo>
                    <a:pt x="41" y="226"/>
                  </a:lnTo>
                  <a:lnTo>
                    <a:pt x="40" y="224"/>
                  </a:lnTo>
                  <a:lnTo>
                    <a:pt x="40" y="223"/>
                  </a:lnTo>
                  <a:lnTo>
                    <a:pt x="39" y="221"/>
                  </a:lnTo>
                  <a:lnTo>
                    <a:pt x="38" y="221"/>
                  </a:lnTo>
                  <a:lnTo>
                    <a:pt x="37" y="221"/>
                  </a:lnTo>
                  <a:lnTo>
                    <a:pt x="35" y="220"/>
                  </a:lnTo>
                  <a:lnTo>
                    <a:pt x="34" y="220"/>
                  </a:lnTo>
                  <a:lnTo>
                    <a:pt x="31" y="214"/>
                  </a:lnTo>
                  <a:lnTo>
                    <a:pt x="26" y="209"/>
                  </a:lnTo>
                  <a:lnTo>
                    <a:pt x="24" y="207"/>
                  </a:lnTo>
                  <a:lnTo>
                    <a:pt x="23" y="203"/>
                  </a:lnTo>
                  <a:lnTo>
                    <a:pt x="24" y="190"/>
                  </a:lnTo>
                  <a:lnTo>
                    <a:pt x="23" y="186"/>
                  </a:lnTo>
                  <a:lnTo>
                    <a:pt x="22" y="181"/>
                  </a:lnTo>
                  <a:lnTo>
                    <a:pt x="20" y="173"/>
                  </a:lnTo>
                  <a:lnTo>
                    <a:pt x="20" y="167"/>
                  </a:lnTo>
                  <a:lnTo>
                    <a:pt x="25" y="164"/>
                  </a:lnTo>
                  <a:lnTo>
                    <a:pt x="30" y="161"/>
                  </a:lnTo>
                  <a:lnTo>
                    <a:pt x="34" y="157"/>
                  </a:lnTo>
                  <a:lnTo>
                    <a:pt x="34" y="156"/>
                  </a:lnTo>
                  <a:lnTo>
                    <a:pt x="35" y="154"/>
                  </a:lnTo>
                  <a:lnTo>
                    <a:pt x="34" y="152"/>
                  </a:lnTo>
                  <a:lnTo>
                    <a:pt x="34" y="151"/>
                  </a:lnTo>
                  <a:lnTo>
                    <a:pt x="34" y="149"/>
                  </a:lnTo>
                  <a:lnTo>
                    <a:pt x="34" y="148"/>
                  </a:lnTo>
                  <a:lnTo>
                    <a:pt x="35" y="148"/>
                  </a:lnTo>
                  <a:lnTo>
                    <a:pt x="37" y="146"/>
                  </a:lnTo>
                  <a:lnTo>
                    <a:pt x="38" y="145"/>
                  </a:lnTo>
                  <a:lnTo>
                    <a:pt x="48" y="142"/>
                  </a:lnTo>
                  <a:lnTo>
                    <a:pt x="48" y="142"/>
                  </a:lnTo>
                  <a:lnTo>
                    <a:pt x="49" y="142"/>
                  </a:lnTo>
                  <a:lnTo>
                    <a:pt x="55" y="143"/>
                  </a:lnTo>
                  <a:lnTo>
                    <a:pt x="56" y="142"/>
                  </a:lnTo>
                  <a:lnTo>
                    <a:pt x="57" y="14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3" y="139"/>
                  </a:lnTo>
                  <a:lnTo>
                    <a:pt x="65" y="139"/>
                  </a:lnTo>
                  <a:lnTo>
                    <a:pt x="70" y="141"/>
                  </a:lnTo>
                  <a:lnTo>
                    <a:pt x="73" y="142"/>
                  </a:lnTo>
                  <a:lnTo>
                    <a:pt x="76" y="144"/>
                  </a:lnTo>
                  <a:lnTo>
                    <a:pt x="76" y="144"/>
                  </a:lnTo>
                  <a:lnTo>
                    <a:pt x="77" y="144"/>
                  </a:lnTo>
                  <a:lnTo>
                    <a:pt x="78" y="144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80" y="143"/>
                  </a:lnTo>
                  <a:lnTo>
                    <a:pt x="81" y="143"/>
                  </a:lnTo>
                  <a:lnTo>
                    <a:pt x="84" y="136"/>
                  </a:lnTo>
                  <a:lnTo>
                    <a:pt x="86" y="134"/>
                  </a:lnTo>
                  <a:lnTo>
                    <a:pt x="88" y="129"/>
                  </a:lnTo>
                  <a:lnTo>
                    <a:pt x="90" y="126"/>
                  </a:lnTo>
                  <a:lnTo>
                    <a:pt x="90" y="125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90" y="122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6"/>
                  </a:lnTo>
                  <a:lnTo>
                    <a:pt x="87" y="113"/>
                  </a:lnTo>
                  <a:lnTo>
                    <a:pt x="87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09"/>
                  </a:lnTo>
                  <a:lnTo>
                    <a:pt x="87" y="107"/>
                  </a:lnTo>
                  <a:lnTo>
                    <a:pt x="88" y="106"/>
                  </a:lnTo>
                  <a:lnTo>
                    <a:pt x="89" y="106"/>
                  </a:lnTo>
                  <a:lnTo>
                    <a:pt x="90" y="106"/>
                  </a:lnTo>
                  <a:lnTo>
                    <a:pt x="90" y="106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94" y="104"/>
                  </a:lnTo>
                  <a:lnTo>
                    <a:pt x="95" y="104"/>
                  </a:lnTo>
                  <a:lnTo>
                    <a:pt x="95" y="104"/>
                  </a:lnTo>
                  <a:lnTo>
                    <a:pt x="95" y="103"/>
                  </a:lnTo>
                  <a:lnTo>
                    <a:pt x="95" y="102"/>
                  </a:lnTo>
                  <a:lnTo>
                    <a:pt x="95" y="101"/>
                  </a:lnTo>
                  <a:lnTo>
                    <a:pt x="95" y="100"/>
                  </a:lnTo>
                  <a:lnTo>
                    <a:pt x="94" y="99"/>
                  </a:lnTo>
                  <a:lnTo>
                    <a:pt x="94" y="98"/>
                  </a:lnTo>
                  <a:lnTo>
                    <a:pt x="93" y="97"/>
                  </a:lnTo>
                  <a:lnTo>
                    <a:pt x="93" y="97"/>
                  </a:lnTo>
                  <a:lnTo>
                    <a:pt x="94" y="96"/>
                  </a:lnTo>
                  <a:lnTo>
                    <a:pt x="95" y="95"/>
                  </a:lnTo>
                  <a:lnTo>
                    <a:pt x="98" y="90"/>
                  </a:lnTo>
                  <a:lnTo>
                    <a:pt x="101" y="88"/>
                  </a:lnTo>
                  <a:lnTo>
                    <a:pt x="102" y="87"/>
                  </a:lnTo>
                  <a:lnTo>
                    <a:pt x="103" y="85"/>
                  </a:lnTo>
                  <a:lnTo>
                    <a:pt x="106" y="76"/>
                  </a:lnTo>
                  <a:lnTo>
                    <a:pt x="107" y="75"/>
                  </a:lnTo>
                  <a:lnTo>
                    <a:pt x="107" y="74"/>
                  </a:lnTo>
                  <a:lnTo>
                    <a:pt x="108" y="73"/>
                  </a:lnTo>
                  <a:lnTo>
                    <a:pt x="108" y="70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7" y="67"/>
                  </a:lnTo>
                  <a:lnTo>
                    <a:pt x="109" y="66"/>
                  </a:lnTo>
                  <a:lnTo>
                    <a:pt x="111" y="68"/>
                  </a:lnTo>
                  <a:lnTo>
                    <a:pt x="115" y="71"/>
                  </a:lnTo>
                  <a:lnTo>
                    <a:pt x="120" y="75"/>
                  </a:lnTo>
                  <a:lnTo>
                    <a:pt x="122" y="76"/>
                  </a:lnTo>
                  <a:lnTo>
                    <a:pt x="124" y="76"/>
                  </a:lnTo>
                  <a:lnTo>
                    <a:pt x="130" y="76"/>
                  </a:lnTo>
                  <a:lnTo>
                    <a:pt x="131" y="76"/>
                  </a:lnTo>
                  <a:lnTo>
                    <a:pt x="132" y="76"/>
                  </a:lnTo>
                  <a:lnTo>
                    <a:pt x="133" y="78"/>
                  </a:lnTo>
                  <a:lnTo>
                    <a:pt x="135" y="79"/>
                  </a:lnTo>
                  <a:lnTo>
                    <a:pt x="136" y="79"/>
                  </a:lnTo>
                  <a:lnTo>
                    <a:pt x="137" y="79"/>
                  </a:lnTo>
                  <a:lnTo>
                    <a:pt x="138" y="79"/>
                  </a:lnTo>
                  <a:lnTo>
                    <a:pt x="140" y="79"/>
                  </a:lnTo>
                  <a:lnTo>
                    <a:pt x="141" y="79"/>
                  </a:lnTo>
                  <a:lnTo>
                    <a:pt x="142" y="79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7" y="82"/>
                  </a:lnTo>
                  <a:lnTo>
                    <a:pt x="149" y="83"/>
                  </a:lnTo>
                  <a:lnTo>
                    <a:pt x="149" y="83"/>
                  </a:lnTo>
                  <a:lnTo>
                    <a:pt x="150" y="83"/>
                  </a:lnTo>
                  <a:lnTo>
                    <a:pt x="151" y="83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79"/>
                  </a:lnTo>
                  <a:lnTo>
                    <a:pt x="152" y="78"/>
                  </a:lnTo>
                  <a:lnTo>
                    <a:pt x="152" y="77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3" y="76"/>
                  </a:lnTo>
                  <a:lnTo>
                    <a:pt x="154" y="76"/>
                  </a:lnTo>
                  <a:lnTo>
                    <a:pt x="155" y="76"/>
                  </a:lnTo>
                  <a:lnTo>
                    <a:pt x="156" y="76"/>
                  </a:lnTo>
                  <a:lnTo>
                    <a:pt x="157" y="78"/>
                  </a:lnTo>
                  <a:lnTo>
                    <a:pt x="159" y="80"/>
                  </a:lnTo>
                  <a:lnTo>
                    <a:pt x="161" y="81"/>
                  </a:lnTo>
                  <a:lnTo>
                    <a:pt x="163" y="81"/>
                  </a:lnTo>
                  <a:lnTo>
                    <a:pt x="165" y="81"/>
                  </a:lnTo>
                  <a:lnTo>
                    <a:pt x="170" y="80"/>
                  </a:lnTo>
                  <a:lnTo>
                    <a:pt x="172" y="80"/>
                  </a:lnTo>
                  <a:lnTo>
                    <a:pt x="173" y="80"/>
                  </a:lnTo>
                  <a:lnTo>
                    <a:pt x="175" y="81"/>
                  </a:lnTo>
                  <a:lnTo>
                    <a:pt x="176" y="82"/>
                  </a:lnTo>
                  <a:lnTo>
                    <a:pt x="180" y="85"/>
                  </a:lnTo>
                  <a:lnTo>
                    <a:pt x="181" y="86"/>
                  </a:lnTo>
                  <a:lnTo>
                    <a:pt x="182" y="86"/>
                  </a:lnTo>
                  <a:lnTo>
                    <a:pt x="184" y="87"/>
                  </a:lnTo>
                  <a:lnTo>
                    <a:pt x="190" y="86"/>
                  </a:lnTo>
                  <a:lnTo>
                    <a:pt x="202" y="83"/>
                  </a:lnTo>
                  <a:lnTo>
                    <a:pt x="207" y="81"/>
                  </a:lnTo>
                  <a:lnTo>
                    <a:pt x="208" y="80"/>
                  </a:lnTo>
                  <a:lnTo>
                    <a:pt x="208" y="80"/>
                  </a:lnTo>
                  <a:lnTo>
                    <a:pt x="208" y="79"/>
                  </a:lnTo>
                  <a:lnTo>
                    <a:pt x="208" y="78"/>
                  </a:lnTo>
                  <a:lnTo>
                    <a:pt x="209" y="77"/>
                  </a:lnTo>
                  <a:lnTo>
                    <a:pt x="210" y="74"/>
                  </a:lnTo>
                  <a:lnTo>
                    <a:pt x="210" y="73"/>
                  </a:lnTo>
                  <a:lnTo>
                    <a:pt x="210" y="73"/>
                  </a:lnTo>
                  <a:lnTo>
                    <a:pt x="211" y="72"/>
                  </a:lnTo>
                  <a:lnTo>
                    <a:pt x="212" y="72"/>
                  </a:lnTo>
                  <a:lnTo>
                    <a:pt x="219" y="68"/>
                  </a:lnTo>
                  <a:lnTo>
                    <a:pt x="223" y="65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4" y="63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5" y="59"/>
                  </a:lnTo>
                  <a:lnTo>
                    <a:pt x="226" y="58"/>
                  </a:lnTo>
                  <a:lnTo>
                    <a:pt x="226" y="57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29" y="55"/>
                  </a:lnTo>
                  <a:lnTo>
                    <a:pt x="230" y="55"/>
                  </a:lnTo>
                  <a:lnTo>
                    <a:pt x="231" y="55"/>
                  </a:lnTo>
                  <a:lnTo>
                    <a:pt x="233" y="55"/>
                  </a:lnTo>
                  <a:lnTo>
                    <a:pt x="245" y="57"/>
                  </a:lnTo>
                  <a:lnTo>
                    <a:pt x="247" y="57"/>
                  </a:lnTo>
                  <a:lnTo>
                    <a:pt x="249" y="57"/>
                  </a:lnTo>
                  <a:lnTo>
                    <a:pt x="251" y="55"/>
                  </a:lnTo>
                  <a:lnTo>
                    <a:pt x="252" y="55"/>
                  </a:lnTo>
                  <a:lnTo>
                    <a:pt x="254" y="55"/>
                  </a:lnTo>
                  <a:lnTo>
                    <a:pt x="257" y="55"/>
                  </a:lnTo>
                  <a:lnTo>
                    <a:pt x="259" y="55"/>
                  </a:lnTo>
                  <a:lnTo>
                    <a:pt x="260" y="55"/>
                  </a:lnTo>
                  <a:lnTo>
                    <a:pt x="261" y="57"/>
                  </a:lnTo>
                  <a:lnTo>
                    <a:pt x="262" y="58"/>
                  </a:lnTo>
                  <a:lnTo>
                    <a:pt x="263" y="60"/>
                  </a:lnTo>
                  <a:lnTo>
                    <a:pt x="263" y="61"/>
                  </a:lnTo>
                  <a:lnTo>
                    <a:pt x="262" y="67"/>
                  </a:lnTo>
                  <a:lnTo>
                    <a:pt x="262" y="68"/>
                  </a:lnTo>
                  <a:lnTo>
                    <a:pt x="262" y="69"/>
                  </a:lnTo>
                  <a:lnTo>
                    <a:pt x="263" y="69"/>
                  </a:lnTo>
                  <a:lnTo>
                    <a:pt x="263" y="69"/>
                  </a:lnTo>
                  <a:lnTo>
                    <a:pt x="264" y="70"/>
                  </a:lnTo>
                  <a:lnTo>
                    <a:pt x="266" y="71"/>
                  </a:lnTo>
                  <a:lnTo>
                    <a:pt x="268" y="72"/>
                  </a:lnTo>
                  <a:lnTo>
                    <a:pt x="269" y="73"/>
                  </a:lnTo>
                  <a:lnTo>
                    <a:pt x="270" y="75"/>
                  </a:lnTo>
                  <a:lnTo>
                    <a:pt x="271" y="75"/>
                  </a:lnTo>
                  <a:lnTo>
                    <a:pt x="273" y="75"/>
                  </a:lnTo>
                  <a:lnTo>
                    <a:pt x="276" y="74"/>
                  </a:lnTo>
                  <a:lnTo>
                    <a:pt x="277" y="73"/>
                  </a:lnTo>
                  <a:lnTo>
                    <a:pt x="278" y="74"/>
                  </a:lnTo>
                  <a:lnTo>
                    <a:pt x="280" y="74"/>
                  </a:lnTo>
                  <a:lnTo>
                    <a:pt x="282" y="75"/>
                  </a:lnTo>
                  <a:lnTo>
                    <a:pt x="283" y="76"/>
                  </a:lnTo>
                  <a:lnTo>
                    <a:pt x="284" y="76"/>
                  </a:lnTo>
                  <a:lnTo>
                    <a:pt x="290" y="76"/>
                  </a:lnTo>
                  <a:lnTo>
                    <a:pt x="292" y="76"/>
                  </a:lnTo>
                  <a:lnTo>
                    <a:pt x="294" y="77"/>
                  </a:lnTo>
                  <a:lnTo>
                    <a:pt x="296" y="78"/>
                  </a:lnTo>
                  <a:lnTo>
                    <a:pt x="299" y="78"/>
                  </a:lnTo>
                  <a:lnTo>
                    <a:pt x="313" y="76"/>
                  </a:lnTo>
                  <a:lnTo>
                    <a:pt x="320" y="74"/>
                  </a:lnTo>
                  <a:lnTo>
                    <a:pt x="321" y="74"/>
                  </a:lnTo>
                  <a:lnTo>
                    <a:pt x="322" y="74"/>
                  </a:lnTo>
                  <a:lnTo>
                    <a:pt x="323" y="74"/>
                  </a:lnTo>
                  <a:lnTo>
                    <a:pt x="324" y="75"/>
                  </a:lnTo>
                  <a:lnTo>
                    <a:pt x="327" y="76"/>
                  </a:lnTo>
                  <a:lnTo>
                    <a:pt x="328" y="76"/>
                  </a:lnTo>
                  <a:lnTo>
                    <a:pt x="330" y="76"/>
                  </a:lnTo>
                  <a:lnTo>
                    <a:pt x="331" y="76"/>
                  </a:lnTo>
                  <a:lnTo>
                    <a:pt x="333" y="76"/>
                  </a:lnTo>
                  <a:lnTo>
                    <a:pt x="353" y="64"/>
                  </a:lnTo>
                  <a:lnTo>
                    <a:pt x="354" y="63"/>
                  </a:lnTo>
                  <a:lnTo>
                    <a:pt x="365" y="61"/>
                  </a:lnTo>
                  <a:lnTo>
                    <a:pt x="369" y="59"/>
                  </a:lnTo>
                  <a:lnTo>
                    <a:pt x="374" y="55"/>
                  </a:lnTo>
                  <a:lnTo>
                    <a:pt x="387" y="50"/>
                  </a:lnTo>
                  <a:lnTo>
                    <a:pt x="388" y="50"/>
                  </a:lnTo>
                  <a:lnTo>
                    <a:pt x="390" y="50"/>
                  </a:lnTo>
                  <a:lnTo>
                    <a:pt x="390" y="51"/>
                  </a:lnTo>
                  <a:lnTo>
                    <a:pt x="392" y="52"/>
                  </a:lnTo>
                  <a:lnTo>
                    <a:pt x="393" y="52"/>
                  </a:lnTo>
                  <a:lnTo>
                    <a:pt x="394" y="52"/>
                  </a:lnTo>
                  <a:lnTo>
                    <a:pt x="394" y="52"/>
                  </a:lnTo>
                  <a:lnTo>
                    <a:pt x="396" y="51"/>
                  </a:lnTo>
                  <a:lnTo>
                    <a:pt x="397" y="50"/>
                  </a:lnTo>
                  <a:lnTo>
                    <a:pt x="399" y="50"/>
                  </a:lnTo>
                  <a:lnTo>
                    <a:pt x="400" y="50"/>
                  </a:lnTo>
                  <a:lnTo>
                    <a:pt x="403" y="50"/>
                  </a:lnTo>
                  <a:lnTo>
                    <a:pt x="403" y="50"/>
                  </a:lnTo>
                  <a:lnTo>
                    <a:pt x="403" y="50"/>
                  </a:lnTo>
                  <a:lnTo>
                    <a:pt x="408" y="53"/>
                  </a:lnTo>
                  <a:lnTo>
                    <a:pt x="408" y="54"/>
                  </a:lnTo>
                  <a:lnTo>
                    <a:pt x="409" y="55"/>
                  </a:lnTo>
                  <a:lnTo>
                    <a:pt x="410" y="56"/>
                  </a:lnTo>
                  <a:lnTo>
                    <a:pt x="410" y="57"/>
                  </a:lnTo>
                  <a:lnTo>
                    <a:pt x="410" y="57"/>
                  </a:lnTo>
                  <a:lnTo>
                    <a:pt x="410" y="57"/>
                  </a:lnTo>
                  <a:lnTo>
                    <a:pt x="411" y="57"/>
                  </a:lnTo>
                  <a:lnTo>
                    <a:pt x="412" y="56"/>
                  </a:lnTo>
                  <a:lnTo>
                    <a:pt x="413" y="55"/>
                  </a:lnTo>
                  <a:lnTo>
                    <a:pt x="419" y="50"/>
                  </a:lnTo>
                  <a:lnTo>
                    <a:pt x="419" y="49"/>
                  </a:lnTo>
                  <a:lnTo>
                    <a:pt x="420" y="49"/>
                  </a:lnTo>
                  <a:lnTo>
                    <a:pt x="422" y="48"/>
                  </a:lnTo>
                  <a:lnTo>
                    <a:pt x="431" y="50"/>
                  </a:lnTo>
                  <a:lnTo>
                    <a:pt x="432" y="49"/>
                  </a:lnTo>
                  <a:lnTo>
                    <a:pt x="433" y="48"/>
                  </a:lnTo>
                  <a:lnTo>
                    <a:pt x="434" y="48"/>
                  </a:lnTo>
                  <a:lnTo>
                    <a:pt x="435" y="48"/>
                  </a:lnTo>
                  <a:lnTo>
                    <a:pt x="437" y="45"/>
                  </a:lnTo>
                  <a:lnTo>
                    <a:pt x="439" y="43"/>
                  </a:lnTo>
                  <a:lnTo>
                    <a:pt x="440" y="41"/>
                  </a:lnTo>
                  <a:lnTo>
                    <a:pt x="441" y="39"/>
                  </a:lnTo>
                  <a:lnTo>
                    <a:pt x="441" y="38"/>
                  </a:lnTo>
                  <a:lnTo>
                    <a:pt x="442" y="36"/>
                  </a:lnTo>
                  <a:lnTo>
                    <a:pt x="442" y="34"/>
                  </a:lnTo>
                  <a:lnTo>
                    <a:pt x="443" y="34"/>
                  </a:lnTo>
                  <a:lnTo>
                    <a:pt x="445" y="33"/>
                  </a:lnTo>
                  <a:lnTo>
                    <a:pt x="445" y="33"/>
                  </a:lnTo>
                  <a:lnTo>
                    <a:pt x="445" y="31"/>
                  </a:lnTo>
                  <a:lnTo>
                    <a:pt x="445" y="31"/>
                  </a:lnTo>
                  <a:lnTo>
                    <a:pt x="446" y="29"/>
                  </a:lnTo>
                  <a:lnTo>
                    <a:pt x="446" y="26"/>
                  </a:lnTo>
                  <a:lnTo>
                    <a:pt x="446" y="26"/>
                  </a:lnTo>
                  <a:lnTo>
                    <a:pt x="447" y="25"/>
                  </a:lnTo>
                  <a:lnTo>
                    <a:pt x="448" y="24"/>
                  </a:lnTo>
                  <a:lnTo>
                    <a:pt x="448" y="24"/>
                  </a:lnTo>
                  <a:lnTo>
                    <a:pt x="449" y="23"/>
                  </a:lnTo>
                  <a:lnTo>
                    <a:pt x="451" y="22"/>
                  </a:lnTo>
                  <a:lnTo>
                    <a:pt x="458" y="21"/>
                  </a:lnTo>
                  <a:lnTo>
                    <a:pt x="459" y="21"/>
                  </a:lnTo>
                  <a:lnTo>
                    <a:pt x="459" y="21"/>
                  </a:lnTo>
                  <a:lnTo>
                    <a:pt x="459" y="20"/>
                  </a:lnTo>
                  <a:lnTo>
                    <a:pt x="460" y="19"/>
                  </a:lnTo>
                  <a:lnTo>
                    <a:pt x="460" y="18"/>
                  </a:lnTo>
                  <a:lnTo>
                    <a:pt x="461" y="17"/>
                  </a:lnTo>
                  <a:lnTo>
                    <a:pt x="462" y="17"/>
                  </a:lnTo>
                  <a:lnTo>
                    <a:pt x="464" y="17"/>
                  </a:lnTo>
                  <a:lnTo>
                    <a:pt x="469" y="18"/>
                  </a:lnTo>
                  <a:lnTo>
                    <a:pt x="473" y="17"/>
                  </a:lnTo>
                  <a:lnTo>
                    <a:pt x="474" y="17"/>
                  </a:lnTo>
                  <a:lnTo>
                    <a:pt x="476" y="17"/>
                  </a:lnTo>
                  <a:lnTo>
                    <a:pt x="480" y="14"/>
                  </a:lnTo>
                  <a:lnTo>
                    <a:pt x="482" y="14"/>
                  </a:lnTo>
                  <a:lnTo>
                    <a:pt x="492" y="14"/>
                  </a:lnTo>
                  <a:lnTo>
                    <a:pt x="493" y="14"/>
                  </a:lnTo>
                  <a:lnTo>
                    <a:pt x="494" y="13"/>
                  </a:lnTo>
                  <a:lnTo>
                    <a:pt x="495" y="12"/>
                  </a:lnTo>
                  <a:lnTo>
                    <a:pt x="502" y="12"/>
                  </a:lnTo>
                  <a:lnTo>
                    <a:pt x="503" y="12"/>
                  </a:lnTo>
                  <a:lnTo>
                    <a:pt x="512" y="7"/>
                  </a:lnTo>
                  <a:lnTo>
                    <a:pt x="513" y="7"/>
                  </a:lnTo>
                  <a:lnTo>
                    <a:pt x="515" y="7"/>
                  </a:lnTo>
                  <a:lnTo>
                    <a:pt x="518" y="8"/>
                  </a:lnTo>
                  <a:lnTo>
                    <a:pt x="521" y="9"/>
                  </a:lnTo>
                  <a:lnTo>
                    <a:pt x="522" y="9"/>
                  </a:lnTo>
                  <a:lnTo>
                    <a:pt x="525" y="9"/>
                  </a:lnTo>
                  <a:lnTo>
                    <a:pt x="536" y="7"/>
                  </a:lnTo>
                  <a:lnTo>
                    <a:pt x="541" y="7"/>
                  </a:lnTo>
                  <a:lnTo>
                    <a:pt x="543" y="7"/>
                  </a:lnTo>
                  <a:lnTo>
                    <a:pt x="545" y="6"/>
                  </a:lnTo>
                  <a:lnTo>
                    <a:pt x="546" y="5"/>
                  </a:lnTo>
                  <a:lnTo>
                    <a:pt x="548" y="4"/>
                  </a:lnTo>
                  <a:lnTo>
                    <a:pt x="548" y="3"/>
                  </a:lnTo>
                  <a:lnTo>
                    <a:pt x="549" y="3"/>
                  </a:lnTo>
                  <a:lnTo>
                    <a:pt x="550" y="3"/>
                  </a:lnTo>
                  <a:lnTo>
                    <a:pt x="554" y="3"/>
                  </a:lnTo>
                  <a:lnTo>
                    <a:pt x="557" y="3"/>
                  </a:lnTo>
                  <a:lnTo>
                    <a:pt x="565" y="1"/>
                  </a:lnTo>
                  <a:lnTo>
                    <a:pt x="572" y="0"/>
                  </a:lnTo>
                  <a:lnTo>
                    <a:pt x="576" y="1"/>
                  </a:lnTo>
                  <a:lnTo>
                    <a:pt x="576" y="1"/>
                  </a:lnTo>
                  <a:lnTo>
                    <a:pt x="577" y="2"/>
                  </a:lnTo>
                  <a:lnTo>
                    <a:pt x="577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79" y="4"/>
                  </a:lnTo>
                  <a:lnTo>
                    <a:pt x="590" y="7"/>
                  </a:lnTo>
                  <a:lnTo>
                    <a:pt x="597" y="7"/>
                  </a:lnTo>
                  <a:lnTo>
                    <a:pt x="597" y="7"/>
                  </a:lnTo>
                  <a:lnTo>
                    <a:pt x="598" y="7"/>
                  </a:lnTo>
                  <a:lnTo>
                    <a:pt x="599" y="8"/>
                  </a:lnTo>
                  <a:lnTo>
                    <a:pt x="604" y="13"/>
                  </a:lnTo>
                  <a:lnTo>
                    <a:pt x="605" y="14"/>
                  </a:lnTo>
                  <a:lnTo>
                    <a:pt x="605" y="14"/>
                  </a:lnTo>
                  <a:lnTo>
                    <a:pt x="609" y="14"/>
                  </a:lnTo>
                  <a:lnTo>
                    <a:pt x="611" y="14"/>
                  </a:lnTo>
                  <a:lnTo>
                    <a:pt x="612" y="14"/>
                  </a:lnTo>
                  <a:lnTo>
                    <a:pt x="618" y="14"/>
                  </a:lnTo>
                  <a:lnTo>
                    <a:pt x="619" y="14"/>
                  </a:lnTo>
                  <a:lnTo>
                    <a:pt x="645" y="28"/>
                  </a:lnTo>
                  <a:lnTo>
                    <a:pt x="645" y="28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5">
              <a:extLst>
                <a:ext uri="{FF2B5EF4-FFF2-40B4-BE49-F238E27FC236}">
                  <a16:creationId xmlns:a16="http://schemas.microsoft.com/office/drawing/2014/main" id="{BFF16135-2CE4-20AE-DB40-CAE3BBD3F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5" y="1589088"/>
              <a:ext cx="2063750" cy="1814513"/>
            </a:xfrm>
            <a:custGeom>
              <a:avLst/>
              <a:gdLst>
                <a:gd name="T0" fmla="*/ 1138 w 1300"/>
                <a:gd name="T1" fmla="*/ 695 h 1143"/>
                <a:gd name="T2" fmla="*/ 1080 w 1300"/>
                <a:gd name="T3" fmla="*/ 806 h 1143"/>
                <a:gd name="T4" fmla="*/ 973 w 1300"/>
                <a:gd name="T5" fmla="*/ 838 h 1143"/>
                <a:gd name="T6" fmla="*/ 960 w 1300"/>
                <a:gd name="T7" fmla="*/ 895 h 1143"/>
                <a:gd name="T8" fmla="*/ 1011 w 1300"/>
                <a:gd name="T9" fmla="*/ 949 h 1143"/>
                <a:gd name="T10" fmla="*/ 980 w 1300"/>
                <a:gd name="T11" fmla="*/ 985 h 1143"/>
                <a:gd name="T12" fmla="*/ 972 w 1300"/>
                <a:gd name="T13" fmla="*/ 1019 h 1143"/>
                <a:gd name="T14" fmla="*/ 878 w 1300"/>
                <a:gd name="T15" fmla="*/ 1008 h 1143"/>
                <a:gd name="T16" fmla="*/ 798 w 1300"/>
                <a:gd name="T17" fmla="*/ 1003 h 1143"/>
                <a:gd name="T18" fmla="*/ 724 w 1300"/>
                <a:gd name="T19" fmla="*/ 1016 h 1143"/>
                <a:gd name="T20" fmla="*/ 692 w 1300"/>
                <a:gd name="T21" fmla="*/ 1044 h 1143"/>
                <a:gd name="T22" fmla="*/ 638 w 1300"/>
                <a:gd name="T23" fmla="*/ 1055 h 1143"/>
                <a:gd name="T24" fmla="*/ 543 w 1300"/>
                <a:gd name="T25" fmla="*/ 1069 h 1143"/>
                <a:gd name="T26" fmla="*/ 501 w 1300"/>
                <a:gd name="T27" fmla="*/ 1051 h 1143"/>
                <a:gd name="T28" fmla="*/ 449 w 1300"/>
                <a:gd name="T29" fmla="*/ 1076 h 1143"/>
                <a:gd name="T30" fmla="*/ 416 w 1300"/>
                <a:gd name="T31" fmla="*/ 1073 h 1143"/>
                <a:gd name="T32" fmla="*/ 374 w 1300"/>
                <a:gd name="T33" fmla="*/ 1082 h 1143"/>
                <a:gd name="T34" fmla="*/ 361 w 1300"/>
                <a:gd name="T35" fmla="*/ 1111 h 1143"/>
                <a:gd name="T36" fmla="*/ 328 w 1300"/>
                <a:gd name="T37" fmla="*/ 1137 h 1143"/>
                <a:gd name="T38" fmla="*/ 251 w 1300"/>
                <a:gd name="T39" fmla="*/ 1078 h 1143"/>
                <a:gd name="T40" fmla="*/ 203 w 1300"/>
                <a:gd name="T41" fmla="*/ 1060 h 1143"/>
                <a:gd name="T42" fmla="*/ 165 w 1300"/>
                <a:gd name="T43" fmla="*/ 1036 h 1143"/>
                <a:gd name="T44" fmla="*/ 132 w 1300"/>
                <a:gd name="T45" fmla="*/ 1019 h 1143"/>
                <a:gd name="T46" fmla="*/ 105 w 1300"/>
                <a:gd name="T47" fmla="*/ 976 h 1143"/>
                <a:gd name="T48" fmla="*/ 63 w 1300"/>
                <a:gd name="T49" fmla="*/ 953 h 1143"/>
                <a:gd name="T50" fmla="*/ 59 w 1300"/>
                <a:gd name="T51" fmla="*/ 939 h 1143"/>
                <a:gd name="T52" fmla="*/ 86 w 1300"/>
                <a:gd name="T53" fmla="*/ 925 h 1143"/>
                <a:gd name="T54" fmla="*/ 74 w 1300"/>
                <a:gd name="T55" fmla="*/ 892 h 1143"/>
                <a:gd name="T56" fmla="*/ 62 w 1300"/>
                <a:gd name="T57" fmla="*/ 845 h 1143"/>
                <a:gd name="T58" fmla="*/ 14 w 1300"/>
                <a:gd name="T59" fmla="*/ 842 h 1143"/>
                <a:gd name="T60" fmla="*/ 6 w 1300"/>
                <a:gd name="T61" fmla="*/ 804 h 1143"/>
                <a:gd name="T62" fmla="*/ 13 w 1300"/>
                <a:gd name="T63" fmla="*/ 754 h 1143"/>
                <a:gd name="T64" fmla="*/ 50 w 1300"/>
                <a:gd name="T65" fmla="*/ 725 h 1143"/>
                <a:gd name="T66" fmla="*/ 91 w 1300"/>
                <a:gd name="T67" fmla="*/ 704 h 1143"/>
                <a:gd name="T68" fmla="*/ 123 w 1300"/>
                <a:gd name="T69" fmla="*/ 714 h 1143"/>
                <a:gd name="T70" fmla="*/ 169 w 1300"/>
                <a:gd name="T71" fmla="*/ 695 h 1143"/>
                <a:gd name="T72" fmla="*/ 220 w 1300"/>
                <a:gd name="T73" fmla="*/ 662 h 1143"/>
                <a:gd name="T74" fmla="*/ 275 w 1300"/>
                <a:gd name="T75" fmla="*/ 632 h 1143"/>
                <a:gd name="T76" fmla="*/ 349 w 1300"/>
                <a:gd name="T77" fmla="*/ 595 h 1143"/>
                <a:gd name="T78" fmla="*/ 377 w 1300"/>
                <a:gd name="T79" fmla="*/ 552 h 1143"/>
                <a:gd name="T80" fmla="*/ 392 w 1300"/>
                <a:gd name="T81" fmla="*/ 514 h 1143"/>
                <a:gd name="T82" fmla="*/ 406 w 1300"/>
                <a:gd name="T83" fmla="*/ 473 h 1143"/>
                <a:gd name="T84" fmla="*/ 392 w 1300"/>
                <a:gd name="T85" fmla="*/ 374 h 1143"/>
                <a:gd name="T86" fmla="*/ 396 w 1300"/>
                <a:gd name="T87" fmla="*/ 342 h 1143"/>
                <a:gd name="T88" fmla="*/ 499 w 1300"/>
                <a:gd name="T89" fmla="*/ 333 h 1143"/>
                <a:gd name="T90" fmla="*/ 523 w 1300"/>
                <a:gd name="T91" fmla="*/ 227 h 1143"/>
                <a:gd name="T92" fmla="*/ 593 w 1300"/>
                <a:gd name="T93" fmla="*/ 188 h 1143"/>
                <a:gd name="T94" fmla="*/ 653 w 1300"/>
                <a:gd name="T95" fmla="*/ 193 h 1143"/>
                <a:gd name="T96" fmla="*/ 690 w 1300"/>
                <a:gd name="T97" fmla="*/ 159 h 1143"/>
                <a:gd name="T98" fmla="*/ 741 w 1300"/>
                <a:gd name="T99" fmla="*/ 55 h 1143"/>
                <a:gd name="T100" fmla="*/ 764 w 1300"/>
                <a:gd name="T101" fmla="*/ 6 h 1143"/>
                <a:gd name="T102" fmla="*/ 815 w 1300"/>
                <a:gd name="T103" fmla="*/ 18 h 1143"/>
                <a:gd name="T104" fmla="*/ 821 w 1300"/>
                <a:gd name="T105" fmla="*/ 54 h 1143"/>
                <a:gd name="T106" fmla="*/ 856 w 1300"/>
                <a:gd name="T107" fmla="*/ 84 h 1143"/>
                <a:gd name="T108" fmla="*/ 912 w 1300"/>
                <a:gd name="T109" fmla="*/ 103 h 1143"/>
                <a:gd name="T110" fmla="*/ 940 w 1300"/>
                <a:gd name="T111" fmla="*/ 119 h 1143"/>
                <a:gd name="T112" fmla="*/ 963 w 1300"/>
                <a:gd name="T113" fmla="*/ 159 h 1143"/>
                <a:gd name="T114" fmla="*/ 996 w 1300"/>
                <a:gd name="T115" fmla="*/ 220 h 1143"/>
                <a:gd name="T116" fmla="*/ 982 w 1300"/>
                <a:gd name="T117" fmla="*/ 323 h 1143"/>
                <a:gd name="T118" fmla="*/ 1024 w 1300"/>
                <a:gd name="T119" fmla="*/ 344 h 1143"/>
                <a:gd name="T120" fmla="*/ 1097 w 1300"/>
                <a:gd name="T121" fmla="*/ 347 h 1143"/>
                <a:gd name="T122" fmla="*/ 1174 w 1300"/>
                <a:gd name="T123" fmla="*/ 377 h 1143"/>
                <a:gd name="T124" fmla="*/ 1241 w 1300"/>
                <a:gd name="T125" fmla="*/ 422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0" h="1143">
                  <a:moveTo>
                    <a:pt x="1300" y="531"/>
                  </a:moveTo>
                  <a:lnTo>
                    <a:pt x="1284" y="541"/>
                  </a:lnTo>
                  <a:lnTo>
                    <a:pt x="1282" y="542"/>
                  </a:lnTo>
                  <a:lnTo>
                    <a:pt x="1282" y="543"/>
                  </a:lnTo>
                  <a:lnTo>
                    <a:pt x="1282" y="545"/>
                  </a:lnTo>
                  <a:lnTo>
                    <a:pt x="1281" y="547"/>
                  </a:lnTo>
                  <a:lnTo>
                    <a:pt x="1280" y="575"/>
                  </a:lnTo>
                  <a:lnTo>
                    <a:pt x="1280" y="578"/>
                  </a:lnTo>
                  <a:lnTo>
                    <a:pt x="1280" y="580"/>
                  </a:lnTo>
                  <a:lnTo>
                    <a:pt x="1281" y="583"/>
                  </a:lnTo>
                  <a:lnTo>
                    <a:pt x="1281" y="584"/>
                  </a:lnTo>
                  <a:lnTo>
                    <a:pt x="1281" y="585"/>
                  </a:lnTo>
                  <a:lnTo>
                    <a:pt x="1281" y="586"/>
                  </a:lnTo>
                  <a:lnTo>
                    <a:pt x="1281" y="586"/>
                  </a:lnTo>
                  <a:lnTo>
                    <a:pt x="1275" y="592"/>
                  </a:lnTo>
                  <a:lnTo>
                    <a:pt x="1271" y="597"/>
                  </a:lnTo>
                  <a:lnTo>
                    <a:pt x="1269" y="598"/>
                  </a:lnTo>
                  <a:lnTo>
                    <a:pt x="1268" y="599"/>
                  </a:lnTo>
                  <a:lnTo>
                    <a:pt x="1266" y="599"/>
                  </a:lnTo>
                  <a:lnTo>
                    <a:pt x="1249" y="597"/>
                  </a:lnTo>
                  <a:lnTo>
                    <a:pt x="1225" y="602"/>
                  </a:lnTo>
                  <a:lnTo>
                    <a:pt x="1198" y="618"/>
                  </a:lnTo>
                  <a:lnTo>
                    <a:pt x="1165" y="655"/>
                  </a:lnTo>
                  <a:lnTo>
                    <a:pt x="1151" y="676"/>
                  </a:lnTo>
                  <a:lnTo>
                    <a:pt x="1148" y="682"/>
                  </a:lnTo>
                  <a:lnTo>
                    <a:pt x="1146" y="686"/>
                  </a:lnTo>
                  <a:lnTo>
                    <a:pt x="1141" y="693"/>
                  </a:lnTo>
                  <a:lnTo>
                    <a:pt x="1138" y="695"/>
                  </a:lnTo>
                  <a:lnTo>
                    <a:pt x="1136" y="697"/>
                  </a:lnTo>
                  <a:lnTo>
                    <a:pt x="1130" y="698"/>
                  </a:lnTo>
                  <a:lnTo>
                    <a:pt x="1126" y="702"/>
                  </a:lnTo>
                  <a:lnTo>
                    <a:pt x="1123" y="702"/>
                  </a:lnTo>
                  <a:lnTo>
                    <a:pt x="1109" y="700"/>
                  </a:lnTo>
                  <a:lnTo>
                    <a:pt x="1107" y="701"/>
                  </a:lnTo>
                  <a:lnTo>
                    <a:pt x="1104" y="702"/>
                  </a:lnTo>
                  <a:lnTo>
                    <a:pt x="1103" y="705"/>
                  </a:lnTo>
                  <a:lnTo>
                    <a:pt x="1103" y="728"/>
                  </a:lnTo>
                  <a:lnTo>
                    <a:pt x="1102" y="730"/>
                  </a:lnTo>
                  <a:lnTo>
                    <a:pt x="1102" y="731"/>
                  </a:lnTo>
                  <a:lnTo>
                    <a:pt x="1094" y="744"/>
                  </a:lnTo>
                  <a:lnTo>
                    <a:pt x="1094" y="745"/>
                  </a:lnTo>
                  <a:lnTo>
                    <a:pt x="1094" y="746"/>
                  </a:lnTo>
                  <a:lnTo>
                    <a:pt x="1094" y="747"/>
                  </a:lnTo>
                  <a:lnTo>
                    <a:pt x="1094" y="749"/>
                  </a:lnTo>
                  <a:lnTo>
                    <a:pt x="1094" y="752"/>
                  </a:lnTo>
                  <a:lnTo>
                    <a:pt x="1104" y="778"/>
                  </a:lnTo>
                  <a:lnTo>
                    <a:pt x="1105" y="779"/>
                  </a:lnTo>
                  <a:lnTo>
                    <a:pt x="1105" y="780"/>
                  </a:lnTo>
                  <a:lnTo>
                    <a:pt x="1105" y="782"/>
                  </a:lnTo>
                  <a:lnTo>
                    <a:pt x="1104" y="788"/>
                  </a:lnTo>
                  <a:lnTo>
                    <a:pt x="1104" y="799"/>
                  </a:lnTo>
                  <a:lnTo>
                    <a:pt x="1104" y="800"/>
                  </a:lnTo>
                  <a:lnTo>
                    <a:pt x="1103" y="800"/>
                  </a:lnTo>
                  <a:lnTo>
                    <a:pt x="1102" y="800"/>
                  </a:lnTo>
                  <a:lnTo>
                    <a:pt x="1097" y="801"/>
                  </a:lnTo>
                  <a:lnTo>
                    <a:pt x="1080" y="806"/>
                  </a:lnTo>
                  <a:lnTo>
                    <a:pt x="1073" y="807"/>
                  </a:lnTo>
                  <a:lnTo>
                    <a:pt x="1072" y="807"/>
                  </a:lnTo>
                  <a:lnTo>
                    <a:pt x="1070" y="807"/>
                  </a:lnTo>
                  <a:lnTo>
                    <a:pt x="1069" y="807"/>
                  </a:lnTo>
                  <a:lnTo>
                    <a:pt x="1065" y="812"/>
                  </a:lnTo>
                  <a:lnTo>
                    <a:pt x="1058" y="815"/>
                  </a:lnTo>
                  <a:lnTo>
                    <a:pt x="1049" y="818"/>
                  </a:lnTo>
                  <a:lnTo>
                    <a:pt x="1044" y="821"/>
                  </a:lnTo>
                  <a:lnTo>
                    <a:pt x="1029" y="824"/>
                  </a:lnTo>
                  <a:lnTo>
                    <a:pt x="1022" y="824"/>
                  </a:lnTo>
                  <a:lnTo>
                    <a:pt x="1020" y="825"/>
                  </a:lnTo>
                  <a:lnTo>
                    <a:pt x="1018" y="826"/>
                  </a:lnTo>
                  <a:lnTo>
                    <a:pt x="1013" y="828"/>
                  </a:lnTo>
                  <a:lnTo>
                    <a:pt x="1010" y="829"/>
                  </a:lnTo>
                  <a:lnTo>
                    <a:pt x="1006" y="829"/>
                  </a:lnTo>
                  <a:lnTo>
                    <a:pt x="1004" y="830"/>
                  </a:lnTo>
                  <a:lnTo>
                    <a:pt x="1000" y="832"/>
                  </a:lnTo>
                  <a:lnTo>
                    <a:pt x="994" y="833"/>
                  </a:lnTo>
                  <a:lnTo>
                    <a:pt x="989" y="833"/>
                  </a:lnTo>
                  <a:lnTo>
                    <a:pt x="987" y="833"/>
                  </a:lnTo>
                  <a:lnTo>
                    <a:pt x="978" y="835"/>
                  </a:lnTo>
                  <a:lnTo>
                    <a:pt x="976" y="835"/>
                  </a:lnTo>
                  <a:lnTo>
                    <a:pt x="975" y="835"/>
                  </a:lnTo>
                  <a:lnTo>
                    <a:pt x="974" y="835"/>
                  </a:lnTo>
                  <a:lnTo>
                    <a:pt x="974" y="835"/>
                  </a:lnTo>
                  <a:lnTo>
                    <a:pt x="973" y="835"/>
                  </a:lnTo>
                  <a:lnTo>
                    <a:pt x="973" y="836"/>
                  </a:lnTo>
                  <a:lnTo>
                    <a:pt x="973" y="838"/>
                  </a:lnTo>
                  <a:lnTo>
                    <a:pt x="973" y="839"/>
                  </a:lnTo>
                  <a:lnTo>
                    <a:pt x="972" y="839"/>
                  </a:lnTo>
                  <a:lnTo>
                    <a:pt x="969" y="841"/>
                  </a:lnTo>
                  <a:lnTo>
                    <a:pt x="968" y="842"/>
                  </a:lnTo>
                  <a:lnTo>
                    <a:pt x="967" y="842"/>
                  </a:lnTo>
                  <a:lnTo>
                    <a:pt x="963" y="845"/>
                  </a:lnTo>
                  <a:lnTo>
                    <a:pt x="960" y="848"/>
                  </a:lnTo>
                  <a:lnTo>
                    <a:pt x="959" y="848"/>
                  </a:lnTo>
                  <a:lnTo>
                    <a:pt x="958" y="849"/>
                  </a:lnTo>
                  <a:lnTo>
                    <a:pt x="955" y="850"/>
                  </a:lnTo>
                  <a:lnTo>
                    <a:pt x="954" y="850"/>
                  </a:lnTo>
                  <a:lnTo>
                    <a:pt x="951" y="849"/>
                  </a:lnTo>
                  <a:lnTo>
                    <a:pt x="950" y="849"/>
                  </a:lnTo>
                  <a:lnTo>
                    <a:pt x="948" y="850"/>
                  </a:lnTo>
                  <a:lnTo>
                    <a:pt x="947" y="850"/>
                  </a:lnTo>
                  <a:lnTo>
                    <a:pt x="946" y="851"/>
                  </a:lnTo>
                  <a:lnTo>
                    <a:pt x="945" y="852"/>
                  </a:lnTo>
                  <a:lnTo>
                    <a:pt x="945" y="853"/>
                  </a:lnTo>
                  <a:lnTo>
                    <a:pt x="945" y="855"/>
                  </a:lnTo>
                  <a:lnTo>
                    <a:pt x="946" y="856"/>
                  </a:lnTo>
                  <a:lnTo>
                    <a:pt x="948" y="861"/>
                  </a:lnTo>
                  <a:lnTo>
                    <a:pt x="962" y="884"/>
                  </a:lnTo>
                  <a:lnTo>
                    <a:pt x="962" y="885"/>
                  </a:lnTo>
                  <a:lnTo>
                    <a:pt x="962" y="887"/>
                  </a:lnTo>
                  <a:lnTo>
                    <a:pt x="962" y="889"/>
                  </a:lnTo>
                  <a:lnTo>
                    <a:pt x="962" y="890"/>
                  </a:lnTo>
                  <a:lnTo>
                    <a:pt x="962" y="891"/>
                  </a:lnTo>
                  <a:lnTo>
                    <a:pt x="960" y="895"/>
                  </a:lnTo>
                  <a:lnTo>
                    <a:pt x="960" y="896"/>
                  </a:lnTo>
                  <a:lnTo>
                    <a:pt x="959" y="897"/>
                  </a:lnTo>
                  <a:lnTo>
                    <a:pt x="960" y="897"/>
                  </a:lnTo>
                  <a:lnTo>
                    <a:pt x="960" y="897"/>
                  </a:lnTo>
                  <a:lnTo>
                    <a:pt x="960" y="898"/>
                  </a:lnTo>
                  <a:lnTo>
                    <a:pt x="961" y="899"/>
                  </a:lnTo>
                  <a:lnTo>
                    <a:pt x="962" y="900"/>
                  </a:lnTo>
                  <a:lnTo>
                    <a:pt x="969" y="904"/>
                  </a:lnTo>
                  <a:lnTo>
                    <a:pt x="975" y="908"/>
                  </a:lnTo>
                  <a:lnTo>
                    <a:pt x="983" y="912"/>
                  </a:lnTo>
                  <a:lnTo>
                    <a:pt x="986" y="914"/>
                  </a:lnTo>
                  <a:lnTo>
                    <a:pt x="988" y="917"/>
                  </a:lnTo>
                  <a:lnTo>
                    <a:pt x="990" y="918"/>
                  </a:lnTo>
                  <a:lnTo>
                    <a:pt x="990" y="918"/>
                  </a:lnTo>
                  <a:lnTo>
                    <a:pt x="997" y="921"/>
                  </a:lnTo>
                  <a:lnTo>
                    <a:pt x="998" y="921"/>
                  </a:lnTo>
                  <a:lnTo>
                    <a:pt x="998" y="922"/>
                  </a:lnTo>
                  <a:lnTo>
                    <a:pt x="999" y="923"/>
                  </a:lnTo>
                  <a:lnTo>
                    <a:pt x="1000" y="925"/>
                  </a:lnTo>
                  <a:lnTo>
                    <a:pt x="1001" y="926"/>
                  </a:lnTo>
                  <a:lnTo>
                    <a:pt x="1002" y="932"/>
                  </a:lnTo>
                  <a:lnTo>
                    <a:pt x="1003" y="934"/>
                  </a:lnTo>
                  <a:lnTo>
                    <a:pt x="1007" y="942"/>
                  </a:lnTo>
                  <a:lnTo>
                    <a:pt x="1011" y="946"/>
                  </a:lnTo>
                  <a:lnTo>
                    <a:pt x="1011" y="946"/>
                  </a:lnTo>
                  <a:lnTo>
                    <a:pt x="1011" y="947"/>
                  </a:lnTo>
                  <a:lnTo>
                    <a:pt x="1011" y="948"/>
                  </a:lnTo>
                  <a:lnTo>
                    <a:pt x="1011" y="949"/>
                  </a:lnTo>
                  <a:lnTo>
                    <a:pt x="1012" y="951"/>
                  </a:lnTo>
                  <a:lnTo>
                    <a:pt x="1012" y="952"/>
                  </a:lnTo>
                  <a:lnTo>
                    <a:pt x="1011" y="953"/>
                  </a:lnTo>
                  <a:lnTo>
                    <a:pt x="1011" y="953"/>
                  </a:lnTo>
                  <a:lnTo>
                    <a:pt x="1011" y="954"/>
                  </a:lnTo>
                  <a:lnTo>
                    <a:pt x="1011" y="955"/>
                  </a:lnTo>
                  <a:lnTo>
                    <a:pt x="1010" y="955"/>
                  </a:lnTo>
                  <a:lnTo>
                    <a:pt x="1004" y="956"/>
                  </a:lnTo>
                  <a:lnTo>
                    <a:pt x="1003" y="957"/>
                  </a:lnTo>
                  <a:lnTo>
                    <a:pt x="997" y="960"/>
                  </a:lnTo>
                  <a:lnTo>
                    <a:pt x="994" y="960"/>
                  </a:lnTo>
                  <a:lnTo>
                    <a:pt x="992" y="961"/>
                  </a:lnTo>
                  <a:lnTo>
                    <a:pt x="991" y="961"/>
                  </a:lnTo>
                  <a:lnTo>
                    <a:pt x="987" y="960"/>
                  </a:lnTo>
                  <a:lnTo>
                    <a:pt x="984" y="961"/>
                  </a:lnTo>
                  <a:lnTo>
                    <a:pt x="983" y="961"/>
                  </a:lnTo>
                  <a:lnTo>
                    <a:pt x="983" y="962"/>
                  </a:lnTo>
                  <a:lnTo>
                    <a:pt x="980" y="966"/>
                  </a:lnTo>
                  <a:lnTo>
                    <a:pt x="977" y="969"/>
                  </a:lnTo>
                  <a:lnTo>
                    <a:pt x="976" y="970"/>
                  </a:lnTo>
                  <a:lnTo>
                    <a:pt x="976" y="971"/>
                  </a:lnTo>
                  <a:lnTo>
                    <a:pt x="976" y="972"/>
                  </a:lnTo>
                  <a:lnTo>
                    <a:pt x="976" y="974"/>
                  </a:lnTo>
                  <a:lnTo>
                    <a:pt x="976" y="978"/>
                  </a:lnTo>
                  <a:lnTo>
                    <a:pt x="976" y="980"/>
                  </a:lnTo>
                  <a:lnTo>
                    <a:pt x="976" y="981"/>
                  </a:lnTo>
                  <a:lnTo>
                    <a:pt x="976" y="982"/>
                  </a:lnTo>
                  <a:lnTo>
                    <a:pt x="980" y="985"/>
                  </a:lnTo>
                  <a:lnTo>
                    <a:pt x="983" y="987"/>
                  </a:lnTo>
                  <a:lnTo>
                    <a:pt x="984" y="988"/>
                  </a:lnTo>
                  <a:lnTo>
                    <a:pt x="985" y="988"/>
                  </a:lnTo>
                  <a:lnTo>
                    <a:pt x="990" y="989"/>
                  </a:lnTo>
                  <a:lnTo>
                    <a:pt x="992" y="990"/>
                  </a:lnTo>
                  <a:lnTo>
                    <a:pt x="992" y="990"/>
                  </a:lnTo>
                  <a:lnTo>
                    <a:pt x="994" y="991"/>
                  </a:lnTo>
                  <a:lnTo>
                    <a:pt x="994" y="992"/>
                  </a:lnTo>
                  <a:lnTo>
                    <a:pt x="995" y="994"/>
                  </a:lnTo>
                  <a:lnTo>
                    <a:pt x="997" y="1005"/>
                  </a:lnTo>
                  <a:lnTo>
                    <a:pt x="998" y="1008"/>
                  </a:lnTo>
                  <a:lnTo>
                    <a:pt x="1000" y="1013"/>
                  </a:lnTo>
                  <a:lnTo>
                    <a:pt x="1001" y="1017"/>
                  </a:lnTo>
                  <a:lnTo>
                    <a:pt x="1001" y="1018"/>
                  </a:lnTo>
                  <a:lnTo>
                    <a:pt x="1001" y="1020"/>
                  </a:lnTo>
                  <a:lnTo>
                    <a:pt x="1001" y="1021"/>
                  </a:lnTo>
                  <a:lnTo>
                    <a:pt x="1001" y="1022"/>
                  </a:lnTo>
                  <a:lnTo>
                    <a:pt x="1000" y="1022"/>
                  </a:lnTo>
                  <a:lnTo>
                    <a:pt x="998" y="1022"/>
                  </a:lnTo>
                  <a:lnTo>
                    <a:pt x="996" y="1022"/>
                  </a:lnTo>
                  <a:lnTo>
                    <a:pt x="994" y="1023"/>
                  </a:lnTo>
                  <a:lnTo>
                    <a:pt x="989" y="1026"/>
                  </a:lnTo>
                  <a:lnTo>
                    <a:pt x="987" y="1027"/>
                  </a:lnTo>
                  <a:lnTo>
                    <a:pt x="986" y="1027"/>
                  </a:lnTo>
                  <a:lnTo>
                    <a:pt x="985" y="1027"/>
                  </a:lnTo>
                  <a:lnTo>
                    <a:pt x="983" y="1026"/>
                  </a:lnTo>
                  <a:lnTo>
                    <a:pt x="973" y="1020"/>
                  </a:lnTo>
                  <a:lnTo>
                    <a:pt x="972" y="1019"/>
                  </a:lnTo>
                  <a:lnTo>
                    <a:pt x="953" y="1019"/>
                  </a:lnTo>
                  <a:lnTo>
                    <a:pt x="946" y="1018"/>
                  </a:lnTo>
                  <a:lnTo>
                    <a:pt x="945" y="1018"/>
                  </a:lnTo>
                  <a:lnTo>
                    <a:pt x="945" y="1017"/>
                  </a:lnTo>
                  <a:lnTo>
                    <a:pt x="944" y="1017"/>
                  </a:lnTo>
                  <a:lnTo>
                    <a:pt x="944" y="1016"/>
                  </a:lnTo>
                  <a:lnTo>
                    <a:pt x="941" y="1013"/>
                  </a:lnTo>
                  <a:lnTo>
                    <a:pt x="941" y="1011"/>
                  </a:lnTo>
                  <a:lnTo>
                    <a:pt x="941" y="1010"/>
                  </a:lnTo>
                  <a:lnTo>
                    <a:pt x="939" y="1009"/>
                  </a:lnTo>
                  <a:lnTo>
                    <a:pt x="938" y="1008"/>
                  </a:lnTo>
                  <a:lnTo>
                    <a:pt x="938" y="1008"/>
                  </a:lnTo>
                  <a:lnTo>
                    <a:pt x="937" y="1009"/>
                  </a:lnTo>
                  <a:lnTo>
                    <a:pt x="935" y="1018"/>
                  </a:lnTo>
                  <a:lnTo>
                    <a:pt x="935" y="1019"/>
                  </a:lnTo>
                  <a:lnTo>
                    <a:pt x="934" y="1020"/>
                  </a:lnTo>
                  <a:lnTo>
                    <a:pt x="934" y="1021"/>
                  </a:lnTo>
                  <a:lnTo>
                    <a:pt x="934" y="1022"/>
                  </a:lnTo>
                  <a:lnTo>
                    <a:pt x="932" y="1022"/>
                  </a:lnTo>
                  <a:lnTo>
                    <a:pt x="930" y="1022"/>
                  </a:lnTo>
                  <a:lnTo>
                    <a:pt x="929" y="1022"/>
                  </a:lnTo>
                  <a:lnTo>
                    <a:pt x="918" y="1022"/>
                  </a:lnTo>
                  <a:lnTo>
                    <a:pt x="892" y="1008"/>
                  </a:lnTo>
                  <a:lnTo>
                    <a:pt x="891" y="1008"/>
                  </a:lnTo>
                  <a:lnTo>
                    <a:pt x="885" y="1008"/>
                  </a:lnTo>
                  <a:lnTo>
                    <a:pt x="884" y="1008"/>
                  </a:lnTo>
                  <a:lnTo>
                    <a:pt x="882" y="1008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7" y="1007"/>
                  </a:lnTo>
                  <a:lnTo>
                    <a:pt x="872" y="1002"/>
                  </a:lnTo>
                  <a:lnTo>
                    <a:pt x="871" y="1001"/>
                  </a:lnTo>
                  <a:lnTo>
                    <a:pt x="870" y="1001"/>
                  </a:lnTo>
                  <a:lnTo>
                    <a:pt x="870" y="1001"/>
                  </a:lnTo>
                  <a:lnTo>
                    <a:pt x="863" y="1001"/>
                  </a:lnTo>
                  <a:lnTo>
                    <a:pt x="852" y="998"/>
                  </a:lnTo>
                  <a:lnTo>
                    <a:pt x="851" y="997"/>
                  </a:lnTo>
                  <a:lnTo>
                    <a:pt x="851" y="997"/>
                  </a:lnTo>
                  <a:lnTo>
                    <a:pt x="850" y="997"/>
                  </a:lnTo>
                  <a:lnTo>
                    <a:pt x="850" y="996"/>
                  </a:lnTo>
                  <a:lnTo>
                    <a:pt x="849" y="995"/>
                  </a:lnTo>
                  <a:lnTo>
                    <a:pt x="849" y="995"/>
                  </a:lnTo>
                  <a:lnTo>
                    <a:pt x="845" y="994"/>
                  </a:lnTo>
                  <a:lnTo>
                    <a:pt x="838" y="995"/>
                  </a:lnTo>
                  <a:lnTo>
                    <a:pt x="830" y="997"/>
                  </a:lnTo>
                  <a:lnTo>
                    <a:pt x="827" y="997"/>
                  </a:lnTo>
                  <a:lnTo>
                    <a:pt x="823" y="997"/>
                  </a:lnTo>
                  <a:lnTo>
                    <a:pt x="822" y="997"/>
                  </a:lnTo>
                  <a:lnTo>
                    <a:pt x="821" y="997"/>
                  </a:lnTo>
                  <a:lnTo>
                    <a:pt x="821" y="998"/>
                  </a:lnTo>
                  <a:lnTo>
                    <a:pt x="819" y="999"/>
                  </a:lnTo>
                  <a:lnTo>
                    <a:pt x="818" y="1000"/>
                  </a:lnTo>
                  <a:lnTo>
                    <a:pt x="816" y="1001"/>
                  </a:lnTo>
                  <a:lnTo>
                    <a:pt x="814" y="1001"/>
                  </a:lnTo>
                  <a:lnTo>
                    <a:pt x="809" y="1001"/>
                  </a:lnTo>
                  <a:lnTo>
                    <a:pt x="798" y="1003"/>
                  </a:lnTo>
                  <a:lnTo>
                    <a:pt x="795" y="1003"/>
                  </a:lnTo>
                  <a:lnTo>
                    <a:pt x="794" y="1003"/>
                  </a:lnTo>
                  <a:lnTo>
                    <a:pt x="791" y="1002"/>
                  </a:lnTo>
                  <a:lnTo>
                    <a:pt x="788" y="1001"/>
                  </a:lnTo>
                  <a:lnTo>
                    <a:pt x="786" y="1001"/>
                  </a:lnTo>
                  <a:lnTo>
                    <a:pt x="785" y="1001"/>
                  </a:lnTo>
                  <a:lnTo>
                    <a:pt x="776" y="1006"/>
                  </a:lnTo>
                  <a:lnTo>
                    <a:pt x="775" y="1006"/>
                  </a:lnTo>
                  <a:lnTo>
                    <a:pt x="768" y="1006"/>
                  </a:lnTo>
                  <a:lnTo>
                    <a:pt x="767" y="1007"/>
                  </a:lnTo>
                  <a:lnTo>
                    <a:pt x="766" y="1008"/>
                  </a:lnTo>
                  <a:lnTo>
                    <a:pt x="765" y="1008"/>
                  </a:lnTo>
                  <a:lnTo>
                    <a:pt x="755" y="1008"/>
                  </a:lnTo>
                  <a:lnTo>
                    <a:pt x="753" y="1008"/>
                  </a:lnTo>
                  <a:lnTo>
                    <a:pt x="749" y="1011"/>
                  </a:lnTo>
                  <a:lnTo>
                    <a:pt x="747" y="1011"/>
                  </a:lnTo>
                  <a:lnTo>
                    <a:pt x="746" y="1011"/>
                  </a:lnTo>
                  <a:lnTo>
                    <a:pt x="742" y="1012"/>
                  </a:lnTo>
                  <a:lnTo>
                    <a:pt x="737" y="1011"/>
                  </a:lnTo>
                  <a:lnTo>
                    <a:pt x="735" y="1011"/>
                  </a:lnTo>
                  <a:lnTo>
                    <a:pt x="734" y="1011"/>
                  </a:lnTo>
                  <a:lnTo>
                    <a:pt x="733" y="1012"/>
                  </a:lnTo>
                  <a:lnTo>
                    <a:pt x="733" y="1013"/>
                  </a:lnTo>
                  <a:lnTo>
                    <a:pt x="732" y="1014"/>
                  </a:lnTo>
                  <a:lnTo>
                    <a:pt x="732" y="1015"/>
                  </a:lnTo>
                  <a:lnTo>
                    <a:pt x="732" y="1015"/>
                  </a:lnTo>
                  <a:lnTo>
                    <a:pt x="731" y="1015"/>
                  </a:lnTo>
                  <a:lnTo>
                    <a:pt x="724" y="1016"/>
                  </a:lnTo>
                  <a:lnTo>
                    <a:pt x="722" y="1017"/>
                  </a:lnTo>
                  <a:lnTo>
                    <a:pt x="721" y="1018"/>
                  </a:lnTo>
                  <a:lnTo>
                    <a:pt x="721" y="1018"/>
                  </a:lnTo>
                  <a:lnTo>
                    <a:pt x="720" y="1019"/>
                  </a:lnTo>
                  <a:lnTo>
                    <a:pt x="719" y="1020"/>
                  </a:lnTo>
                  <a:lnTo>
                    <a:pt x="719" y="1020"/>
                  </a:lnTo>
                  <a:lnTo>
                    <a:pt x="719" y="1023"/>
                  </a:lnTo>
                  <a:lnTo>
                    <a:pt x="718" y="1025"/>
                  </a:lnTo>
                  <a:lnTo>
                    <a:pt x="718" y="1025"/>
                  </a:lnTo>
                  <a:lnTo>
                    <a:pt x="718" y="1027"/>
                  </a:lnTo>
                  <a:lnTo>
                    <a:pt x="718" y="1027"/>
                  </a:lnTo>
                  <a:lnTo>
                    <a:pt x="716" y="1028"/>
                  </a:lnTo>
                  <a:lnTo>
                    <a:pt x="715" y="1028"/>
                  </a:lnTo>
                  <a:lnTo>
                    <a:pt x="715" y="1030"/>
                  </a:lnTo>
                  <a:lnTo>
                    <a:pt x="714" y="1032"/>
                  </a:lnTo>
                  <a:lnTo>
                    <a:pt x="714" y="1033"/>
                  </a:lnTo>
                  <a:lnTo>
                    <a:pt x="713" y="1035"/>
                  </a:lnTo>
                  <a:lnTo>
                    <a:pt x="712" y="1037"/>
                  </a:lnTo>
                  <a:lnTo>
                    <a:pt x="710" y="1039"/>
                  </a:lnTo>
                  <a:lnTo>
                    <a:pt x="708" y="1042"/>
                  </a:lnTo>
                  <a:lnTo>
                    <a:pt x="707" y="1042"/>
                  </a:lnTo>
                  <a:lnTo>
                    <a:pt x="706" y="1042"/>
                  </a:lnTo>
                  <a:lnTo>
                    <a:pt x="705" y="1043"/>
                  </a:lnTo>
                  <a:lnTo>
                    <a:pt x="704" y="1044"/>
                  </a:lnTo>
                  <a:lnTo>
                    <a:pt x="695" y="1042"/>
                  </a:lnTo>
                  <a:lnTo>
                    <a:pt x="693" y="1043"/>
                  </a:lnTo>
                  <a:lnTo>
                    <a:pt x="692" y="1043"/>
                  </a:lnTo>
                  <a:lnTo>
                    <a:pt x="692" y="1044"/>
                  </a:lnTo>
                  <a:lnTo>
                    <a:pt x="686" y="1049"/>
                  </a:lnTo>
                  <a:lnTo>
                    <a:pt x="685" y="1050"/>
                  </a:lnTo>
                  <a:lnTo>
                    <a:pt x="684" y="1051"/>
                  </a:lnTo>
                  <a:lnTo>
                    <a:pt x="683" y="1051"/>
                  </a:lnTo>
                  <a:lnTo>
                    <a:pt x="683" y="1051"/>
                  </a:lnTo>
                  <a:lnTo>
                    <a:pt x="683" y="1051"/>
                  </a:lnTo>
                  <a:lnTo>
                    <a:pt x="683" y="1050"/>
                  </a:lnTo>
                  <a:lnTo>
                    <a:pt x="682" y="1049"/>
                  </a:lnTo>
                  <a:lnTo>
                    <a:pt x="681" y="1048"/>
                  </a:lnTo>
                  <a:lnTo>
                    <a:pt x="681" y="1047"/>
                  </a:lnTo>
                  <a:lnTo>
                    <a:pt x="676" y="1044"/>
                  </a:lnTo>
                  <a:lnTo>
                    <a:pt x="676" y="1044"/>
                  </a:lnTo>
                  <a:lnTo>
                    <a:pt x="676" y="1044"/>
                  </a:lnTo>
                  <a:lnTo>
                    <a:pt x="673" y="1044"/>
                  </a:lnTo>
                  <a:lnTo>
                    <a:pt x="672" y="1044"/>
                  </a:lnTo>
                  <a:lnTo>
                    <a:pt x="670" y="1044"/>
                  </a:lnTo>
                  <a:lnTo>
                    <a:pt x="669" y="1045"/>
                  </a:lnTo>
                  <a:lnTo>
                    <a:pt x="667" y="1046"/>
                  </a:lnTo>
                  <a:lnTo>
                    <a:pt x="667" y="1046"/>
                  </a:lnTo>
                  <a:lnTo>
                    <a:pt x="666" y="1046"/>
                  </a:lnTo>
                  <a:lnTo>
                    <a:pt x="665" y="1046"/>
                  </a:lnTo>
                  <a:lnTo>
                    <a:pt x="663" y="1045"/>
                  </a:lnTo>
                  <a:lnTo>
                    <a:pt x="663" y="1044"/>
                  </a:lnTo>
                  <a:lnTo>
                    <a:pt x="661" y="1044"/>
                  </a:lnTo>
                  <a:lnTo>
                    <a:pt x="660" y="1044"/>
                  </a:lnTo>
                  <a:lnTo>
                    <a:pt x="647" y="1049"/>
                  </a:lnTo>
                  <a:lnTo>
                    <a:pt x="642" y="1053"/>
                  </a:lnTo>
                  <a:lnTo>
                    <a:pt x="638" y="1055"/>
                  </a:lnTo>
                  <a:lnTo>
                    <a:pt x="627" y="1057"/>
                  </a:lnTo>
                  <a:lnTo>
                    <a:pt x="626" y="1058"/>
                  </a:lnTo>
                  <a:lnTo>
                    <a:pt x="606" y="1070"/>
                  </a:lnTo>
                  <a:lnTo>
                    <a:pt x="604" y="1070"/>
                  </a:lnTo>
                  <a:lnTo>
                    <a:pt x="603" y="1070"/>
                  </a:lnTo>
                  <a:lnTo>
                    <a:pt x="601" y="1070"/>
                  </a:lnTo>
                  <a:lnTo>
                    <a:pt x="600" y="1070"/>
                  </a:lnTo>
                  <a:lnTo>
                    <a:pt x="597" y="1069"/>
                  </a:lnTo>
                  <a:lnTo>
                    <a:pt x="596" y="1068"/>
                  </a:lnTo>
                  <a:lnTo>
                    <a:pt x="595" y="1068"/>
                  </a:lnTo>
                  <a:lnTo>
                    <a:pt x="594" y="1068"/>
                  </a:lnTo>
                  <a:lnTo>
                    <a:pt x="593" y="1068"/>
                  </a:lnTo>
                  <a:lnTo>
                    <a:pt x="586" y="1070"/>
                  </a:lnTo>
                  <a:lnTo>
                    <a:pt x="572" y="1072"/>
                  </a:lnTo>
                  <a:lnTo>
                    <a:pt x="569" y="1072"/>
                  </a:lnTo>
                  <a:lnTo>
                    <a:pt x="567" y="1071"/>
                  </a:lnTo>
                  <a:lnTo>
                    <a:pt x="565" y="1070"/>
                  </a:lnTo>
                  <a:lnTo>
                    <a:pt x="563" y="1070"/>
                  </a:lnTo>
                  <a:lnTo>
                    <a:pt x="557" y="1070"/>
                  </a:lnTo>
                  <a:lnTo>
                    <a:pt x="556" y="1070"/>
                  </a:lnTo>
                  <a:lnTo>
                    <a:pt x="555" y="1069"/>
                  </a:lnTo>
                  <a:lnTo>
                    <a:pt x="553" y="1068"/>
                  </a:lnTo>
                  <a:lnTo>
                    <a:pt x="551" y="1068"/>
                  </a:lnTo>
                  <a:lnTo>
                    <a:pt x="550" y="1067"/>
                  </a:lnTo>
                  <a:lnTo>
                    <a:pt x="549" y="1068"/>
                  </a:lnTo>
                  <a:lnTo>
                    <a:pt x="546" y="1069"/>
                  </a:lnTo>
                  <a:lnTo>
                    <a:pt x="544" y="1069"/>
                  </a:lnTo>
                  <a:lnTo>
                    <a:pt x="543" y="1069"/>
                  </a:lnTo>
                  <a:lnTo>
                    <a:pt x="542" y="1067"/>
                  </a:lnTo>
                  <a:lnTo>
                    <a:pt x="541" y="1066"/>
                  </a:lnTo>
                  <a:lnTo>
                    <a:pt x="539" y="1065"/>
                  </a:lnTo>
                  <a:lnTo>
                    <a:pt x="537" y="1064"/>
                  </a:lnTo>
                  <a:lnTo>
                    <a:pt x="536" y="1063"/>
                  </a:lnTo>
                  <a:lnTo>
                    <a:pt x="536" y="1063"/>
                  </a:lnTo>
                  <a:lnTo>
                    <a:pt x="535" y="1063"/>
                  </a:lnTo>
                  <a:lnTo>
                    <a:pt x="535" y="1062"/>
                  </a:lnTo>
                  <a:lnTo>
                    <a:pt x="535" y="1061"/>
                  </a:lnTo>
                  <a:lnTo>
                    <a:pt x="536" y="1055"/>
                  </a:lnTo>
                  <a:lnTo>
                    <a:pt x="536" y="1054"/>
                  </a:lnTo>
                  <a:lnTo>
                    <a:pt x="535" y="1052"/>
                  </a:lnTo>
                  <a:lnTo>
                    <a:pt x="534" y="1051"/>
                  </a:lnTo>
                  <a:lnTo>
                    <a:pt x="533" y="1049"/>
                  </a:lnTo>
                  <a:lnTo>
                    <a:pt x="532" y="1049"/>
                  </a:lnTo>
                  <a:lnTo>
                    <a:pt x="530" y="1049"/>
                  </a:lnTo>
                  <a:lnTo>
                    <a:pt x="527" y="1049"/>
                  </a:lnTo>
                  <a:lnTo>
                    <a:pt x="525" y="1049"/>
                  </a:lnTo>
                  <a:lnTo>
                    <a:pt x="524" y="1049"/>
                  </a:lnTo>
                  <a:lnTo>
                    <a:pt x="522" y="1051"/>
                  </a:lnTo>
                  <a:lnTo>
                    <a:pt x="520" y="1051"/>
                  </a:lnTo>
                  <a:lnTo>
                    <a:pt x="518" y="1051"/>
                  </a:lnTo>
                  <a:lnTo>
                    <a:pt x="506" y="1049"/>
                  </a:lnTo>
                  <a:lnTo>
                    <a:pt x="504" y="1049"/>
                  </a:lnTo>
                  <a:lnTo>
                    <a:pt x="503" y="1049"/>
                  </a:lnTo>
                  <a:lnTo>
                    <a:pt x="502" y="1049"/>
                  </a:lnTo>
                  <a:lnTo>
                    <a:pt x="501" y="1051"/>
                  </a:lnTo>
                  <a:lnTo>
                    <a:pt x="501" y="1051"/>
                  </a:lnTo>
                  <a:lnTo>
                    <a:pt x="499" y="1051"/>
                  </a:lnTo>
                  <a:lnTo>
                    <a:pt x="499" y="1052"/>
                  </a:lnTo>
                  <a:lnTo>
                    <a:pt x="498" y="1053"/>
                  </a:lnTo>
                  <a:lnTo>
                    <a:pt x="497" y="1054"/>
                  </a:lnTo>
                  <a:lnTo>
                    <a:pt x="497" y="1056"/>
                  </a:lnTo>
                  <a:lnTo>
                    <a:pt x="497" y="1057"/>
                  </a:lnTo>
                  <a:lnTo>
                    <a:pt x="497" y="1058"/>
                  </a:lnTo>
                  <a:lnTo>
                    <a:pt x="497" y="1058"/>
                  </a:lnTo>
                  <a:lnTo>
                    <a:pt x="496" y="1059"/>
                  </a:lnTo>
                  <a:lnTo>
                    <a:pt x="492" y="1062"/>
                  </a:lnTo>
                  <a:lnTo>
                    <a:pt x="485" y="1066"/>
                  </a:lnTo>
                  <a:lnTo>
                    <a:pt x="484" y="1066"/>
                  </a:lnTo>
                  <a:lnTo>
                    <a:pt x="483" y="1067"/>
                  </a:lnTo>
                  <a:lnTo>
                    <a:pt x="483" y="1067"/>
                  </a:lnTo>
                  <a:lnTo>
                    <a:pt x="483" y="1068"/>
                  </a:lnTo>
                  <a:lnTo>
                    <a:pt x="482" y="1071"/>
                  </a:lnTo>
                  <a:lnTo>
                    <a:pt x="481" y="1072"/>
                  </a:lnTo>
                  <a:lnTo>
                    <a:pt x="481" y="1073"/>
                  </a:lnTo>
                  <a:lnTo>
                    <a:pt x="481" y="1074"/>
                  </a:lnTo>
                  <a:lnTo>
                    <a:pt x="481" y="1074"/>
                  </a:lnTo>
                  <a:lnTo>
                    <a:pt x="480" y="1075"/>
                  </a:lnTo>
                  <a:lnTo>
                    <a:pt x="475" y="1077"/>
                  </a:lnTo>
                  <a:lnTo>
                    <a:pt x="463" y="1080"/>
                  </a:lnTo>
                  <a:lnTo>
                    <a:pt x="457" y="1081"/>
                  </a:lnTo>
                  <a:lnTo>
                    <a:pt x="455" y="1080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49" y="1076"/>
                  </a:lnTo>
                  <a:lnTo>
                    <a:pt x="448" y="1075"/>
                  </a:lnTo>
                  <a:lnTo>
                    <a:pt x="446" y="1074"/>
                  </a:lnTo>
                  <a:lnTo>
                    <a:pt x="445" y="1074"/>
                  </a:lnTo>
                  <a:lnTo>
                    <a:pt x="443" y="1074"/>
                  </a:lnTo>
                  <a:lnTo>
                    <a:pt x="438" y="1075"/>
                  </a:lnTo>
                  <a:lnTo>
                    <a:pt x="436" y="1075"/>
                  </a:lnTo>
                  <a:lnTo>
                    <a:pt x="434" y="1075"/>
                  </a:lnTo>
                  <a:lnTo>
                    <a:pt x="432" y="1074"/>
                  </a:lnTo>
                  <a:lnTo>
                    <a:pt x="430" y="1072"/>
                  </a:lnTo>
                  <a:lnTo>
                    <a:pt x="429" y="1070"/>
                  </a:lnTo>
                  <a:lnTo>
                    <a:pt x="428" y="1070"/>
                  </a:lnTo>
                  <a:lnTo>
                    <a:pt x="427" y="1070"/>
                  </a:lnTo>
                  <a:lnTo>
                    <a:pt x="426" y="1070"/>
                  </a:lnTo>
                  <a:lnTo>
                    <a:pt x="425" y="1070"/>
                  </a:lnTo>
                  <a:lnTo>
                    <a:pt x="425" y="1070"/>
                  </a:lnTo>
                  <a:lnTo>
                    <a:pt x="425" y="1071"/>
                  </a:lnTo>
                  <a:lnTo>
                    <a:pt x="425" y="1072"/>
                  </a:lnTo>
                  <a:lnTo>
                    <a:pt x="425" y="1073"/>
                  </a:lnTo>
                  <a:lnTo>
                    <a:pt x="425" y="1076"/>
                  </a:lnTo>
                  <a:lnTo>
                    <a:pt x="425" y="1076"/>
                  </a:lnTo>
                  <a:lnTo>
                    <a:pt x="425" y="1076"/>
                  </a:lnTo>
                  <a:lnTo>
                    <a:pt x="424" y="1077"/>
                  </a:lnTo>
                  <a:lnTo>
                    <a:pt x="423" y="1077"/>
                  </a:lnTo>
                  <a:lnTo>
                    <a:pt x="422" y="1077"/>
                  </a:lnTo>
                  <a:lnTo>
                    <a:pt x="422" y="1077"/>
                  </a:lnTo>
                  <a:lnTo>
                    <a:pt x="420" y="1076"/>
                  </a:lnTo>
                  <a:lnTo>
                    <a:pt x="417" y="1074"/>
                  </a:lnTo>
                  <a:lnTo>
                    <a:pt x="416" y="1073"/>
                  </a:lnTo>
                  <a:lnTo>
                    <a:pt x="415" y="1073"/>
                  </a:lnTo>
                  <a:lnTo>
                    <a:pt x="414" y="1073"/>
                  </a:lnTo>
                  <a:lnTo>
                    <a:pt x="413" y="1073"/>
                  </a:lnTo>
                  <a:lnTo>
                    <a:pt x="411" y="1073"/>
                  </a:lnTo>
                  <a:lnTo>
                    <a:pt x="410" y="1073"/>
                  </a:lnTo>
                  <a:lnTo>
                    <a:pt x="409" y="1073"/>
                  </a:lnTo>
                  <a:lnTo>
                    <a:pt x="408" y="1073"/>
                  </a:lnTo>
                  <a:lnTo>
                    <a:pt x="406" y="1072"/>
                  </a:lnTo>
                  <a:lnTo>
                    <a:pt x="405" y="1070"/>
                  </a:lnTo>
                  <a:lnTo>
                    <a:pt x="404" y="1070"/>
                  </a:lnTo>
                  <a:lnTo>
                    <a:pt x="403" y="1070"/>
                  </a:lnTo>
                  <a:lnTo>
                    <a:pt x="397" y="1070"/>
                  </a:lnTo>
                  <a:lnTo>
                    <a:pt x="395" y="1070"/>
                  </a:lnTo>
                  <a:lnTo>
                    <a:pt x="393" y="1069"/>
                  </a:lnTo>
                  <a:lnTo>
                    <a:pt x="388" y="1065"/>
                  </a:lnTo>
                  <a:lnTo>
                    <a:pt x="384" y="1062"/>
                  </a:lnTo>
                  <a:lnTo>
                    <a:pt x="382" y="1060"/>
                  </a:lnTo>
                  <a:lnTo>
                    <a:pt x="380" y="1061"/>
                  </a:lnTo>
                  <a:lnTo>
                    <a:pt x="380" y="1062"/>
                  </a:lnTo>
                  <a:lnTo>
                    <a:pt x="380" y="1063"/>
                  </a:lnTo>
                  <a:lnTo>
                    <a:pt x="381" y="1064"/>
                  </a:lnTo>
                  <a:lnTo>
                    <a:pt x="381" y="1067"/>
                  </a:lnTo>
                  <a:lnTo>
                    <a:pt x="380" y="1068"/>
                  </a:lnTo>
                  <a:lnTo>
                    <a:pt x="380" y="1069"/>
                  </a:lnTo>
                  <a:lnTo>
                    <a:pt x="379" y="1070"/>
                  </a:lnTo>
                  <a:lnTo>
                    <a:pt x="376" y="1079"/>
                  </a:lnTo>
                  <a:lnTo>
                    <a:pt x="375" y="1081"/>
                  </a:lnTo>
                  <a:lnTo>
                    <a:pt x="374" y="1082"/>
                  </a:lnTo>
                  <a:lnTo>
                    <a:pt x="371" y="1084"/>
                  </a:lnTo>
                  <a:lnTo>
                    <a:pt x="368" y="1089"/>
                  </a:lnTo>
                  <a:lnTo>
                    <a:pt x="367" y="1090"/>
                  </a:lnTo>
                  <a:lnTo>
                    <a:pt x="366" y="1091"/>
                  </a:lnTo>
                  <a:lnTo>
                    <a:pt x="366" y="1091"/>
                  </a:lnTo>
                  <a:lnTo>
                    <a:pt x="367" y="1092"/>
                  </a:lnTo>
                  <a:lnTo>
                    <a:pt x="367" y="1093"/>
                  </a:lnTo>
                  <a:lnTo>
                    <a:pt x="368" y="1094"/>
                  </a:lnTo>
                  <a:lnTo>
                    <a:pt x="368" y="1095"/>
                  </a:lnTo>
                  <a:lnTo>
                    <a:pt x="368" y="1096"/>
                  </a:lnTo>
                  <a:lnTo>
                    <a:pt x="368" y="1097"/>
                  </a:lnTo>
                  <a:lnTo>
                    <a:pt x="368" y="1098"/>
                  </a:lnTo>
                  <a:lnTo>
                    <a:pt x="368" y="1098"/>
                  </a:lnTo>
                  <a:lnTo>
                    <a:pt x="367" y="1098"/>
                  </a:lnTo>
                  <a:lnTo>
                    <a:pt x="366" y="1099"/>
                  </a:lnTo>
                  <a:lnTo>
                    <a:pt x="366" y="1099"/>
                  </a:lnTo>
                  <a:lnTo>
                    <a:pt x="363" y="1100"/>
                  </a:lnTo>
                  <a:lnTo>
                    <a:pt x="363" y="1100"/>
                  </a:lnTo>
                  <a:lnTo>
                    <a:pt x="362" y="1100"/>
                  </a:lnTo>
                  <a:lnTo>
                    <a:pt x="361" y="1100"/>
                  </a:lnTo>
                  <a:lnTo>
                    <a:pt x="360" y="1101"/>
                  </a:lnTo>
                  <a:lnTo>
                    <a:pt x="359" y="1103"/>
                  </a:lnTo>
                  <a:lnTo>
                    <a:pt x="359" y="1104"/>
                  </a:lnTo>
                  <a:lnTo>
                    <a:pt x="359" y="1104"/>
                  </a:lnTo>
                  <a:lnTo>
                    <a:pt x="360" y="1106"/>
                  </a:lnTo>
                  <a:lnTo>
                    <a:pt x="360" y="1107"/>
                  </a:lnTo>
                  <a:lnTo>
                    <a:pt x="361" y="1110"/>
                  </a:lnTo>
                  <a:lnTo>
                    <a:pt x="361" y="1111"/>
                  </a:lnTo>
                  <a:lnTo>
                    <a:pt x="361" y="1111"/>
                  </a:lnTo>
                  <a:lnTo>
                    <a:pt x="363" y="1114"/>
                  </a:lnTo>
                  <a:lnTo>
                    <a:pt x="363" y="1114"/>
                  </a:lnTo>
                  <a:lnTo>
                    <a:pt x="363" y="1116"/>
                  </a:lnTo>
                  <a:lnTo>
                    <a:pt x="363" y="1117"/>
                  </a:lnTo>
                  <a:lnTo>
                    <a:pt x="363" y="1118"/>
                  </a:lnTo>
                  <a:lnTo>
                    <a:pt x="363" y="1119"/>
                  </a:lnTo>
                  <a:lnTo>
                    <a:pt x="363" y="1120"/>
                  </a:lnTo>
                  <a:lnTo>
                    <a:pt x="361" y="1123"/>
                  </a:lnTo>
                  <a:lnTo>
                    <a:pt x="359" y="1128"/>
                  </a:lnTo>
                  <a:lnTo>
                    <a:pt x="357" y="1130"/>
                  </a:lnTo>
                  <a:lnTo>
                    <a:pt x="354" y="1137"/>
                  </a:lnTo>
                  <a:lnTo>
                    <a:pt x="353" y="1137"/>
                  </a:lnTo>
                  <a:lnTo>
                    <a:pt x="352" y="1138"/>
                  </a:lnTo>
                  <a:lnTo>
                    <a:pt x="352" y="1138"/>
                  </a:lnTo>
                  <a:lnTo>
                    <a:pt x="351" y="1138"/>
                  </a:lnTo>
                  <a:lnTo>
                    <a:pt x="350" y="1138"/>
                  </a:lnTo>
                  <a:lnTo>
                    <a:pt x="349" y="1138"/>
                  </a:lnTo>
                  <a:lnTo>
                    <a:pt x="349" y="1138"/>
                  </a:lnTo>
                  <a:lnTo>
                    <a:pt x="346" y="1136"/>
                  </a:lnTo>
                  <a:lnTo>
                    <a:pt x="343" y="1135"/>
                  </a:lnTo>
                  <a:lnTo>
                    <a:pt x="338" y="1133"/>
                  </a:lnTo>
                  <a:lnTo>
                    <a:pt x="336" y="1133"/>
                  </a:lnTo>
                  <a:lnTo>
                    <a:pt x="335" y="1134"/>
                  </a:lnTo>
                  <a:lnTo>
                    <a:pt x="333" y="1134"/>
                  </a:lnTo>
                  <a:lnTo>
                    <a:pt x="330" y="1136"/>
                  </a:lnTo>
                  <a:lnTo>
                    <a:pt x="329" y="1136"/>
                  </a:lnTo>
                  <a:lnTo>
                    <a:pt x="328" y="1137"/>
                  </a:lnTo>
                  <a:lnTo>
                    <a:pt x="322" y="1136"/>
                  </a:lnTo>
                  <a:lnTo>
                    <a:pt x="321" y="1136"/>
                  </a:lnTo>
                  <a:lnTo>
                    <a:pt x="321" y="1136"/>
                  </a:lnTo>
                  <a:lnTo>
                    <a:pt x="311" y="1139"/>
                  </a:lnTo>
                  <a:lnTo>
                    <a:pt x="310" y="1140"/>
                  </a:lnTo>
                  <a:lnTo>
                    <a:pt x="308" y="1142"/>
                  </a:lnTo>
                  <a:lnTo>
                    <a:pt x="307" y="1142"/>
                  </a:lnTo>
                  <a:lnTo>
                    <a:pt x="307" y="1143"/>
                  </a:lnTo>
                  <a:lnTo>
                    <a:pt x="306" y="1142"/>
                  </a:lnTo>
                  <a:lnTo>
                    <a:pt x="304" y="1140"/>
                  </a:lnTo>
                  <a:lnTo>
                    <a:pt x="302" y="1139"/>
                  </a:lnTo>
                  <a:lnTo>
                    <a:pt x="300" y="1139"/>
                  </a:lnTo>
                  <a:lnTo>
                    <a:pt x="297" y="1138"/>
                  </a:lnTo>
                  <a:lnTo>
                    <a:pt x="294" y="1133"/>
                  </a:lnTo>
                  <a:lnTo>
                    <a:pt x="289" y="1130"/>
                  </a:lnTo>
                  <a:lnTo>
                    <a:pt x="286" y="1128"/>
                  </a:lnTo>
                  <a:lnTo>
                    <a:pt x="273" y="1126"/>
                  </a:lnTo>
                  <a:lnTo>
                    <a:pt x="271" y="1125"/>
                  </a:lnTo>
                  <a:lnTo>
                    <a:pt x="268" y="1123"/>
                  </a:lnTo>
                  <a:lnTo>
                    <a:pt x="267" y="1121"/>
                  </a:lnTo>
                  <a:lnTo>
                    <a:pt x="264" y="1107"/>
                  </a:lnTo>
                  <a:lnTo>
                    <a:pt x="263" y="1106"/>
                  </a:lnTo>
                  <a:lnTo>
                    <a:pt x="261" y="1104"/>
                  </a:lnTo>
                  <a:lnTo>
                    <a:pt x="260" y="1101"/>
                  </a:lnTo>
                  <a:lnTo>
                    <a:pt x="259" y="1096"/>
                  </a:lnTo>
                  <a:lnTo>
                    <a:pt x="259" y="1093"/>
                  </a:lnTo>
                  <a:lnTo>
                    <a:pt x="253" y="1084"/>
                  </a:lnTo>
                  <a:lnTo>
                    <a:pt x="251" y="1078"/>
                  </a:lnTo>
                  <a:lnTo>
                    <a:pt x="252" y="1073"/>
                  </a:lnTo>
                  <a:lnTo>
                    <a:pt x="254" y="1070"/>
                  </a:lnTo>
                  <a:lnTo>
                    <a:pt x="255" y="1065"/>
                  </a:lnTo>
                  <a:lnTo>
                    <a:pt x="254" y="1063"/>
                  </a:lnTo>
                  <a:lnTo>
                    <a:pt x="251" y="1063"/>
                  </a:lnTo>
                  <a:lnTo>
                    <a:pt x="249" y="1063"/>
                  </a:lnTo>
                  <a:lnTo>
                    <a:pt x="246" y="1066"/>
                  </a:lnTo>
                  <a:lnTo>
                    <a:pt x="244" y="1067"/>
                  </a:lnTo>
                  <a:lnTo>
                    <a:pt x="244" y="1067"/>
                  </a:lnTo>
                  <a:lnTo>
                    <a:pt x="242" y="1065"/>
                  </a:lnTo>
                  <a:lnTo>
                    <a:pt x="241" y="1063"/>
                  </a:lnTo>
                  <a:lnTo>
                    <a:pt x="240" y="1063"/>
                  </a:lnTo>
                  <a:lnTo>
                    <a:pt x="238" y="1062"/>
                  </a:lnTo>
                  <a:lnTo>
                    <a:pt x="237" y="1062"/>
                  </a:lnTo>
                  <a:lnTo>
                    <a:pt x="237" y="1063"/>
                  </a:lnTo>
                  <a:lnTo>
                    <a:pt x="235" y="1063"/>
                  </a:lnTo>
                  <a:lnTo>
                    <a:pt x="234" y="1065"/>
                  </a:lnTo>
                  <a:lnTo>
                    <a:pt x="232" y="1065"/>
                  </a:lnTo>
                  <a:lnTo>
                    <a:pt x="223" y="1063"/>
                  </a:lnTo>
                  <a:lnTo>
                    <a:pt x="222" y="1063"/>
                  </a:lnTo>
                  <a:lnTo>
                    <a:pt x="218" y="1064"/>
                  </a:lnTo>
                  <a:lnTo>
                    <a:pt x="216" y="1064"/>
                  </a:lnTo>
                  <a:lnTo>
                    <a:pt x="215" y="1063"/>
                  </a:lnTo>
                  <a:lnTo>
                    <a:pt x="212" y="1061"/>
                  </a:lnTo>
                  <a:lnTo>
                    <a:pt x="210" y="1060"/>
                  </a:lnTo>
                  <a:lnTo>
                    <a:pt x="209" y="1060"/>
                  </a:lnTo>
                  <a:lnTo>
                    <a:pt x="204" y="1060"/>
                  </a:lnTo>
                  <a:lnTo>
                    <a:pt x="203" y="1060"/>
                  </a:lnTo>
                  <a:lnTo>
                    <a:pt x="201" y="1059"/>
                  </a:lnTo>
                  <a:lnTo>
                    <a:pt x="200" y="1058"/>
                  </a:lnTo>
                  <a:lnTo>
                    <a:pt x="198" y="1057"/>
                  </a:lnTo>
                  <a:lnTo>
                    <a:pt x="198" y="1056"/>
                  </a:lnTo>
                  <a:lnTo>
                    <a:pt x="196" y="1056"/>
                  </a:lnTo>
                  <a:lnTo>
                    <a:pt x="196" y="1056"/>
                  </a:lnTo>
                  <a:lnTo>
                    <a:pt x="193" y="1056"/>
                  </a:lnTo>
                  <a:lnTo>
                    <a:pt x="191" y="1056"/>
                  </a:lnTo>
                  <a:lnTo>
                    <a:pt x="189" y="1056"/>
                  </a:lnTo>
                  <a:lnTo>
                    <a:pt x="189" y="1056"/>
                  </a:lnTo>
                  <a:lnTo>
                    <a:pt x="188" y="1055"/>
                  </a:lnTo>
                  <a:lnTo>
                    <a:pt x="186" y="1053"/>
                  </a:lnTo>
                  <a:lnTo>
                    <a:pt x="186" y="1052"/>
                  </a:lnTo>
                  <a:lnTo>
                    <a:pt x="184" y="1051"/>
                  </a:lnTo>
                  <a:lnTo>
                    <a:pt x="182" y="1052"/>
                  </a:lnTo>
                  <a:lnTo>
                    <a:pt x="181" y="1052"/>
                  </a:lnTo>
                  <a:lnTo>
                    <a:pt x="180" y="1051"/>
                  </a:lnTo>
                  <a:lnTo>
                    <a:pt x="179" y="1050"/>
                  </a:lnTo>
                  <a:lnTo>
                    <a:pt x="178" y="1049"/>
                  </a:lnTo>
                  <a:lnTo>
                    <a:pt x="176" y="1047"/>
                  </a:lnTo>
                  <a:lnTo>
                    <a:pt x="172" y="1046"/>
                  </a:lnTo>
                  <a:lnTo>
                    <a:pt x="170" y="1044"/>
                  </a:lnTo>
                  <a:lnTo>
                    <a:pt x="168" y="1042"/>
                  </a:lnTo>
                  <a:lnTo>
                    <a:pt x="169" y="1036"/>
                  </a:lnTo>
                  <a:lnTo>
                    <a:pt x="169" y="1034"/>
                  </a:lnTo>
                  <a:lnTo>
                    <a:pt x="168" y="1034"/>
                  </a:lnTo>
                  <a:lnTo>
                    <a:pt x="166" y="1035"/>
                  </a:lnTo>
                  <a:lnTo>
                    <a:pt x="165" y="1036"/>
                  </a:lnTo>
                  <a:lnTo>
                    <a:pt x="163" y="1036"/>
                  </a:lnTo>
                  <a:lnTo>
                    <a:pt x="162" y="1036"/>
                  </a:lnTo>
                  <a:lnTo>
                    <a:pt x="162" y="1037"/>
                  </a:lnTo>
                  <a:lnTo>
                    <a:pt x="161" y="1037"/>
                  </a:lnTo>
                  <a:lnTo>
                    <a:pt x="161" y="1038"/>
                  </a:lnTo>
                  <a:lnTo>
                    <a:pt x="161" y="1039"/>
                  </a:lnTo>
                  <a:lnTo>
                    <a:pt x="160" y="1039"/>
                  </a:lnTo>
                  <a:lnTo>
                    <a:pt x="158" y="1039"/>
                  </a:lnTo>
                  <a:lnTo>
                    <a:pt x="157" y="1039"/>
                  </a:lnTo>
                  <a:lnTo>
                    <a:pt x="155" y="1041"/>
                  </a:lnTo>
                  <a:lnTo>
                    <a:pt x="154" y="1041"/>
                  </a:lnTo>
                  <a:lnTo>
                    <a:pt x="154" y="1040"/>
                  </a:lnTo>
                  <a:lnTo>
                    <a:pt x="153" y="1040"/>
                  </a:lnTo>
                  <a:lnTo>
                    <a:pt x="151" y="1040"/>
                  </a:lnTo>
                  <a:lnTo>
                    <a:pt x="148" y="1041"/>
                  </a:lnTo>
                  <a:lnTo>
                    <a:pt x="147" y="1041"/>
                  </a:lnTo>
                  <a:lnTo>
                    <a:pt x="146" y="1039"/>
                  </a:lnTo>
                  <a:lnTo>
                    <a:pt x="145" y="1036"/>
                  </a:lnTo>
                  <a:lnTo>
                    <a:pt x="144" y="1034"/>
                  </a:lnTo>
                  <a:lnTo>
                    <a:pt x="144" y="1031"/>
                  </a:lnTo>
                  <a:lnTo>
                    <a:pt x="142" y="1028"/>
                  </a:lnTo>
                  <a:lnTo>
                    <a:pt x="140" y="1028"/>
                  </a:lnTo>
                  <a:lnTo>
                    <a:pt x="137" y="1027"/>
                  </a:lnTo>
                  <a:lnTo>
                    <a:pt x="135" y="1027"/>
                  </a:lnTo>
                  <a:lnTo>
                    <a:pt x="133" y="1025"/>
                  </a:lnTo>
                  <a:lnTo>
                    <a:pt x="132" y="1022"/>
                  </a:lnTo>
                  <a:lnTo>
                    <a:pt x="132" y="1020"/>
                  </a:lnTo>
                  <a:lnTo>
                    <a:pt x="132" y="1019"/>
                  </a:lnTo>
                  <a:lnTo>
                    <a:pt x="133" y="1018"/>
                  </a:lnTo>
                  <a:lnTo>
                    <a:pt x="135" y="1016"/>
                  </a:lnTo>
                  <a:lnTo>
                    <a:pt x="136" y="1016"/>
                  </a:lnTo>
                  <a:lnTo>
                    <a:pt x="136" y="1015"/>
                  </a:lnTo>
                  <a:lnTo>
                    <a:pt x="136" y="1015"/>
                  </a:lnTo>
                  <a:lnTo>
                    <a:pt x="135" y="1014"/>
                  </a:lnTo>
                  <a:lnTo>
                    <a:pt x="135" y="1013"/>
                  </a:lnTo>
                  <a:lnTo>
                    <a:pt x="136" y="1012"/>
                  </a:lnTo>
                  <a:lnTo>
                    <a:pt x="137" y="1011"/>
                  </a:lnTo>
                  <a:lnTo>
                    <a:pt x="139" y="1011"/>
                  </a:lnTo>
                  <a:lnTo>
                    <a:pt x="138" y="1009"/>
                  </a:lnTo>
                  <a:lnTo>
                    <a:pt x="137" y="1008"/>
                  </a:lnTo>
                  <a:lnTo>
                    <a:pt x="136" y="1007"/>
                  </a:lnTo>
                  <a:lnTo>
                    <a:pt x="135" y="1006"/>
                  </a:lnTo>
                  <a:lnTo>
                    <a:pt x="135" y="1002"/>
                  </a:lnTo>
                  <a:lnTo>
                    <a:pt x="137" y="997"/>
                  </a:lnTo>
                  <a:lnTo>
                    <a:pt x="136" y="994"/>
                  </a:lnTo>
                  <a:lnTo>
                    <a:pt x="130" y="983"/>
                  </a:lnTo>
                  <a:lnTo>
                    <a:pt x="129" y="981"/>
                  </a:lnTo>
                  <a:lnTo>
                    <a:pt x="126" y="978"/>
                  </a:lnTo>
                  <a:lnTo>
                    <a:pt x="122" y="976"/>
                  </a:lnTo>
                  <a:lnTo>
                    <a:pt x="118" y="973"/>
                  </a:lnTo>
                  <a:lnTo>
                    <a:pt x="112" y="973"/>
                  </a:lnTo>
                  <a:lnTo>
                    <a:pt x="109" y="974"/>
                  </a:lnTo>
                  <a:lnTo>
                    <a:pt x="109" y="974"/>
                  </a:lnTo>
                  <a:lnTo>
                    <a:pt x="109" y="975"/>
                  </a:lnTo>
                  <a:lnTo>
                    <a:pt x="108" y="976"/>
                  </a:lnTo>
                  <a:lnTo>
                    <a:pt x="105" y="976"/>
                  </a:lnTo>
                  <a:lnTo>
                    <a:pt x="104" y="974"/>
                  </a:lnTo>
                  <a:lnTo>
                    <a:pt x="104" y="971"/>
                  </a:lnTo>
                  <a:lnTo>
                    <a:pt x="104" y="968"/>
                  </a:lnTo>
                  <a:lnTo>
                    <a:pt x="103" y="966"/>
                  </a:lnTo>
                  <a:lnTo>
                    <a:pt x="102" y="964"/>
                  </a:lnTo>
                  <a:lnTo>
                    <a:pt x="100" y="962"/>
                  </a:lnTo>
                  <a:lnTo>
                    <a:pt x="98" y="961"/>
                  </a:lnTo>
                  <a:lnTo>
                    <a:pt x="91" y="959"/>
                  </a:lnTo>
                  <a:lnTo>
                    <a:pt x="90" y="959"/>
                  </a:lnTo>
                  <a:lnTo>
                    <a:pt x="88" y="957"/>
                  </a:lnTo>
                  <a:lnTo>
                    <a:pt x="87" y="957"/>
                  </a:lnTo>
                  <a:lnTo>
                    <a:pt x="86" y="957"/>
                  </a:lnTo>
                  <a:lnTo>
                    <a:pt x="81" y="957"/>
                  </a:lnTo>
                  <a:lnTo>
                    <a:pt x="79" y="957"/>
                  </a:lnTo>
                  <a:lnTo>
                    <a:pt x="77" y="958"/>
                  </a:lnTo>
                  <a:lnTo>
                    <a:pt x="76" y="958"/>
                  </a:lnTo>
                  <a:lnTo>
                    <a:pt x="75" y="959"/>
                  </a:lnTo>
                  <a:lnTo>
                    <a:pt x="75" y="959"/>
                  </a:lnTo>
                  <a:lnTo>
                    <a:pt x="74" y="961"/>
                  </a:lnTo>
                  <a:lnTo>
                    <a:pt x="74" y="962"/>
                  </a:lnTo>
                  <a:lnTo>
                    <a:pt x="73" y="962"/>
                  </a:lnTo>
                  <a:lnTo>
                    <a:pt x="72" y="962"/>
                  </a:lnTo>
                  <a:lnTo>
                    <a:pt x="72" y="959"/>
                  </a:lnTo>
                  <a:lnTo>
                    <a:pt x="72" y="959"/>
                  </a:lnTo>
                  <a:lnTo>
                    <a:pt x="70" y="957"/>
                  </a:lnTo>
                  <a:lnTo>
                    <a:pt x="69" y="955"/>
                  </a:lnTo>
                  <a:lnTo>
                    <a:pt x="64" y="955"/>
                  </a:lnTo>
                  <a:lnTo>
                    <a:pt x="63" y="953"/>
                  </a:lnTo>
                  <a:lnTo>
                    <a:pt x="62" y="953"/>
                  </a:lnTo>
                  <a:lnTo>
                    <a:pt x="61" y="952"/>
                  </a:lnTo>
                  <a:lnTo>
                    <a:pt x="59" y="953"/>
                  </a:lnTo>
                  <a:lnTo>
                    <a:pt x="56" y="953"/>
                  </a:lnTo>
                  <a:lnTo>
                    <a:pt x="54" y="954"/>
                  </a:lnTo>
                  <a:lnTo>
                    <a:pt x="53" y="953"/>
                  </a:lnTo>
                  <a:lnTo>
                    <a:pt x="52" y="953"/>
                  </a:lnTo>
                  <a:lnTo>
                    <a:pt x="51" y="952"/>
                  </a:lnTo>
                  <a:lnTo>
                    <a:pt x="50" y="950"/>
                  </a:lnTo>
                  <a:lnTo>
                    <a:pt x="47" y="948"/>
                  </a:lnTo>
                  <a:lnTo>
                    <a:pt x="45" y="946"/>
                  </a:lnTo>
                  <a:lnTo>
                    <a:pt x="44" y="946"/>
                  </a:lnTo>
                  <a:lnTo>
                    <a:pt x="44" y="944"/>
                  </a:lnTo>
                  <a:lnTo>
                    <a:pt x="45" y="944"/>
                  </a:lnTo>
                  <a:lnTo>
                    <a:pt x="47" y="944"/>
                  </a:lnTo>
                  <a:lnTo>
                    <a:pt x="49" y="944"/>
                  </a:lnTo>
                  <a:lnTo>
                    <a:pt x="49" y="943"/>
                  </a:lnTo>
                  <a:lnTo>
                    <a:pt x="49" y="942"/>
                  </a:lnTo>
                  <a:lnTo>
                    <a:pt x="50" y="941"/>
                  </a:lnTo>
                  <a:lnTo>
                    <a:pt x="51" y="939"/>
                  </a:lnTo>
                  <a:lnTo>
                    <a:pt x="51" y="939"/>
                  </a:lnTo>
                  <a:lnTo>
                    <a:pt x="54" y="939"/>
                  </a:lnTo>
                  <a:lnTo>
                    <a:pt x="56" y="939"/>
                  </a:lnTo>
                  <a:lnTo>
                    <a:pt x="56" y="939"/>
                  </a:lnTo>
                  <a:lnTo>
                    <a:pt x="57" y="939"/>
                  </a:lnTo>
                  <a:lnTo>
                    <a:pt x="58" y="939"/>
                  </a:lnTo>
                  <a:lnTo>
                    <a:pt x="58" y="939"/>
                  </a:lnTo>
                  <a:lnTo>
                    <a:pt x="59" y="939"/>
                  </a:lnTo>
                  <a:lnTo>
                    <a:pt x="59" y="939"/>
                  </a:lnTo>
                  <a:lnTo>
                    <a:pt x="60" y="938"/>
                  </a:lnTo>
                  <a:lnTo>
                    <a:pt x="60" y="938"/>
                  </a:lnTo>
                  <a:lnTo>
                    <a:pt x="60" y="938"/>
                  </a:lnTo>
                  <a:lnTo>
                    <a:pt x="62" y="938"/>
                  </a:lnTo>
                  <a:lnTo>
                    <a:pt x="62" y="937"/>
                  </a:lnTo>
                  <a:lnTo>
                    <a:pt x="63" y="936"/>
                  </a:lnTo>
                  <a:lnTo>
                    <a:pt x="63" y="935"/>
                  </a:lnTo>
                  <a:lnTo>
                    <a:pt x="64" y="934"/>
                  </a:lnTo>
                  <a:lnTo>
                    <a:pt x="65" y="935"/>
                  </a:lnTo>
                  <a:lnTo>
                    <a:pt x="65" y="935"/>
                  </a:lnTo>
                  <a:lnTo>
                    <a:pt x="68" y="940"/>
                  </a:lnTo>
                  <a:lnTo>
                    <a:pt x="69" y="941"/>
                  </a:lnTo>
                  <a:lnTo>
                    <a:pt x="70" y="940"/>
                  </a:lnTo>
                  <a:lnTo>
                    <a:pt x="74" y="939"/>
                  </a:lnTo>
                  <a:lnTo>
                    <a:pt x="76" y="939"/>
                  </a:lnTo>
                  <a:lnTo>
                    <a:pt x="76" y="938"/>
                  </a:lnTo>
                  <a:lnTo>
                    <a:pt x="77" y="937"/>
                  </a:lnTo>
                  <a:lnTo>
                    <a:pt x="77" y="936"/>
                  </a:lnTo>
                  <a:lnTo>
                    <a:pt x="79" y="936"/>
                  </a:lnTo>
                  <a:lnTo>
                    <a:pt x="84" y="933"/>
                  </a:lnTo>
                  <a:lnTo>
                    <a:pt x="84" y="932"/>
                  </a:lnTo>
                  <a:lnTo>
                    <a:pt x="84" y="930"/>
                  </a:lnTo>
                  <a:lnTo>
                    <a:pt x="85" y="929"/>
                  </a:lnTo>
                  <a:lnTo>
                    <a:pt x="87" y="928"/>
                  </a:lnTo>
                  <a:lnTo>
                    <a:pt x="90" y="927"/>
                  </a:lnTo>
                  <a:lnTo>
                    <a:pt x="88" y="926"/>
                  </a:lnTo>
                  <a:lnTo>
                    <a:pt x="86" y="925"/>
                  </a:lnTo>
                  <a:lnTo>
                    <a:pt x="84" y="920"/>
                  </a:lnTo>
                  <a:lnTo>
                    <a:pt x="83" y="919"/>
                  </a:lnTo>
                  <a:lnTo>
                    <a:pt x="77" y="917"/>
                  </a:lnTo>
                  <a:lnTo>
                    <a:pt x="76" y="915"/>
                  </a:lnTo>
                  <a:lnTo>
                    <a:pt x="74" y="913"/>
                  </a:lnTo>
                  <a:lnTo>
                    <a:pt x="74" y="911"/>
                  </a:lnTo>
                  <a:lnTo>
                    <a:pt x="74" y="909"/>
                  </a:lnTo>
                  <a:lnTo>
                    <a:pt x="74" y="908"/>
                  </a:lnTo>
                  <a:lnTo>
                    <a:pt x="76" y="907"/>
                  </a:lnTo>
                  <a:lnTo>
                    <a:pt x="76" y="906"/>
                  </a:lnTo>
                  <a:lnTo>
                    <a:pt x="76" y="905"/>
                  </a:lnTo>
                  <a:lnTo>
                    <a:pt x="77" y="904"/>
                  </a:lnTo>
                  <a:lnTo>
                    <a:pt x="77" y="904"/>
                  </a:lnTo>
                  <a:lnTo>
                    <a:pt x="77" y="903"/>
                  </a:lnTo>
                  <a:lnTo>
                    <a:pt x="78" y="902"/>
                  </a:lnTo>
                  <a:lnTo>
                    <a:pt x="78" y="901"/>
                  </a:lnTo>
                  <a:lnTo>
                    <a:pt x="78" y="899"/>
                  </a:lnTo>
                  <a:lnTo>
                    <a:pt x="77" y="899"/>
                  </a:lnTo>
                  <a:lnTo>
                    <a:pt x="74" y="897"/>
                  </a:lnTo>
                  <a:lnTo>
                    <a:pt x="74" y="897"/>
                  </a:lnTo>
                  <a:lnTo>
                    <a:pt x="74" y="897"/>
                  </a:lnTo>
                  <a:lnTo>
                    <a:pt x="74" y="896"/>
                  </a:lnTo>
                  <a:lnTo>
                    <a:pt x="74" y="895"/>
                  </a:lnTo>
                  <a:lnTo>
                    <a:pt x="74" y="895"/>
                  </a:lnTo>
                  <a:lnTo>
                    <a:pt x="76" y="893"/>
                  </a:lnTo>
                  <a:lnTo>
                    <a:pt x="76" y="892"/>
                  </a:lnTo>
                  <a:lnTo>
                    <a:pt x="75" y="892"/>
                  </a:lnTo>
                  <a:lnTo>
                    <a:pt x="74" y="892"/>
                  </a:lnTo>
                  <a:lnTo>
                    <a:pt x="74" y="891"/>
                  </a:lnTo>
                  <a:lnTo>
                    <a:pt x="74" y="890"/>
                  </a:lnTo>
                  <a:lnTo>
                    <a:pt x="74" y="889"/>
                  </a:lnTo>
                  <a:lnTo>
                    <a:pt x="74" y="884"/>
                  </a:lnTo>
                  <a:lnTo>
                    <a:pt x="74" y="883"/>
                  </a:lnTo>
                  <a:lnTo>
                    <a:pt x="70" y="880"/>
                  </a:lnTo>
                  <a:lnTo>
                    <a:pt x="69" y="878"/>
                  </a:lnTo>
                  <a:lnTo>
                    <a:pt x="67" y="870"/>
                  </a:lnTo>
                  <a:lnTo>
                    <a:pt x="67" y="863"/>
                  </a:lnTo>
                  <a:lnTo>
                    <a:pt x="67" y="862"/>
                  </a:lnTo>
                  <a:lnTo>
                    <a:pt x="68" y="861"/>
                  </a:lnTo>
                  <a:lnTo>
                    <a:pt x="70" y="857"/>
                  </a:lnTo>
                  <a:lnTo>
                    <a:pt x="71" y="856"/>
                  </a:lnTo>
                  <a:lnTo>
                    <a:pt x="71" y="856"/>
                  </a:lnTo>
                  <a:lnTo>
                    <a:pt x="71" y="854"/>
                  </a:lnTo>
                  <a:lnTo>
                    <a:pt x="70" y="852"/>
                  </a:lnTo>
                  <a:lnTo>
                    <a:pt x="70" y="851"/>
                  </a:lnTo>
                  <a:lnTo>
                    <a:pt x="70" y="850"/>
                  </a:lnTo>
                  <a:lnTo>
                    <a:pt x="70" y="850"/>
                  </a:lnTo>
                  <a:lnTo>
                    <a:pt x="70" y="849"/>
                  </a:lnTo>
                  <a:lnTo>
                    <a:pt x="69" y="849"/>
                  </a:lnTo>
                  <a:lnTo>
                    <a:pt x="69" y="849"/>
                  </a:lnTo>
                  <a:lnTo>
                    <a:pt x="68" y="847"/>
                  </a:lnTo>
                  <a:lnTo>
                    <a:pt x="67" y="846"/>
                  </a:lnTo>
                  <a:lnTo>
                    <a:pt x="65" y="846"/>
                  </a:lnTo>
                  <a:lnTo>
                    <a:pt x="64" y="846"/>
                  </a:lnTo>
                  <a:lnTo>
                    <a:pt x="63" y="846"/>
                  </a:lnTo>
                  <a:lnTo>
                    <a:pt x="62" y="845"/>
                  </a:lnTo>
                  <a:lnTo>
                    <a:pt x="61" y="844"/>
                  </a:lnTo>
                  <a:lnTo>
                    <a:pt x="60" y="843"/>
                  </a:lnTo>
                  <a:lnTo>
                    <a:pt x="50" y="840"/>
                  </a:lnTo>
                  <a:lnTo>
                    <a:pt x="42" y="835"/>
                  </a:lnTo>
                  <a:lnTo>
                    <a:pt x="41" y="835"/>
                  </a:lnTo>
                  <a:lnTo>
                    <a:pt x="37" y="836"/>
                  </a:lnTo>
                  <a:lnTo>
                    <a:pt x="35" y="836"/>
                  </a:lnTo>
                  <a:lnTo>
                    <a:pt x="35" y="836"/>
                  </a:lnTo>
                  <a:lnTo>
                    <a:pt x="31" y="835"/>
                  </a:lnTo>
                  <a:lnTo>
                    <a:pt x="30" y="835"/>
                  </a:lnTo>
                  <a:lnTo>
                    <a:pt x="29" y="836"/>
                  </a:lnTo>
                  <a:lnTo>
                    <a:pt x="28" y="837"/>
                  </a:lnTo>
                  <a:lnTo>
                    <a:pt x="28" y="838"/>
                  </a:lnTo>
                  <a:lnTo>
                    <a:pt x="28" y="838"/>
                  </a:lnTo>
                  <a:lnTo>
                    <a:pt x="28" y="839"/>
                  </a:lnTo>
                  <a:lnTo>
                    <a:pt x="28" y="840"/>
                  </a:lnTo>
                  <a:lnTo>
                    <a:pt x="26" y="840"/>
                  </a:lnTo>
                  <a:lnTo>
                    <a:pt x="25" y="841"/>
                  </a:lnTo>
                  <a:lnTo>
                    <a:pt x="25" y="842"/>
                  </a:lnTo>
                  <a:lnTo>
                    <a:pt x="26" y="843"/>
                  </a:lnTo>
                  <a:lnTo>
                    <a:pt x="27" y="844"/>
                  </a:lnTo>
                  <a:lnTo>
                    <a:pt x="26" y="845"/>
                  </a:lnTo>
                  <a:lnTo>
                    <a:pt x="25" y="846"/>
                  </a:lnTo>
                  <a:lnTo>
                    <a:pt x="20" y="845"/>
                  </a:lnTo>
                  <a:lnTo>
                    <a:pt x="18" y="845"/>
                  </a:lnTo>
                  <a:lnTo>
                    <a:pt x="16" y="843"/>
                  </a:lnTo>
                  <a:lnTo>
                    <a:pt x="16" y="843"/>
                  </a:lnTo>
                  <a:lnTo>
                    <a:pt x="14" y="842"/>
                  </a:lnTo>
                  <a:lnTo>
                    <a:pt x="13" y="842"/>
                  </a:lnTo>
                  <a:lnTo>
                    <a:pt x="12" y="840"/>
                  </a:lnTo>
                  <a:lnTo>
                    <a:pt x="11" y="839"/>
                  </a:lnTo>
                  <a:lnTo>
                    <a:pt x="11" y="836"/>
                  </a:lnTo>
                  <a:lnTo>
                    <a:pt x="10" y="835"/>
                  </a:lnTo>
                  <a:lnTo>
                    <a:pt x="8" y="831"/>
                  </a:lnTo>
                  <a:lnTo>
                    <a:pt x="7" y="830"/>
                  </a:lnTo>
                  <a:lnTo>
                    <a:pt x="8" y="828"/>
                  </a:lnTo>
                  <a:lnTo>
                    <a:pt x="8" y="826"/>
                  </a:lnTo>
                  <a:lnTo>
                    <a:pt x="7" y="825"/>
                  </a:lnTo>
                  <a:lnTo>
                    <a:pt x="6" y="822"/>
                  </a:lnTo>
                  <a:lnTo>
                    <a:pt x="5" y="821"/>
                  </a:lnTo>
                  <a:lnTo>
                    <a:pt x="5" y="821"/>
                  </a:lnTo>
                  <a:lnTo>
                    <a:pt x="6" y="819"/>
                  </a:lnTo>
                  <a:lnTo>
                    <a:pt x="6" y="818"/>
                  </a:lnTo>
                  <a:lnTo>
                    <a:pt x="7" y="817"/>
                  </a:lnTo>
                  <a:lnTo>
                    <a:pt x="8" y="816"/>
                  </a:lnTo>
                  <a:lnTo>
                    <a:pt x="11" y="816"/>
                  </a:lnTo>
                  <a:lnTo>
                    <a:pt x="13" y="816"/>
                  </a:lnTo>
                  <a:lnTo>
                    <a:pt x="13" y="815"/>
                  </a:lnTo>
                  <a:lnTo>
                    <a:pt x="14" y="814"/>
                  </a:lnTo>
                  <a:lnTo>
                    <a:pt x="14" y="813"/>
                  </a:lnTo>
                  <a:lnTo>
                    <a:pt x="13" y="812"/>
                  </a:lnTo>
                  <a:lnTo>
                    <a:pt x="12" y="811"/>
                  </a:lnTo>
                  <a:lnTo>
                    <a:pt x="10" y="809"/>
                  </a:lnTo>
                  <a:lnTo>
                    <a:pt x="7" y="807"/>
                  </a:lnTo>
                  <a:lnTo>
                    <a:pt x="6" y="805"/>
                  </a:lnTo>
                  <a:lnTo>
                    <a:pt x="6" y="804"/>
                  </a:lnTo>
                  <a:lnTo>
                    <a:pt x="5" y="801"/>
                  </a:lnTo>
                  <a:lnTo>
                    <a:pt x="5" y="801"/>
                  </a:lnTo>
                  <a:lnTo>
                    <a:pt x="2" y="798"/>
                  </a:lnTo>
                  <a:lnTo>
                    <a:pt x="0" y="796"/>
                  </a:lnTo>
                  <a:lnTo>
                    <a:pt x="0" y="794"/>
                  </a:lnTo>
                  <a:lnTo>
                    <a:pt x="0" y="792"/>
                  </a:lnTo>
                  <a:lnTo>
                    <a:pt x="2" y="787"/>
                  </a:lnTo>
                  <a:lnTo>
                    <a:pt x="3" y="786"/>
                  </a:lnTo>
                  <a:lnTo>
                    <a:pt x="3" y="784"/>
                  </a:lnTo>
                  <a:lnTo>
                    <a:pt x="2" y="780"/>
                  </a:lnTo>
                  <a:lnTo>
                    <a:pt x="2" y="778"/>
                  </a:lnTo>
                  <a:lnTo>
                    <a:pt x="13" y="777"/>
                  </a:lnTo>
                  <a:lnTo>
                    <a:pt x="14" y="776"/>
                  </a:lnTo>
                  <a:lnTo>
                    <a:pt x="14" y="775"/>
                  </a:lnTo>
                  <a:lnTo>
                    <a:pt x="15" y="773"/>
                  </a:lnTo>
                  <a:lnTo>
                    <a:pt x="16" y="771"/>
                  </a:lnTo>
                  <a:lnTo>
                    <a:pt x="16" y="770"/>
                  </a:lnTo>
                  <a:lnTo>
                    <a:pt x="17" y="769"/>
                  </a:lnTo>
                  <a:lnTo>
                    <a:pt x="19" y="768"/>
                  </a:lnTo>
                  <a:lnTo>
                    <a:pt x="19" y="767"/>
                  </a:lnTo>
                  <a:lnTo>
                    <a:pt x="18" y="763"/>
                  </a:lnTo>
                  <a:lnTo>
                    <a:pt x="18" y="760"/>
                  </a:lnTo>
                  <a:lnTo>
                    <a:pt x="17" y="759"/>
                  </a:lnTo>
                  <a:lnTo>
                    <a:pt x="16" y="758"/>
                  </a:lnTo>
                  <a:lnTo>
                    <a:pt x="15" y="757"/>
                  </a:lnTo>
                  <a:lnTo>
                    <a:pt x="14" y="756"/>
                  </a:lnTo>
                  <a:lnTo>
                    <a:pt x="14" y="756"/>
                  </a:lnTo>
                  <a:lnTo>
                    <a:pt x="13" y="754"/>
                  </a:lnTo>
                  <a:lnTo>
                    <a:pt x="13" y="753"/>
                  </a:lnTo>
                  <a:lnTo>
                    <a:pt x="13" y="752"/>
                  </a:lnTo>
                  <a:lnTo>
                    <a:pt x="14" y="751"/>
                  </a:lnTo>
                  <a:lnTo>
                    <a:pt x="14" y="749"/>
                  </a:lnTo>
                  <a:lnTo>
                    <a:pt x="16" y="748"/>
                  </a:lnTo>
                  <a:lnTo>
                    <a:pt x="16" y="747"/>
                  </a:lnTo>
                  <a:lnTo>
                    <a:pt x="16" y="746"/>
                  </a:lnTo>
                  <a:lnTo>
                    <a:pt x="17" y="744"/>
                  </a:lnTo>
                  <a:lnTo>
                    <a:pt x="18" y="742"/>
                  </a:lnTo>
                  <a:lnTo>
                    <a:pt x="19" y="740"/>
                  </a:lnTo>
                  <a:lnTo>
                    <a:pt x="20" y="739"/>
                  </a:lnTo>
                  <a:lnTo>
                    <a:pt x="21" y="738"/>
                  </a:lnTo>
                  <a:lnTo>
                    <a:pt x="21" y="737"/>
                  </a:lnTo>
                  <a:lnTo>
                    <a:pt x="21" y="736"/>
                  </a:lnTo>
                  <a:lnTo>
                    <a:pt x="21" y="735"/>
                  </a:lnTo>
                  <a:lnTo>
                    <a:pt x="21" y="734"/>
                  </a:lnTo>
                  <a:lnTo>
                    <a:pt x="23" y="732"/>
                  </a:lnTo>
                  <a:lnTo>
                    <a:pt x="27" y="732"/>
                  </a:lnTo>
                  <a:lnTo>
                    <a:pt x="28" y="731"/>
                  </a:lnTo>
                  <a:lnTo>
                    <a:pt x="31" y="730"/>
                  </a:lnTo>
                  <a:lnTo>
                    <a:pt x="33" y="729"/>
                  </a:lnTo>
                  <a:lnTo>
                    <a:pt x="35" y="729"/>
                  </a:lnTo>
                  <a:lnTo>
                    <a:pt x="37" y="730"/>
                  </a:lnTo>
                  <a:lnTo>
                    <a:pt x="39" y="730"/>
                  </a:lnTo>
                  <a:lnTo>
                    <a:pt x="41" y="731"/>
                  </a:lnTo>
                  <a:lnTo>
                    <a:pt x="42" y="730"/>
                  </a:lnTo>
                  <a:lnTo>
                    <a:pt x="44" y="730"/>
                  </a:lnTo>
                  <a:lnTo>
                    <a:pt x="50" y="725"/>
                  </a:lnTo>
                  <a:lnTo>
                    <a:pt x="56" y="718"/>
                  </a:lnTo>
                  <a:lnTo>
                    <a:pt x="57" y="718"/>
                  </a:lnTo>
                  <a:lnTo>
                    <a:pt x="60" y="716"/>
                  </a:lnTo>
                  <a:lnTo>
                    <a:pt x="61" y="716"/>
                  </a:lnTo>
                  <a:lnTo>
                    <a:pt x="63" y="712"/>
                  </a:lnTo>
                  <a:lnTo>
                    <a:pt x="64" y="712"/>
                  </a:lnTo>
                  <a:lnTo>
                    <a:pt x="66" y="712"/>
                  </a:lnTo>
                  <a:lnTo>
                    <a:pt x="70" y="713"/>
                  </a:lnTo>
                  <a:lnTo>
                    <a:pt x="72" y="712"/>
                  </a:lnTo>
                  <a:lnTo>
                    <a:pt x="72" y="711"/>
                  </a:lnTo>
                  <a:lnTo>
                    <a:pt x="71" y="710"/>
                  </a:lnTo>
                  <a:lnTo>
                    <a:pt x="69" y="707"/>
                  </a:lnTo>
                  <a:lnTo>
                    <a:pt x="68" y="705"/>
                  </a:lnTo>
                  <a:lnTo>
                    <a:pt x="69" y="704"/>
                  </a:lnTo>
                  <a:lnTo>
                    <a:pt x="70" y="703"/>
                  </a:lnTo>
                  <a:lnTo>
                    <a:pt x="70" y="701"/>
                  </a:lnTo>
                  <a:lnTo>
                    <a:pt x="70" y="700"/>
                  </a:lnTo>
                  <a:lnTo>
                    <a:pt x="70" y="699"/>
                  </a:lnTo>
                  <a:lnTo>
                    <a:pt x="72" y="698"/>
                  </a:lnTo>
                  <a:lnTo>
                    <a:pt x="73" y="699"/>
                  </a:lnTo>
                  <a:lnTo>
                    <a:pt x="78" y="703"/>
                  </a:lnTo>
                  <a:lnTo>
                    <a:pt x="80" y="704"/>
                  </a:lnTo>
                  <a:lnTo>
                    <a:pt x="83" y="704"/>
                  </a:lnTo>
                  <a:lnTo>
                    <a:pt x="84" y="704"/>
                  </a:lnTo>
                  <a:lnTo>
                    <a:pt x="87" y="703"/>
                  </a:lnTo>
                  <a:lnTo>
                    <a:pt x="88" y="703"/>
                  </a:lnTo>
                  <a:lnTo>
                    <a:pt x="90" y="703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92" y="704"/>
                  </a:lnTo>
                  <a:lnTo>
                    <a:pt x="93" y="704"/>
                  </a:lnTo>
                  <a:lnTo>
                    <a:pt x="93" y="703"/>
                  </a:lnTo>
                  <a:lnTo>
                    <a:pt x="93" y="702"/>
                  </a:lnTo>
                  <a:lnTo>
                    <a:pt x="94" y="702"/>
                  </a:lnTo>
                  <a:lnTo>
                    <a:pt x="95" y="702"/>
                  </a:lnTo>
                  <a:lnTo>
                    <a:pt x="95" y="701"/>
                  </a:lnTo>
                  <a:lnTo>
                    <a:pt x="108" y="691"/>
                  </a:lnTo>
                  <a:lnTo>
                    <a:pt x="111" y="690"/>
                  </a:lnTo>
                  <a:lnTo>
                    <a:pt x="112" y="690"/>
                  </a:lnTo>
                  <a:lnTo>
                    <a:pt x="114" y="691"/>
                  </a:lnTo>
                  <a:lnTo>
                    <a:pt x="115" y="695"/>
                  </a:lnTo>
                  <a:lnTo>
                    <a:pt x="115" y="698"/>
                  </a:lnTo>
                  <a:lnTo>
                    <a:pt x="116" y="700"/>
                  </a:lnTo>
                  <a:lnTo>
                    <a:pt x="116" y="701"/>
                  </a:lnTo>
                  <a:lnTo>
                    <a:pt x="118" y="703"/>
                  </a:lnTo>
                  <a:lnTo>
                    <a:pt x="119" y="704"/>
                  </a:lnTo>
                  <a:lnTo>
                    <a:pt x="119" y="705"/>
                  </a:lnTo>
                  <a:lnTo>
                    <a:pt x="118" y="706"/>
                  </a:lnTo>
                  <a:lnTo>
                    <a:pt x="117" y="707"/>
                  </a:lnTo>
                  <a:lnTo>
                    <a:pt x="117" y="709"/>
                  </a:lnTo>
                  <a:lnTo>
                    <a:pt x="117" y="710"/>
                  </a:lnTo>
                  <a:lnTo>
                    <a:pt x="118" y="713"/>
                  </a:lnTo>
                  <a:lnTo>
                    <a:pt x="119" y="714"/>
                  </a:lnTo>
                  <a:lnTo>
                    <a:pt x="119" y="716"/>
                  </a:lnTo>
                  <a:lnTo>
                    <a:pt x="120" y="716"/>
                  </a:lnTo>
                  <a:lnTo>
                    <a:pt x="123" y="714"/>
                  </a:lnTo>
                  <a:lnTo>
                    <a:pt x="125" y="714"/>
                  </a:lnTo>
                  <a:lnTo>
                    <a:pt x="126" y="714"/>
                  </a:lnTo>
                  <a:lnTo>
                    <a:pt x="129" y="715"/>
                  </a:lnTo>
                  <a:lnTo>
                    <a:pt x="131" y="715"/>
                  </a:lnTo>
                  <a:lnTo>
                    <a:pt x="132" y="715"/>
                  </a:lnTo>
                  <a:lnTo>
                    <a:pt x="133" y="714"/>
                  </a:lnTo>
                  <a:lnTo>
                    <a:pt x="133" y="712"/>
                  </a:lnTo>
                  <a:lnTo>
                    <a:pt x="134" y="711"/>
                  </a:lnTo>
                  <a:lnTo>
                    <a:pt x="135" y="711"/>
                  </a:lnTo>
                  <a:lnTo>
                    <a:pt x="140" y="708"/>
                  </a:lnTo>
                  <a:lnTo>
                    <a:pt x="142" y="708"/>
                  </a:lnTo>
                  <a:lnTo>
                    <a:pt x="143" y="708"/>
                  </a:lnTo>
                  <a:lnTo>
                    <a:pt x="145" y="710"/>
                  </a:lnTo>
                  <a:lnTo>
                    <a:pt x="146" y="710"/>
                  </a:lnTo>
                  <a:lnTo>
                    <a:pt x="147" y="709"/>
                  </a:lnTo>
                  <a:lnTo>
                    <a:pt x="149" y="706"/>
                  </a:lnTo>
                  <a:lnTo>
                    <a:pt x="151" y="704"/>
                  </a:lnTo>
                  <a:lnTo>
                    <a:pt x="153" y="704"/>
                  </a:lnTo>
                  <a:lnTo>
                    <a:pt x="154" y="706"/>
                  </a:lnTo>
                  <a:lnTo>
                    <a:pt x="154" y="711"/>
                  </a:lnTo>
                  <a:lnTo>
                    <a:pt x="155" y="711"/>
                  </a:lnTo>
                  <a:lnTo>
                    <a:pt x="156" y="711"/>
                  </a:lnTo>
                  <a:lnTo>
                    <a:pt x="158" y="710"/>
                  </a:lnTo>
                  <a:lnTo>
                    <a:pt x="163" y="706"/>
                  </a:lnTo>
                  <a:lnTo>
                    <a:pt x="165" y="704"/>
                  </a:lnTo>
                  <a:lnTo>
                    <a:pt x="166" y="703"/>
                  </a:lnTo>
                  <a:lnTo>
                    <a:pt x="168" y="697"/>
                  </a:lnTo>
                  <a:lnTo>
                    <a:pt x="169" y="695"/>
                  </a:lnTo>
                  <a:lnTo>
                    <a:pt x="172" y="692"/>
                  </a:lnTo>
                  <a:lnTo>
                    <a:pt x="173" y="691"/>
                  </a:lnTo>
                  <a:lnTo>
                    <a:pt x="173" y="690"/>
                  </a:lnTo>
                  <a:lnTo>
                    <a:pt x="174" y="683"/>
                  </a:lnTo>
                  <a:lnTo>
                    <a:pt x="175" y="680"/>
                  </a:lnTo>
                  <a:lnTo>
                    <a:pt x="175" y="677"/>
                  </a:lnTo>
                  <a:lnTo>
                    <a:pt x="178" y="676"/>
                  </a:lnTo>
                  <a:lnTo>
                    <a:pt x="180" y="675"/>
                  </a:lnTo>
                  <a:lnTo>
                    <a:pt x="181" y="674"/>
                  </a:lnTo>
                  <a:lnTo>
                    <a:pt x="182" y="672"/>
                  </a:lnTo>
                  <a:lnTo>
                    <a:pt x="182" y="670"/>
                  </a:lnTo>
                  <a:lnTo>
                    <a:pt x="181" y="669"/>
                  </a:lnTo>
                  <a:lnTo>
                    <a:pt x="181" y="668"/>
                  </a:lnTo>
                  <a:lnTo>
                    <a:pt x="181" y="666"/>
                  </a:lnTo>
                  <a:lnTo>
                    <a:pt x="182" y="665"/>
                  </a:lnTo>
                  <a:lnTo>
                    <a:pt x="184" y="663"/>
                  </a:lnTo>
                  <a:lnTo>
                    <a:pt x="185" y="662"/>
                  </a:lnTo>
                  <a:lnTo>
                    <a:pt x="187" y="662"/>
                  </a:lnTo>
                  <a:lnTo>
                    <a:pt x="189" y="660"/>
                  </a:lnTo>
                  <a:lnTo>
                    <a:pt x="195" y="659"/>
                  </a:lnTo>
                  <a:lnTo>
                    <a:pt x="196" y="659"/>
                  </a:lnTo>
                  <a:lnTo>
                    <a:pt x="200" y="661"/>
                  </a:lnTo>
                  <a:lnTo>
                    <a:pt x="202" y="662"/>
                  </a:lnTo>
                  <a:lnTo>
                    <a:pt x="209" y="662"/>
                  </a:lnTo>
                  <a:lnTo>
                    <a:pt x="211" y="661"/>
                  </a:lnTo>
                  <a:lnTo>
                    <a:pt x="214" y="661"/>
                  </a:lnTo>
                  <a:lnTo>
                    <a:pt x="216" y="662"/>
                  </a:lnTo>
                  <a:lnTo>
                    <a:pt x="220" y="662"/>
                  </a:lnTo>
                  <a:lnTo>
                    <a:pt x="222" y="663"/>
                  </a:lnTo>
                  <a:lnTo>
                    <a:pt x="223" y="663"/>
                  </a:lnTo>
                  <a:lnTo>
                    <a:pt x="228" y="662"/>
                  </a:lnTo>
                  <a:lnTo>
                    <a:pt x="230" y="662"/>
                  </a:lnTo>
                  <a:lnTo>
                    <a:pt x="231" y="662"/>
                  </a:lnTo>
                  <a:lnTo>
                    <a:pt x="232" y="662"/>
                  </a:lnTo>
                  <a:lnTo>
                    <a:pt x="240" y="658"/>
                  </a:lnTo>
                  <a:lnTo>
                    <a:pt x="242" y="657"/>
                  </a:lnTo>
                  <a:lnTo>
                    <a:pt x="244" y="657"/>
                  </a:lnTo>
                  <a:lnTo>
                    <a:pt x="251" y="658"/>
                  </a:lnTo>
                  <a:lnTo>
                    <a:pt x="253" y="660"/>
                  </a:lnTo>
                  <a:lnTo>
                    <a:pt x="255" y="660"/>
                  </a:lnTo>
                  <a:lnTo>
                    <a:pt x="256" y="659"/>
                  </a:lnTo>
                  <a:lnTo>
                    <a:pt x="261" y="655"/>
                  </a:lnTo>
                  <a:lnTo>
                    <a:pt x="263" y="653"/>
                  </a:lnTo>
                  <a:lnTo>
                    <a:pt x="263" y="652"/>
                  </a:lnTo>
                  <a:lnTo>
                    <a:pt x="265" y="647"/>
                  </a:lnTo>
                  <a:lnTo>
                    <a:pt x="267" y="645"/>
                  </a:lnTo>
                  <a:lnTo>
                    <a:pt x="268" y="644"/>
                  </a:lnTo>
                  <a:lnTo>
                    <a:pt x="271" y="642"/>
                  </a:lnTo>
                  <a:lnTo>
                    <a:pt x="272" y="642"/>
                  </a:lnTo>
                  <a:lnTo>
                    <a:pt x="272" y="641"/>
                  </a:lnTo>
                  <a:lnTo>
                    <a:pt x="272" y="639"/>
                  </a:lnTo>
                  <a:lnTo>
                    <a:pt x="271" y="636"/>
                  </a:lnTo>
                  <a:lnTo>
                    <a:pt x="272" y="635"/>
                  </a:lnTo>
                  <a:lnTo>
                    <a:pt x="272" y="634"/>
                  </a:lnTo>
                  <a:lnTo>
                    <a:pt x="273" y="633"/>
                  </a:lnTo>
                  <a:lnTo>
                    <a:pt x="275" y="632"/>
                  </a:lnTo>
                  <a:lnTo>
                    <a:pt x="280" y="628"/>
                  </a:lnTo>
                  <a:lnTo>
                    <a:pt x="285" y="627"/>
                  </a:lnTo>
                  <a:lnTo>
                    <a:pt x="287" y="626"/>
                  </a:lnTo>
                  <a:lnTo>
                    <a:pt x="287" y="625"/>
                  </a:lnTo>
                  <a:lnTo>
                    <a:pt x="287" y="623"/>
                  </a:lnTo>
                  <a:lnTo>
                    <a:pt x="288" y="622"/>
                  </a:lnTo>
                  <a:lnTo>
                    <a:pt x="289" y="621"/>
                  </a:lnTo>
                  <a:lnTo>
                    <a:pt x="290" y="621"/>
                  </a:lnTo>
                  <a:lnTo>
                    <a:pt x="298" y="618"/>
                  </a:lnTo>
                  <a:lnTo>
                    <a:pt x="303" y="614"/>
                  </a:lnTo>
                  <a:lnTo>
                    <a:pt x="304" y="614"/>
                  </a:lnTo>
                  <a:lnTo>
                    <a:pt x="307" y="614"/>
                  </a:lnTo>
                  <a:lnTo>
                    <a:pt x="314" y="609"/>
                  </a:lnTo>
                  <a:lnTo>
                    <a:pt x="316" y="607"/>
                  </a:lnTo>
                  <a:lnTo>
                    <a:pt x="319" y="607"/>
                  </a:lnTo>
                  <a:lnTo>
                    <a:pt x="320" y="607"/>
                  </a:lnTo>
                  <a:lnTo>
                    <a:pt x="321" y="606"/>
                  </a:lnTo>
                  <a:lnTo>
                    <a:pt x="324" y="603"/>
                  </a:lnTo>
                  <a:lnTo>
                    <a:pt x="325" y="602"/>
                  </a:lnTo>
                  <a:lnTo>
                    <a:pt x="326" y="602"/>
                  </a:lnTo>
                  <a:lnTo>
                    <a:pt x="329" y="603"/>
                  </a:lnTo>
                  <a:lnTo>
                    <a:pt x="331" y="603"/>
                  </a:lnTo>
                  <a:lnTo>
                    <a:pt x="332" y="603"/>
                  </a:lnTo>
                  <a:lnTo>
                    <a:pt x="336" y="600"/>
                  </a:lnTo>
                  <a:lnTo>
                    <a:pt x="340" y="599"/>
                  </a:lnTo>
                  <a:lnTo>
                    <a:pt x="343" y="596"/>
                  </a:lnTo>
                  <a:lnTo>
                    <a:pt x="346" y="595"/>
                  </a:lnTo>
                  <a:lnTo>
                    <a:pt x="349" y="595"/>
                  </a:lnTo>
                  <a:lnTo>
                    <a:pt x="351" y="595"/>
                  </a:lnTo>
                  <a:lnTo>
                    <a:pt x="353" y="593"/>
                  </a:lnTo>
                  <a:lnTo>
                    <a:pt x="354" y="592"/>
                  </a:lnTo>
                  <a:lnTo>
                    <a:pt x="355" y="589"/>
                  </a:lnTo>
                  <a:lnTo>
                    <a:pt x="355" y="587"/>
                  </a:lnTo>
                  <a:lnTo>
                    <a:pt x="356" y="586"/>
                  </a:lnTo>
                  <a:lnTo>
                    <a:pt x="356" y="586"/>
                  </a:lnTo>
                  <a:lnTo>
                    <a:pt x="359" y="585"/>
                  </a:lnTo>
                  <a:lnTo>
                    <a:pt x="362" y="584"/>
                  </a:lnTo>
                  <a:lnTo>
                    <a:pt x="376" y="585"/>
                  </a:lnTo>
                  <a:lnTo>
                    <a:pt x="379" y="583"/>
                  </a:lnTo>
                  <a:lnTo>
                    <a:pt x="380" y="581"/>
                  </a:lnTo>
                  <a:lnTo>
                    <a:pt x="380" y="580"/>
                  </a:lnTo>
                  <a:lnTo>
                    <a:pt x="380" y="579"/>
                  </a:lnTo>
                  <a:lnTo>
                    <a:pt x="379" y="578"/>
                  </a:lnTo>
                  <a:lnTo>
                    <a:pt x="378" y="576"/>
                  </a:lnTo>
                  <a:lnTo>
                    <a:pt x="378" y="575"/>
                  </a:lnTo>
                  <a:lnTo>
                    <a:pt x="378" y="573"/>
                  </a:lnTo>
                  <a:lnTo>
                    <a:pt x="377" y="572"/>
                  </a:lnTo>
                  <a:lnTo>
                    <a:pt x="380" y="570"/>
                  </a:lnTo>
                  <a:lnTo>
                    <a:pt x="380" y="569"/>
                  </a:lnTo>
                  <a:lnTo>
                    <a:pt x="381" y="567"/>
                  </a:lnTo>
                  <a:lnTo>
                    <a:pt x="380" y="562"/>
                  </a:lnTo>
                  <a:lnTo>
                    <a:pt x="379" y="561"/>
                  </a:lnTo>
                  <a:lnTo>
                    <a:pt x="378" y="560"/>
                  </a:lnTo>
                  <a:lnTo>
                    <a:pt x="378" y="559"/>
                  </a:lnTo>
                  <a:lnTo>
                    <a:pt x="377" y="552"/>
                  </a:lnTo>
                  <a:lnTo>
                    <a:pt x="377" y="552"/>
                  </a:lnTo>
                  <a:lnTo>
                    <a:pt x="377" y="550"/>
                  </a:lnTo>
                  <a:lnTo>
                    <a:pt x="377" y="549"/>
                  </a:lnTo>
                  <a:lnTo>
                    <a:pt x="377" y="548"/>
                  </a:lnTo>
                  <a:lnTo>
                    <a:pt x="377" y="546"/>
                  </a:lnTo>
                  <a:lnTo>
                    <a:pt x="376" y="545"/>
                  </a:lnTo>
                  <a:lnTo>
                    <a:pt x="375" y="543"/>
                  </a:lnTo>
                  <a:lnTo>
                    <a:pt x="375" y="540"/>
                  </a:lnTo>
                  <a:lnTo>
                    <a:pt x="374" y="539"/>
                  </a:lnTo>
                  <a:lnTo>
                    <a:pt x="374" y="538"/>
                  </a:lnTo>
                  <a:lnTo>
                    <a:pt x="374" y="536"/>
                  </a:lnTo>
                  <a:lnTo>
                    <a:pt x="375" y="535"/>
                  </a:lnTo>
                  <a:lnTo>
                    <a:pt x="377" y="531"/>
                  </a:lnTo>
                  <a:lnTo>
                    <a:pt x="377" y="530"/>
                  </a:lnTo>
                  <a:lnTo>
                    <a:pt x="378" y="524"/>
                  </a:lnTo>
                  <a:lnTo>
                    <a:pt x="380" y="523"/>
                  </a:lnTo>
                  <a:lnTo>
                    <a:pt x="381" y="522"/>
                  </a:lnTo>
                  <a:lnTo>
                    <a:pt x="382" y="522"/>
                  </a:lnTo>
                  <a:lnTo>
                    <a:pt x="384" y="523"/>
                  </a:lnTo>
                  <a:lnTo>
                    <a:pt x="384" y="523"/>
                  </a:lnTo>
                  <a:lnTo>
                    <a:pt x="387" y="522"/>
                  </a:lnTo>
                  <a:lnTo>
                    <a:pt x="389" y="521"/>
                  </a:lnTo>
                  <a:lnTo>
                    <a:pt x="392" y="519"/>
                  </a:lnTo>
                  <a:lnTo>
                    <a:pt x="396" y="518"/>
                  </a:lnTo>
                  <a:lnTo>
                    <a:pt x="397" y="518"/>
                  </a:lnTo>
                  <a:lnTo>
                    <a:pt x="398" y="517"/>
                  </a:lnTo>
                  <a:lnTo>
                    <a:pt x="397" y="515"/>
                  </a:lnTo>
                  <a:lnTo>
                    <a:pt x="396" y="515"/>
                  </a:lnTo>
                  <a:lnTo>
                    <a:pt x="392" y="514"/>
                  </a:lnTo>
                  <a:lnTo>
                    <a:pt x="389" y="512"/>
                  </a:lnTo>
                  <a:lnTo>
                    <a:pt x="387" y="510"/>
                  </a:lnTo>
                  <a:lnTo>
                    <a:pt x="386" y="509"/>
                  </a:lnTo>
                  <a:lnTo>
                    <a:pt x="387" y="506"/>
                  </a:lnTo>
                  <a:lnTo>
                    <a:pt x="389" y="504"/>
                  </a:lnTo>
                  <a:lnTo>
                    <a:pt x="394" y="503"/>
                  </a:lnTo>
                  <a:lnTo>
                    <a:pt x="398" y="499"/>
                  </a:lnTo>
                  <a:lnTo>
                    <a:pt x="401" y="498"/>
                  </a:lnTo>
                  <a:lnTo>
                    <a:pt x="403" y="498"/>
                  </a:lnTo>
                  <a:lnTo>
                    <a:pt x="406" y="500"/>
                  </a:lnTo>
                  <a:lnTo>
                    <a:pt x="407" y="501"/>
                  </a:lnTo>
                  <a:lnTo>
                    <a:pt x="409" y="501"/>
                  </a:lnTo>
                  <a:lnTo>
                    <a:pt x="410" y="500"/>
                  </a:lnTo>
                  <a:lnTo>
                    <a:pt x="411" y="498"/>
                  </a:lnTo>
                  <a:lnTo>
                    <a:pt x="411" y="497"/>
                  </a:lnTo>
                  <a:lnTo>
                    <a:pt x="411" y="496"/>
                  </a:lnTo>
                  <a:lnTo>
                    <a:pt x="410" y="493"/>
                  </a:lnTo>
                  <a:lnTo>
                    <a:pt x="409" y="491"/>
                  </a:lnTo>
                  <a:lnTo>
                    <a:pt x="409" y="490"/>
                  </a:lnTo>
                  <a:lnTo>
                    <a:pt x="409" y="489"/>
                  </a:lnTo>
                  <a:lnTo>
                    <a:pt x="408" y="487"/>
                  </a:lnTo>
                  <a:lnTo>
                    <a:pt x="408" y="486"/>
                  </a:lnTo>
                  <a:lnTo>
                    <a:pt x="405" y="485"/>
                  </a:lnTo>
                  <a:lnTo>
                    <a:pt x="403" y="484"/>
                  </a:lnTo>
                  <a:lnTo>
                    <a:pt x="403" y="483"/>
                  </a:lnTo>
                  <a:lnTo>
                    <a:pt x="405" y="477"/>
                  </a:lnTo>
                  <a:lnTo>
                    <a:pt x="406" y="475"/>
                  </a:lnTo>
                  <a:lnTo>
                    <a:pt x="406" y="473"/>
                  </a:lnTo>
                  <a:lnTo>
                    <a:pt x="399" y="455"/>
                  </a:lnTo>
                  <a:lnTo>
                    <a:pt x="392" y="437"/>
                  </a:lnTo>
                  <a:lnTo>
                    <a:pt x="391" y="434"/>
                  </a:lnTo>
                  <a:lnTo>
                    <a:pt x="390" y="432"/>
                  </a:lnTo>
                  <a:lnTo>
                    <a:pt x="389" y="430"/>
                  </a:lnTo>
                  <a:lnTo>
                    <a:pt x="389" y="429"/>
                  </a:lnTo>
                  <a:lnTo>
                    <a:pt x="389" y="428"/>
                  </a:lnTo>
                  <a:lnTo>
                    <a:pt x="389" y="426"/>
                  </a:lnTo>
                  <a:lnTo>
                    <a:pt x="388" y="425"/>
                  </a:lnTo>
                  <a:lnTo>
                    <a:pt x="386" y="422"/>
                  </a:lnTo>
                  <a:lnTo>
                    <a:pt x="385" y="421"/>
                  </a:lnTo>
                  <a:lnTo>
                    <a:pt x="385" y="421"/>
                  </a:lnTo>
                  <a:lnTo>
                    <a:pt x="385" y="417"/>
                  </a:lnTo>
                  <a:lnTo>
                    <a:pt x="387" y="412"/>
                  </a:lnTo>
                  <a:lnTo>
                    <a:pt x="387" y="408"/>
                  </a:lnTo>
                  <a:lnTo>
                    <a:pt x="384" y="397"/>
                  </a:lnTo>
                  <a:lnTo>
                    <a:pt x="384" y="393"/>
                  </a:lnTo>
                  <a:lnTo>
                    <a:pt x="385" y="391"/>
                  </a:lnTo>
                  <a:lnTo>
                    <a:pt x="386" y="385"/>
                  </a:lnTo>
                  <a:lnTo>
                    <a:pt x="387" y="383"/>
                  </a:lnTo>
                  <a:lnTo>
                    <a:pt x="387" y="382"/>
                  </a:lnTo>
                  <a:lnTo>
                    <a:pt x="387" y="380"/>
                  </a:lnTo>
                  <a:lnTo>
                    <a:pt x="386" y="379"/>
                  </a:lnTo>
                  <a:lnTo>
                    <a:pt x="386" y="379"/>
                  </a:lnTo>
                  <a:lnTo>
                    <a:pt x="386" y="378"/>
                  </a:lnTo>
                  <a:lnTo>
                    <a:pt x="387" y="376"/>
                  </a:lnTo>
                  <a:lnTo>
                    <a:pt x="389" y="375"/>
                  </a:lnTo>
                  <a:lnTo>
                    <a:pt x="392" y="374"/>
                  </a:lnTo>
                  <a:lnTo>
                    <a:pt x="394" y="373"/>
                  </a:lnTo>
                  <a:lnTo>
                    <a:pt x="394" y="372"/>
                  </a:lnTo>
                  <a:lnTo>
                    <a:pt x="394" y="372"/>
                  </a:lnTo>
                  <a:lnTo>
                    <a:pt x="392" y="372"/>
                  </a:lnTo>
                  <a:lnTo>
                    <a:pt x="384" y="367"/>
                  </a:lnTo>
                  <a:lnTo>
                    <a:pt x="381" y="365"/>
                  </a:lnTo>
                  <a:lnTo>
                    <a:pt x="380" y="365"/>
                  </a:lnTo>
                  <a:lnTo>
                    <a:pt x="378" y="365"/>
                  </a:lnTo>
                  <a:lnTo>
                    <a:pt x="368" y="366"/>
                  </a:lnTo>
                  <a:lnTo>
                    <a:pt x="365" y="366"/>
                  </a:lnTo>
                  <a:lnTo>
                    <a:pt x="358" y="362"/>
                  </a:lnTo>
                  <a:lnTo>
                    <a:pt x="356" y="360"/>
                  </a:lnTo>
                  <a:lnTo>
                    <a:pt x="357" y="358"/>
                  </a:lnTo>
                  <a:lnTo>
                    <a:pt x="359" y="357"/>
                  </a:lnTo>
                  <a:lnTo>
                    <a:pt x="362" y="356"/>
                  </a:lnTo>
                  <a:lnTo>
                    <a:pt x="367" y="351"/>
                  </a:lnTo>
                  <a:lnTo>
                    <a:pt x="370" y="348"/>
                  </a:lnTo>
                  <a:lnTo>
                    <a:pt x="371" y="347"/>
                  </a:lnTo>
                  <a:lnTo>
                    <a:pt x="374" y="347"/>
                  </a:lnTo>
                  <a:lnTo>
                    <a:pt x="378" y="348"/>
                  </a:lnTo>
                  <a:lnTo>
                    <a:pt x="382" y="346"/>
                  </a:lnTo>
                  <a:lnTo>
                    <a:pt x="386" y="346"/>
                  </a:lnTo>
                  <a:lnTo>
                    <a:pt x="388" y="346"/>
                  </a:lnTo>
                  <a:lnTo>
                    <a:pt x="389" y="345"/>
                  </a:lnTo>
                  <a:lnTo>
                    <a:pt x="390" y="342"/>
                  </a:lnTo>
                  <a:lnTo>
                    <a:pt x="391" y="342"/>
                  </a:lnTo>
                  <a:lnTo>
                    <a:pt x="392" y="341"/>
                  </a:lnTo>
                  <a:lnTo>
                    <a:pt x="396" y="342"/>
                  </a:lnTo>
                  <a:lnTo>
                    <a:pt x="405" y="338"/>
                  </a:lnTo>
                  <a:lnTo>
                    <a:pt x="408" y="338"/>
                  </a:lnTo>
                  <a:lnTo>
                    <a:pt x="413" y="340"/>
                  </a:lnTo>
                  <a:lnTo>
                    <a:pt x="414" y="340"/>
                  </a:lnTo>
                  <a:lnTo>
                    <a:pt x="421" y="337"/>
                  </a:lnTo>
                  <a:lnTo>
                    <a:pt x="424" y="337"/>
                  </a:lnTo>
                  <a:lnTo>
                    <a:pt x="426" y="336"/>
                  </a:lnTo>
                  <a:lnTo>
                    <a:pt x="431" y="333"/>
                  </a:lnTo>
                  <a:lnTo>
                    <a:pt x="453" y="326"/>
                  </a:lnTo>
                  <a:lnTo>
                    <a:pt x="459" y="323"/>
                  </a:lnTo>
                  <a:lnTo>
                    <a:pt x="460" y="322"/>
                  </a:lnTo>
                  <a:lnTo>
                    <a:pt x="463" y="323"/>
                  </a:lnTo>
                  <a:lnTo>
                    <a:pt x="465" y="323"/>
                  </a:lnTo>
                  <a:lnTo>
                    <a:pt x="467" y="325"/>
                  </a:lnTo>
                  <a:lnTo>
                    <a:pt x="467" y="328"/>
                  </a:lnTo>
                  <a:lnTo>
                    <a:pt x="467" y="331"/>
                  </a:lnTo>
                  <a:lnTo>
                    <a:pt x="467" y="333"/>
                  </a:lnTo>
                  <a:lnTo>
                    <a:pt x="467" y="334"/>
                  </a:lnTo>
                  <a:lnTo>
                    <a:pt x="469" y="335"/>
                  </a:lnTo>
                  <a:lnTo>
                    <a:pt x="473" y="335"/>
                  </a:lnTo>
                  <a:lnTo>
                    <a:pt x="474" y="336"/>
                  </a:lnTo>
                  <a:lnTo>
                    <a:pt x="474" y="337"/>
                  </a:lnTo>
                  <a:lnTo>
                    <a:pt x="477" y="338"/>
                  </a:lnTo>
                  <a:lnTo>
                    <a:pt x="480" y="338"/>
                  </a:lnTo>
                  <a:lnTo>
                    <a:pt x="490" y="331"/>
                  </a:lnTo>
                  <a:lnTo>
                    <a:pt x="494" y="331"/>
                  </a:lnTo>
                  <a:lnTo>
                    <a:pt x="496" y="331"/>
                  </a:lnTo>
                  <a:lnTo>
                    <a:pt x="499" y="333"/>
                  </a:lnTo>
                  <a:lnTo>
                    <a:pt x="504" y="338"/>
                  </a:lnTo>
                  <a:lnTo>
                    <a:pt x="507" y="340"/>
                  </a:lnTo>
                  <a:lnTo>
                    <a:pt x="510" y="340"/>
                  </a:lnTo>
                  <a:lnTo>
                    <a:pt x="513" y="336"/>
                  </a:lnTo>
                  <a:lnTo>
                    <a:pt x="515" y="330"/>
                  </a:lnTo>
                  <a:lnTo>
                    <a:pt x="516" y="323"/>
                  </a:lnTo>
                  <a:lnTo>
                    <a:pt x="516" y="319"/>
                  </a:lnTo>
                  <a:lnTo>
                    <a:pt x="516" y="316"/>
                  </a:lnTo>
                  <a:lnTo>
                    <a:pt x="515" y="315"/>
                  </a:lnTo>
                  <a:lnTo>
                    <a:pt x="509" y="312"/>
                  </a:lnTo>
                  <a:lnTo>
                    <a:pt x="501" y="310"/>
                  </a:lnTo>
                  <a:lnTo>
                    <a:pt x="499" y="310"/>
                  </a:lnTo>
                  <a:lnTo>
                    <a:pt x="496" y="307"/>
                  </a:lnTo>
                  <a:lnTo>
                    <a:pt x="497" y="303"/>
                  </a:lnTo>
                  <a:lnTo>
                    <a:pt x="499" y="298"/>
                  </a:lnTo>
                  <a:lnTo>
                    <a:pt x="501" y="290"/>
                  </a:lnTo>
                  <a:lnTo>
                    <a:pt x="505" y="283"/>
                  </a:lnTo>
                  <a:lnTo>
                    <a:pt x="507" y="279"/>
                  </a:lnTo>
                  <a:lnTo>
                    <a:pt x="508" y="276"/>
                  </a:lnTo>
                  <a:lnTo>
                    <a:pt x="509" y="269"/>
                  </a:lnTo>
                  <a:lnTo>
                    <a:pt x="511" y="258"/>
                  </a:lnTo>
                  <a:lnTo>
                    <a:pt x="512" y="253"/>
                  </a:lnTo>
                  <a:lnTo>
                    <a:pt x="515" y="248"/>
                  </a:lnTo>
                  <a:lnTo>
                    <a:pt x="518" y="241"/>
                  </a:lnTo>
                  <a:lnTo>
                    <a:pt x="519" y="239"/>
                  </a:lnTo>
                  <a:lnTo>
                    <a:pt x="520" y="234"/>
                  </a:lnTo>
                  <a:lnTo>
                    <a:pt x="520" y="233"/>
                  </a:lnTo>
                  <a:lnTo>
                    <a:pt x="523" y="227"/>
                  </a:lnTo>
                  <a:lnTo>
                    <a:pt x="528" y="207"/>
                  </a:lnTo>
                  <a:lnTo>
                    <a:pt x="536" y="190"/>
                  </a:lnTo>
                  <a:lnTo>
                    <a:pt x="537" y="189"/>
                  </a:lnTo>
                  <a:lnTo>
                    <a:pt x="537" y="187"/>
                  </a:lnTo>
                  <a:lnTo>
                    <a:pt x="536" y="186"/>
                  </a:lnTo>
                  <a:lnTo>
                    <a:pt x="536" y="185"/>
                  </a:lnTo>
                  <a:lnTo>
                    <a:pt x="537" y="183"/>
                  </a:lnTo>
                  <a:lnTo>
                    <a:pt x="537" y="179"/>
                  </a:lnTo>
                  <a:lnTo>
                    <a:pt x="537" y="179"/>
                  </a:lnTo>
                  <a:lnTo>
                    <a:pt x="537" y="178"/>
                  </a:lnTo>
                  <a:lnTo>
                    <a:pt x="537" y="176"/>
                  </a:lnTo>
                  <a:lnTo>
                    <a:pt x="537" y="175"/>
                  </a:lnTo>
                  <a:lnTo>
                    <a:pt x="537" y="173"/>
                  </a:lnTo>
                  <a:lnTo>
                    <a:pt x="537" y="172"/>
                  </a:lnTo>
                  <a:lnTo>
                    <a:pt x="537" y="169"/>
                  </a:lnTo>
                  <a:lnTo>
                    <a:pt x="538" y="168"/>
                  </a:lnTo>
                  <a:lnTo>
                    <a:pt x="539" y="167"/>
                  </a:lnTo>
                  <a:lnTo>
                    <a:pt x="541" y="167"/>
                  </a:lnTo>
                  <a:lnTo>
                    <a:pt x="543" y="167"/>
                  </a:lnTo>
                  <a:lnTo>
                    <a:pt x="544" y="167"/>
                  </a:lnTo>
                  <a:lnTo>
                    <a:pt x="545" y="168"/>
                  </a:lnTo>
                  <a:lnTo>
                    <a:pt x="548" y="171"/>
                  </a:lnTo>
                  <a:lnTo>
                    <a:pt x="550" y="171"/>
                  </a:lnTo>
                  <a:lnTo>
                    <a:pt x="555" y="172"/>
                  </a:lnTo>
                  <a:lnTo>
                    <a:pt x="557" y="173"/>
                  </a:lnTo>
                  <a:lnTo>
                    <a:pt x="567" y="179"/>
                  </a:lnTo>
                  <a:lnTo>
                    <a:pt x="588" y="188"/>
                  </a:lnTo>
                  <a:lnTo>
                    <a:pt x="593" y="188"/>
                  </a:lnTo>
                  <a:lnTo>
                    <a:pt x="598" y="188"/>
                  </a:lnTo>
                  <a:lnTo>
                    <a:pt x="600" y="188"/>
                  </a:lnTo>
                  <a:lnTo>
                    <a:pt x="603" y="186"/>
                  </a:lnTo>
                  <a:lnTo>
                    <a:pt x="609" y="186"/>
                  </a:lnTo>
                  <a:lnTo>
                    <a:pt x="616" y="186"/>
                  </a:lnTo>
                  <a:lnTo>
                    <a:pt x="617" y="186"/>
                  </a:lnTo>
                  <a:lnTo>
                    <a:pt x="618" y="186"/>
                  </a:lnTo>
                  <a:lnTo>
                    <a:pt x="621" y="187"/>
                  </a:lnTo>
                  <a:lnTo>
                    <a:pt x="623" y="188"/>
                  </a:lnTo>
                  <a:lnTo>
                    <a:pt x="629" y="186"/>
                  </a:lnTo>
                  <a:lnTo>
                    <a:pt x="632" y="186"/>
                  </a:lnTo>
                  <a:lnTo>
                    <a:pt x="634" y="188"/>
                  </a:lnTo>
                  <a:lnTo>
                    <a:pt x="635" y="190"/>
                  </a:lnTo>
                  <a:lnTo>
                    <a:pt x="637" y="193"/>
                  </a:lnTo>
                  <a:lnTo>
                    <a:pt x="637" y="195"/>
                  </a:lnTo>
                  <a:lnTo>
                    <a:pt x="636" y="197"/>
                  </a:lnTo>
                  <a:lnTo>
                    <a:pt x="635" y="198"/>
                  </a:lnTo>
                  <a:lnTo>
                    <a:pt x="634" y="200"/>
                  </a:lnTo>
                  <a:lnTo>
                    <a:pt x="635" y="200"/>
                  </a:lnTo>
                  <a:lnTo>
                    <a:pt x="636" y="201"/>
                  </a:lnTo>
                  <a:lnTo>
                    <a:pt x="638" y="200"/>
                  </a:lnTo>
                  <a:lnTo>
                    <a:pt x="641" y="199"/>
                  </a:lnTo>
                  <a:lnTo>
                    <a:pt x="646" y="198"/>
                  </a:lnTo>
                  <a:lnTo>
                    <a:pt x="648" y="197"/>
                  </a:lnTo>
                  <a:lnTo>
                    <a:pt x="648" y="195"/>
                  </a:lnTo>
                  <a:lnTo>
                    <a:pt x="649" y="193"/>
                  </a:lnTo>
                  <a:lnTo>
                    <a:pt x="650" y="193"/>
                  </a:lnTo>
                  <a:lnTo>
                    <a:pt x="653" y="193"/>
                  </a:lnTo>
                  <a:lnTo>
                    <a:pt x="654" y="193"/>
                  </a:lnTo>
                  <a:lnTo>
                    <a:pt x="655" y="190"/>
                  </a:lnTo>
                  <a:lnTo>
                    <a:pt x="659" y="187"/>
                  </a:lnTo>
                  <a:lnTo>
                    <a:pt x="661" y="186"/>
                  </a:lnTo>
                  <a:lnTo>
                    <a:pt x="662" y="184"/>
                  </a:lnTo>
                  <a:lnTo>
                    <a:pt x="662" y="183"/>
                  </a:lnTo>
                  <a:lnTo>
                    <a:pt x="663" y="182"/>
                  </a:lnTo>
                  <a:lnTo>
                    <a:pt x="665" y="182"/>
                  </a:lnTo>
                  <a:lnTo>
                    <a:pt x="669" y="182"/>
                  </a:lnTo>
                  <a:lnTo>
                    <a:pt x="676" y="181"/>
                  </a:lnTo>
                  <a:lnTo>
                    <a:pt x="679" y="181"/>
                  </a:lnTo>
                  <a:lnTo>
                    <a:pt x="680" y="180"/>
                  </a:lnTo>
                  <a:lnTo>
                    <a:pt x="680" y="179"/>
                  </a:lnTo>
                  <a:lnTo>
                    <a:pt x="681" y="178"/>
                  </a:lnTo>
                  <a:lnTo>
                    <a:pt x="681" y="176"/>
                  </a:lnTo>
                  <a:lnTo>
                    <a:pt x="682" y="175"/>
                  </a:lnTo>
                  <a:lnTo>
                    <a:pt x="682" y="173"/>
                  </a:lnTo>
                  <a:lnTo>
                    <a:pt x="683" y="172"/>
                  </a:lnTo>
                  <a:lnTo>
                    <a:pt x="683" y="171"/>
                  </a:lnTo>
                  <a:lnTo>
                    <a:pt x="684" y="170"/>
                  </a:lnTo>
                  <a:lnTo>
                    <a:pt x="685" y="169"/>
                  </a:lnTo>
                  <a:lnTo>
                    <a:pt x="688" y="169"/>
                  </a:lnTo>
                  <a:lnTo>
                    <a:pt x="689" y="168"/>
                  </a:lnTo>
                  <a:lnTo>
                    <a:pt x="689" y="167"/>
                  </a:lnTo>
                  <a:lnTo>
                    <a:pt x="690" y="165"/>
                  </a:lnTo>
                  <a:lnTo>
                    <a:pt x="690" y="163"/>
                  </a:lnTo>
                  <a:lnTo>
                    <a:pt x="690" y="161"/>
                  </a:lnTo>
                  <a:lnTo>
                    <a:pt x="690" y="159"/>
                  </a:lnTo>
                  <a:lnTo>
                    <a:pt x="689" y="158"/>
                  </a:lnTo>
                  <a:lnTo>
                    <a:pt x="690" y="157"/>
                  </a:lnTo>
                  <a:lnTo>
                    <a:pt x="690" y="155"/>
                  </a:lnTo>
                  <a:lnTo>
                    <a:pt x="690" y="153"/>
                  </a:lnTo>
                  <a:lnTo>
                    <a:pt x="685" y="146"/>
                  </a:lnTo>
                  <a:lnTo>
                    <a:pt x="684" y="144"/>
                  </a:lnTo>
                  <a:lnTo>
                    <a:pt x="684" y="142"/>
                  </a:lnTo>
                  <a:lnTo>
                    <a:pt x="685" y="136"/>
                  </a:lnTo>
                  <a:lnTo>
                    <a:pt x="685" y="133"/>
                  </a:lnTo>
                  <a:lnTo>
                    <a:pt x="681" y="108"/>
                  </a:lnTo>
                  <a:lnTo>
                    <a:pt x="681" y="106"/>
                  </a:lnTo>
                  <a:lnTo>
                    <a:pt x="681" y="104"/>
                  </a:lnTo>
                  <a:lnTo>
                    <a:pt x="683" y="102"/>
                  </a:lnTo>
                  <a:lnTo>
                    <a:pt x="683" y="98"/>
                  </a:lnTo>
                  <a:lnTo>
                    <a:pt x="684" y="89"/>
                  </a:lnTo>
                  <a:lnTo>
                    <a:pt x="692" y="70"/>
                  </a:lnTo>
                  <a:lnTo>
                    <a:pt x="693" y="68"/>
                  </a:lnTo>
                  <a:lnTo>
                    <a:pt x="696" y="66"/>
                  </a:lnTo>
                  <a:lnTo>
                    <a:pt x="709" y="64"/>
                  </a:lnTo>
                  <a:lnTo>
                    <a:pt x="719" y="65"/>
                  </a:lnTo>
                  <a:lnTo>
                    <a:pt x="722" y="64"/>
                  </a:lnTo>
                  <a:lnTo>
                    <a:pt x="725" y="61"/>
                  </a:lnTo>
                  <a:lnTo>
                    <a:pt x="725" y="60"/>
                  </a:lnTo>
                  <a:lnTo>
                    <a:pt x="727" y="59"/>
                  </a:lnTo>
                  <a:lnTo>
                    <a:pt x="732" y="60"/>
                  </a:lnTo>
                  <a:lnTo>
                    <a:pt x="739" y="57"/>
                  </a:lnTo>
                  <a:lnTo>
                    <a:pt x="740" y="55"/>
                  </a:lnTo>
                  <a:lnTo>
                    <a:pt x="741" y="55"/>
                  </a:lnTo>
                  <a:lnTo>
                    <a:pt x="742" y="52"/>
                  </a:lnTo>
                  <a:lnTo>
                    <a:pt x="742" y="50"/>
                  </a:lnTo>
                  <a:lnTo>
                    <a:pt x="744" y="49"/>
                  </a:lnTo>
                  <a:lnTo>
                    <a:pt x="746" y="47"/>
                  </a:lnTo>
                  <a:lnTo>
                    <a:pt x="751" y="41"/>
                  </a:lnTo>
                  <a:lnTo>
                    <a:pt x="751" y="40"/>
                  </a:lnTo>
                  <a:lnTo>
                    <a:pt x="751" y="39"/>
                  </a:lnTo>
                  <a:lnTo>
                    <a:pt x="751" y="34"/>
                  </a:lnTo>
                  <a:lnTo>
                    <a:pt x="750" y="34"/>
                  </a:lnTo>
                  <a:lnTo>
                    <a:pt x="751" y="33"/>
                  </a:lnTo>
                  <a:lnTo>
                    <a:pt x="752" y="32"/>
                  </a:lnTo>
                  <a:lnTo>
                    <a:pt x="753" y="29"/>
                  </a:lnTo>
                  <a:lnTo>
                    <a:pt x="753" y="27"/>
                  </a:lnTo>
                  <a:lnTo>
                    <a:pt x="751" y="26"/>
                  </a:lnTo>
                  <a:lnTo>
                    <a:pt x="749" y="22"/>
                  </a:lnTo>
                  <a:lnTo>
                    <a:pt x="749" y="20"/>
                  </a:lnTo>
                  <a:lnTo>
                    <a:pt x="748" y="19"/>
                  </a:lnTo>
                  <a:lnTo>
                    <a:pt x="749" y="18"/>
                  </a:lnTo>
                  <a:lnTo>
                    <a:pt x="749" y="16"/>
                  </a:lnTo>
                  <a:lnTo>
                    <a:pt x="751" y="14"/>
                  </a:lnTo>
                  <a:lnTo>
                    <a:pt x="752" y="13"/>
                  </a:lnTo>
                  <a:lnTo>
                    <a:pt x="753" y="12"/>
                  </a:lnTo>
                  <a:lnTo>
                    <a:pt x="754" y="10"/>
                  </a:lnTo>
                  <a:lnTo>
                    <a:pt x="756" y="6"/>
                  </a:lnTo>
                  <a:lnTo>
                    <a:pt x="757" y="6"/>
                  </a:lnTo>
                  <a:lnTo>
                    <a:pt x="759" y="6"/>
                  </a:lnTo>
                  <a:lnTo>
                    <a:pt x="762" y="6"/>
                  </a:lnTo>
                  <a:lnTo>
                    <a:pt x="764" y="6"/>
                  </a:lnTo>
                  <a:lnTo>
                    <a:pt x="772" y="4"/>
                  </a:lnTo>
                  <a:lnTo>
                    <a:pt x="774" y="5"/>
                  </a:lnTo>
                  <a:lnTo>
                    <a:pt x="777" y="6"/>
                  </a:lnTo>
                  <a:lnTo>
                    <a:pt x="784" y="7"/>
                  </a:lnTo>
                  <a:lnTo>
                    <a:pt x="786" y="8"/>
                  </a:lnTo>
                  <a:lnTo>
                    <a:pt x="788" y="9"/>
                  </a:lnTo>
                  <a:lnTo>
                    <a:pt x="790" y="8"/>
                  </a:lnTo>
                  <a:lnTo>
                    <a:pt x="792" y="7"/>
                  </a:lnTo>
                  <a:lnTo>
                    <a:pt x="793" y="7"/>
                  </a:lnTo>
                  <a:lnTo>
                    <a:pt x="793" y="6"/>
                  </a:lnTo>
                  <a:lnTo>
                    <a:pt x="793" y="6"/>
                  </a:lnTo>
                  <a:lnTo>
                    <a:pt x="794" y="5"/>
                  </a:lnTo>
                  <a:lnTo>
                    <a:pt x="794" y="5"/>
                  </a:lnTo>
                  <a:lnTo>
                    <a:pt x="795" y="5"/>
                  </a:lnTo>
                  <a:lnTo>
                    <a:pt x="795" y="5"/>
                  </a:lnTo>
                  <a:lnTo>
                    <a:pt x="806" y="1"/>
                  </a:lnTo>
                  <a:lnTo>
                    <a:pt x="812" y="0"/>
                  </a:lnTo>
                  <a:lnTo>
                    <a:pt x="812" y="1"/>
                  </a:lnTo>
                  <a:lnTo>
                    <a:pt x="813" y="4"/>
                  </a:lnTo>
                  <a:lnTo>
                    <a:pt x="813" y="6"/>
                  </a:lnTo>
                  <a:lnTo>
                    <a:pt x="812" y="7"/>
                  </a:lnTo>
                  <a:lnTo>
                    <a:pt x="812" y="8"/>
                  </a:lnTo>
                  <a:lnTo>
                    <a:pt x="812" y="11"/>
                  </a:lnTo>
                  <a:lnTo>
                    <a:pt x="812" y="13"/>
                  </a:lnTo>
                  <a:lnTo>
                    <a:pt x="813" y="13"/>
                  </a:lnTo>
                  <a:lnTo>
                    <a:pt x="814" y="13"/>
                  </a:lnTo>
                  <a:lnTo>
                    <a:pt x="815" y="14"/>
                  </a:lnTo>
                  <a:lnTo>
                    <a:pt x="815" y="18"/>
                  </a:lnTo>
                  <a:lnTo>
                    <a:pt x="813" y="20"/>
                  </a:lnTo>
                  <a:lnTo>
                    <a:pt x="809" y="22"/>
                  </a:lnTo>
                  <a:lnTo>
                    <a:pt x="808" y="23"/>
                  </a:lnTo>
                  <a:lnTo>
                    <a:pt x="807" y="25"/>
                  </a:lnTo>
                  <a:lnTo>
                    <a:pt x="807" y="27"/>
                  </a:lnTo>
                  <a:lnTo>
                    <a:pt x="809" y="27"/>
                  </a:lnTo>
                  <a:lnTo>
                    <a:pt x="809" y="27"/>
                  </a:lnTo>
                  <a:lnTo>
                    <a:pt x="810" y="28"/>
                  </a:lnTo>
                  <a:lnTo>
                    <a:pt x="810" y="29"/>
                  </a:lnTo>
                  <a:lnTo>
                    <a:pt x="810" y="30"/>
                  </a:lnTo>
                  <a:lnTo>
                    <a:pt x="811" y="32"/>
                  </a:lnTo>
                  <a:lnTo>
                    <a:pt x="811" y="33"/>
                  </a:lnTo>
                  <a:lnTo>
                    <a:pt x="812" y="34"/>
                  </a:lnTo>
                  <a:lnTo>
                    <a:pt x="813" y="34"/>
                  </a:lnTo>
                  <a:lnTo>
                    <a:pt x="817" y="36"/>
                  </a:lnTo>
                  <a:lnTo>
                    <a:pt x="819" y="36"/>
                  </a:lnTo>
                  <a:lnTo>
                    <a:pt x="821" y="36"/>
                  </a:lnTo>
                  <a:lnTo>
                    <a:pt x="824" y="39"/>
                  </a:lnTo>
                  <a:lnTo>
                    <a:pt x="826" y="41"/>
                  </a:lnTo>
                  <a:lnTo>
                    <a:pt x="826" y="42"/>
                  </a:lnTo>
                  <a:lnTo>
                    <a:pt x="825" y="43"/>
                  </a:lnTo>
                  <a:lnTo>
                    <a:pt x="823" y="45"/>
                  </a:lnTo>
                  <a:lnTo>
                    <a:pt x="823" y="46"/>
                  </a:lnTo>
                  <a:lnTo>
                    <a:pt x="823" y="47"/>
                  </a:lnTo>
                  <a:lnTo>
                    <a:pt x="822" y="48"/>
                  </a:lnTo>
                  <a:lnTo>
                    <a:pt x="819" y="50"/>
                  </a:lnTo>
                  <a:lnTo>
                    <a:pt x="819" y="52"/>
                  </a:lnTo>
                  <a:lnTo>
                    <a:pt x="821" y="54"/>
                  </a:lnTo>
                  <a:lnTo>
                    <a:pt x="823" y="55"/>
                  </a:lnTo>
                  <a:lnTo>
                    <a:pt x="824" y="55"/>
                  </a:lnTo>
                  <a:lnTo>
                    <a:pt x="825" y="55"/>
                  </a:lnTo>
                  <a:lnTo>
                    <a:pt x="826" y="55"/>
                  </a:lnTo>
                  <a:lnTo>
                    <a:pt x="826" y="55"/>
                  </a:lnTo>
                  <a:lnTo>
                    <a:pt x="827" y="56"/>
                  </a:lnTo>
                  <a:lnTo>
                    <a:pt x="829" y="57"/>
                  </a:lnTo>
                  <a:lnTo>
                    <a:pt x="830" y="58"/>
                  </a:lnTo>
                  <a:lnTo>
                    <a:pt x="831" y="59"/>
                  </a:lnTo>
                  <a:lnTo>
                    <a:pt x="833" y="59"/>
                  </a:lnTo>
                  <a:lnTo>
                    <a:pt x="835" y="59"/>
                  </a:lnTo>
                  <a:lnTo>
                    <a:pt x="836" y="59"/>
                  </a:lnTo>
                  <a:lnTo>
                    <a:pt x="840" y="61"/>
                  </a:lnTo>
                  <a:lnTo>
                    <a:pt x="841" y="62"/>
                  </a:lnTo>
                  <a:lnTo>
                    <a:pt x="844" y="66"/>
                  </a:lnTo>
                  <a:lnTo>
                    <a:pt x="846" y="68"/>
                  </a:lnTo>
                  <a:lnTo>
                    <a:pt x="847" y="68"/>
                  </a:lnTo>
                  <a:lnTo>
                    <a:pt x="849" y="67"/>
                  </a:lnTo>
                  <a:lnTo>
                    <a:pt x="850" y="67"/>
                  </a:lnTo>
                  <a:lnTo>
                    <a:pt x="850" y="68"/>
                  </a:lnTo>
                  <a:lnTo>
                    <a:pt x="854" y="72"/>
                  </a:lnTo>
                  <a:lnTo>
                    <a:pt x="855" y="73"/>
                  </a:lnTo>
                  <a:lnTo>
                    <a:pt x="854" y="76"/>
                  </a:lnTo>
                  <a:lnTo>
                    <a:pt x="854" y="78"/>
                  </a:lnTo>
                  <a:lnTo>
                    <a:pt x="855" y="80"/>
                  </a:lnTo>
                  <a:lnTo>
                    <a:pt x="855" y="82"/>
                  </a:lnTo>
                  <a:lnTo>
                    <a:pt x="856" y="83"/>
                  </a:lnTo>
                  <a:lnTo>
                    <a:pt x="856" y="84"/>
                  </a:lnTo>
                  <a:lnTo>
                    <a:pt x="858" y="86"/>
                  </a:lnTo>
                  <a:lnTo>
                    <a:pt x="859" y="87"/>
                  </a:lnTo>
                  <a:lnTo>
                    <a:pt x="861" y="87"/>
                  </a:lnTo>
                  <a:lnTo>
                    <a:pt x="863" y="87"/>
                  </a:lnTo>
                  <a:lnTo>
                    <a:pt x="866" y="90"/>
                  </a:lnTo>
                  <a:lnTo>
                    <a:pt x="868" y="92"/>
                  </a:lnTo>
                  <a:lnTo>
                    <a:pt x="870" y="92"/>
                  </a:lnTo>
                  <a:lnTo>
                    <a:pt x="873" y="92"/>
                  </a:lnTo>
                  <a:lnTo>
                    <a:pt x="875" y="92"/>
                  </a:lnTo>
                  <a:lnTo>
                    <a:pt x="875" y="93"/>
                  </a:lnTo>
                  <a:lnTo>
                    <a:pt x="882" y="102"/>
                  </a:lnTo>
                  <a:lnTo>
                    <a:pt x="884" y="103"/>
                  </a:lnTo>
                  <a:lnTo>
                    <a:pt x="889" y="103"/>
                  </a:lnTo>
                  <a:lnTo>
                    <a:pt x="892" y="103"/>
                  </a:lnTo>
                  <a:lnTo>
                    <a:pt x="893" y="103"/>
                  </a:lnTo>
                  <a:lnTo>
                    <a:pt x="894" y="102"/>
                  </a:lnTo>
                  <a:lnTo>
                    <a:pt x="896" y="101"/>
                  </a:lnTo>
                  <a:lnTo>
                    <a:pt x="899" y="98"/>
                  </a:lnTo>
                  <a:lnTo>
                    <a:pt x="899" y="97"/>
                  </a:lnTo>
                  <a:lnTo>
                    <a:pt x="900" y="98"/>
                  </a:lnTo>
                  <a:lnTo>
                    <a:pt x="903" y="99"/>
                  </a:lnTo>
                  <a:lnTo>
                    <a:pt x="904" y="99"/>
                  </a:lnTo>
                  <a:lnTo>
                    <a:pt x="906" y="99"/>
                  </a:lnTo>
                  <a:lnTo>
                    <a:pt x="908" y="98"/>
                  </a:lnTo>
                  <a:lnTo>
                    <a:pt x="910" y="98"/>
                  </a:lnTo>
                  <a:lnTo>
                    <a:pt x="912" y="99"/>
                  </a:lnTo>
                  <a:lnTo>
                    <a:pt x="912" y="102"/>
                  </a:lnTo>
                  <a:lnTo>
                    <a:pt x="912" y="103"/>
                  </a:lnTo>
                  <a:lnTo>
                    <a:pt x="913" y="104"/>
                  </a:lnTo>
                  <a:lnTo>
                    <a:pt x="913" y="105"/>
                  </a:lnTo>
                  <a:lnTo>
                    <a:pt x="914" y="105"/>
                  </a:lnTo>
                  <a:lnTo>
                    <a:pt x="915" y="106"/>
                  </a:lnTo>
                  <a:lnTo>
                    <a:pt x="915" y="107"/>
                  </a:lnTo>
                  <a:lnTo>
                    <a:pt x="916" y="109"/>
                  </a:lnTo>
                  <a:lnTo>
                    <a:pt x="917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1"/>
                  </a:lnTo>
                  <a:lnTo>
                    <a:pt x="920" y="113"/>
                  </a:lnTo>
                  <a:lnTo>
                    <a:pt x="921" y="115"/>
                  </a:lnTo>
                  <a:lnTo>
                    <a:pt x="922" y="117"/>
                  </a:lnTo>
                  <a:lnTo>
                    <a:pt x="924" y="117"/>
                  </a:lnTo>
                  <a:lnTo>
                    <a:pt x="930" y="117"/>
                  </a:lnTo>
                  <a:lnTo>
                    <a:pt x="932" y="116"/>
                  </a:lnTo>
                  <a:lnTo>
                    <a:pt x="933" y="115"/>
                  </a:lnTo>
                  <a:lnTo>
                    <a:pt x="933" y="113"/>
                  </a:lnTo>
                  <a:lnTo>
                    <a:pt x="933" y="112"/>
                  </a:lnTo>
                  <a:lnTo>
                    <a:pt x="934" y="111"/>
                  </a:lnTo>
                  <a:lnTo>
                    <a:pt x="934" y="110"/>
                  </a:lnTo>
                  <a:lnTo>
                    <a:pt x="936" y="111"/>
                  </a:lnTo>
                  <a:lnTo>
                    <a:pt x="939" y="111"/>
                  </a:lnTo>
                  <a:lnTo>
                    <a:pt x="940" y="112"/>
                  </a:lnTo>
                  <a:lnTo>
                    <a:pt x="940" y="114"/>
                  </a:lnTo>
                  <a:lnTo>
                    <a:pt x="940" y="116"/>
                  </a:lnTo>
                  <a:lnTo>
                    <a:pt x="940" y="117"/>
                  </a:lnTo>
                  <a:lnTo>
                    <a:pt x="940" y="119"/>
                  </a:lnTo>
                  <a:lnTo>
                    <a:pt x="941" y="121"/>
                  </a:lnTo>
                  <a:lnTo>
                    <a:pt x="941" y="122"/>
                  </a:lnTo>
                  <a:lnTo>
                    <a:pt x="943" y="124"/>
                  </a:lnTo>
                  <a:lnTo>
                    <a:pt x="946" y="125"/>
                  </a:lnTo>
                  <a:lnTo>
                    <a:pt x="948" y="127"/>
                  </a:lnTo>
                  <a:lnTo>
                    <a:pt x="954" y="129"/>
                  </a:lnTo>
                  <a:lnTo>
                    <a:pt x="955" y="129"/>
                  </a:lnTo>
                  <a:lnTo>
                    <a:pt x="956" y="131"/>
                  </a:lnTo>
                  <a:lnTo>
                    <a:pt x="956" y="131"/>
                  </a:lnTo>
                  <a:lnTo>
                    <a:pt x="955" y="132"/>
                  </a:lnTo>
                  <a:lnTo>
                    <a:pt x="955" y="133"/>
                  </a:lnTo>
                  <a:lnTo>
                    <a:pt x="955" y="135"/>
                  </a:lnTo>
                  <a:lnTo>
                    <a:pt x="956" y="136"/>
                  </a:lnTo>
                  <a:lnTo>
                    <a:pt x="958" y="140"/>
                  </a:lnTo>
                  <a:lnTo>
                    <a:pt x="959" y="141"/>
                  </a:lnTo>
                  <a:lnTo>
                    <a:pt x="961" y="143"/>
                  </a:lnTo>
                  <a:lnTo>
                    <a:pt x="962" y="144"/>
                  </a:lnTo>
                  <a:lnTo>
                    <a:pt x="962" y="146"/>
                  </a:lnTo>
                  <a:lnTo>
                    <a:pt x="962" y="150"/>
                  </a:lnTo>
                  <a:lnTo>
                    <a:pt x="962" y="151"/>
                  </a:lnTo>
                  <a:lnTo>
                    <a:pt x="963" y="153"/>
                  </a:lnTo>
                  <a:lnTo>
                    <a:pt x="964" y="154"/>
                  </a:lnTo>
                  <a:lnTo>
                    <a:pt x="964" y="155"/>
                  </a:lnTo>
                  <a:lnTo>
                    <a:pt x="964" y="157"/>
                  </a:lnTo>
                  <a:lnTo>
                    <a:pt x="963" y="158"/>
                  </a:lnTo>
                  <a:lnTo>
                    <a:pt x="963" y="158"/>
                  </a:lnTo>
                  <a:lnTo>
                    <a:pt x="962" y="159"/>
                  </a:lnTo>
                  <a:lnTo>
                    <a:pt x="963" y="159"/>
                  </a:lnTo>
                  <a:lnTo>
                    <a:pt x="976" y="185"/>
                  </a:lnTo>
                  <a:lnTo>
                    <a:pt x="978" y="186"/>
                  </a:lnTo>
                  <a:lnTo>
                    <a:pt x="981" y="186"/>
                  </a:lnTo>
                  <a:lnTo>
                    <a:pt x="983" y="186"/>
                  </a:lnTo>
                  <a:lnTo>
                    <a:pt x="983" y="187"/>
                  </a:lnTo>
                  <a:lnTo>
                    <a:pt x="985" y="188"/>
                  </a:lnTo>
                  <a:lnTo>
                    <a:pt x="986" y="189"/>
                  </a:lnTo>
                  <a:lnTo>
                    <a:pt x="987" y="190"/>
                  </a:lnTo>
                  <a:lnTo>
                    <a:pt x="987" y="192"/>
                  </a:lnTo>
                  <a:lnTo>
                    <a:pt x="988" y="193"/>
                  </a:lnTo>
                  <a:lnTo>
                    <a:pt x="989" y="194"/>
                  </a:lnTo>
                  <a:lnTo>
                    <a:pt x="989" y="195"/>
                  </a:lnTo>
                  <a:lnTo>
                    <a:pt x="989" y="195"/>
                  </a:lnTo>
                  <a:lnTo>
                    <a:pt x="990" y="196"/>
                  </a:lnTo>
                  <a:lnTo>
                    <a:pt x="990" y="197"/>
                  </a:lnTo>
                  <a:lnTo>
                    <a:pt x="990" y="198"/>
                  </a:lnTo>
                  <a:lnTo>
                    <a:pt x="989" y="199"/>
                  </a:lnTo>
                  <a:lnTo>
                    <a:pt x="989" y="200"/>
                  </a:lnTo>
                  <a:lnTo>
                    <a:pt x="989" y="201"/>
                  </a:lnTo>
                  <a:lnTo>
                    <a:pt x="990" y="202"/>
                  </a:lnTo>
                  <a:lnTo>
                    <a:pt x="992" y="205"/>
                  </a:lnTo>
                  <a:lnTo>
                    <a:pt x="994" y="207"/>
                  </a:lnTo>
                  <a:lnTo>
                    <a:pt x="994" y="210"/>
                  </a:lnTo>
                  <a:lnTo>
                    <a:pt x="994" y="213"/>
                  </a:lnTo>
                  <a:lnTo>
                    <a:pt x="993" y="217"/>
                  </a:lnTo>
                  <a:lnTo>
                    <a:pt x="993" y="220"/>
                  </a:lnTo>
                  <a:lnTo>
                    <a:pt x="994" y="220"/>
                  </a:lnTo>
                  <a:lnTo>
                    <a:pt x="996" y="220"/>
                  </a:lnTo>
                  <a:lnTo>
                    <a:pt x="996" y="221"/>
                  </a:lnTo>
                  <a:lnTo>
                    <a:pt x="996" y="223"/>
                  </a:lnTo>
                  <a:lnTo>
                    <a:pt x="996" y="225"/>
                  </a:lnTo>
                  <a:lnTo>
                    <a:pt x="994" y="227"/>
                  </a:lnTo>
                  <a:lnTo>
                    <a:pt x="994" y="229"/>
                  </a:lnTo>
                  <a:lnTo>
                    <a:pt x="992" y="233"/>
                  </a:lnTo>
                  <a:lnTo>
                    <a:pt x="992" y="234"/>
                  </a:lnTo>
                  <a:lnTo>
                    <a:pt x="990" y="241"/>
                  </a:lnTo>
                  <a:lnTo>
                    <a:pt x="988" y="242"/>
                  </a:lnTo>
                  <a:lnTo>
                    <a:pt x="988" y="244"/>
                  </a:lnTo>
                  <a:lnTo>
                    <a:pt x="988" y="245"/>
                  </a:lnTo>
                  <a:lnTo>
                    <a:pt x="990" y="255"/>
                  </a:lnTo>
                  <a:lnTo>
                    <a:pt x="992" y="257"/>
                  </a:lnTo>
                  <a:lnTo>
                    <a:pt x="993" y="259"/>
                  </a:lnTo>
                  <a:lnTo>
                    <a:pt x="994" y="263"/>
                  </a:lnTo>
                  <a:lnTo>
                    <a:pt x="994" y="267"/>
                  </a:lnTo>
                  <a:lnTo>
                    <a:pt x="992" y="269"/>
                  </a:lnTo>
                  <a:lnTo>
                    <a:pt x="992" y="269"/>
                  </a:lnTo>
                  <a:lnTo>
                    <a:pt x="989" y="273"/>
                  </a:lnTo>
                  <a:lnTo>
                    <a:pt x="976" y="289"/>
                  </a:lnTo>
                  <a:lnTo>
                    <a:pt x="976" y="290"/>
                  </a:lnTo>
                  <a:lnTo>
                    <a:pt x="974" y="310"/>
                  </a:lnTo>
                  <a:lnTo>
                    <a:pt x="975" y="311"/>
                  </a:lnTo>
                  <a:lnTo>
                    <a:pt x="978" y="314"/>
                  </a:lnTo>
                  <a:lnTo>
                    <a:pt x="979" y="316"/>
                  </a:lnTo>
                  <a:lnTo>
                    <a:pt x="980" y="318"/>
                  </a:lnTo>
                  <a:lnTo>
                    <a:pt x="981" y="320"/>
                  </a:lnTo>
                  <a:lnTo>
                    <a:pt x="982" y="323"/>
                  </a:lnTo>
                  <a:lnTo>
                    <a:pt x="982" y="325"/>
                  </a:lnTo>
                  <a:lnTo>
                    <a:pt x="982" y="326"/>
                  </a:lnTo>
                  <a:lnTo>
                    <a:pt x="984" y="327"/>
                  </a:lnTo>
                  <a:lnTo>
                    <a:pt x="985" y="328"/>
                  </a:lnTo>
                  <a:lnTo>
                    <a:pt x="986" y="330"/>
                  </a:lnTo>
                  <a:lnTo>
                    <a:pt x="986" y="331"/>
                  </a:lnTo>
                  <a:lnTo>
                    <a:pt x="985" y="331"/>
                  </a:lnTo>
                  <a:lnTo>
                    <a:pt x="985" y="332"/>
                  </a:lnTo>
                  <a:lnTo>
                    <a:pt x="986" y="335"/>
                  </a:lnTo>
                  <a:lnTo>
                    <a:pt x="988" y="335"/>
                  </a:lnTo>
                  <a:lnTo>
                    <a:pt x="992" y="332"/>
                  </a:lnTo>
                  <a:lnTo>
                    <a:pt x="994" y="332"/>
                  </a:lnTo>
                  <a:lnTo>
                    <a:pt x="997" y="332"/>
                  </a:lnTo>
                  <a:lnTo>
                    <a:pt x="999" y="333"/>
                  </a:lnTo>
                  <a:lnTo>
                    <a:pt x="1001" y="334"/>
                  </a:lnTo>
                  <a:lnTo>
                    <a:pt x="1002" y="335"/>
                  </a:lnTo>
                  <a:lnTo>
                    <a:pt x="1003" y="337"/>
                  </a:lnTo>
                  <a:lnTo>
                    <a:pt x="1004" y="338"/>
                  </a:lnTo>
                  <a:lnTo>
                    <a:pt x="1008" y="339"/>
                  </a:lnTo>
                  <a:lnTo>
                    <a:pt x="1013" y="340"/>
                  </a:lnTo>
                  <a:lnTo>
                    <a:pt x="1014" y="340"/>
                  </a:lnTo>
                  <a:lnTo>
                    <a:pt x="1015" y="340"/>
                  </a:lnTo>
                  <a:lnTo>
                    <a:pt x="1017" y="338"/>
                  </a:lnTo>
                  <a:lnTo>
                    <a:pt x="1017" y="338"/>
                  </a:lnTo>
                  <a:lnTo>
                    <a:pt x="1018" y="338"/>
                  </a:lnTo>
                  <a:lnTo>
                    <a:pt x="1019" y="338"/>
                  </a:lnTo>
                  <a:lnTo>
                    <a:pt x="1024" y="344"/>
                  </a:lnTo>
                  <a:lnTo>
                    <a:pt x="1024" y="344"/>
                  </a:lnTo>
                  <a:lnTo>
                    <a:pt x="1025" y="344"/>
                  </a:lnTo>
                  <a:lnTo>
                    <a:pt x="1025" y="344"/>
                  </a:lnTo>
                  <a:lnTo>
                    <a:pt x="1025" y="344"/>
                  </a:lnTo>
                  <a:lnTo>
                    <a:pt x="1032" y="345"/>
                  </a:lnTo>
                  <a:lnTo>
                    <a:pt x="1032" y="345"/>
                  </a:lnTo>
                  <a:lnTo>
                    <a:pt x="1035" y="344"/>
                  </a:lnTo>
                  <a:lnTo>
                    <a:pt x="1036" y="344"/>
                  </a:lnTo>
                  <a:lnTo>
                    <a:pt x="1045" y="345"/>
                  </a:lnTo>
                  <a:lnTo>
                    <a:pt x="1049" y="344"/>
                  </a:lnTo>
                  <a:lnTo>
                    <a:pt x="1051" y="344"/>
                  </a:lnTo>
                  <a:lnTo>
                    <a:pt x="1053" y="344"/>
                  </a:lnTo>
                  <a:lnTo>
                    <a:pt x="1055" y="345"/>
                  </a:lnTo>
                  <a:lnTo>
                    <a:pt x="1057" y="345"/>
                  </a:lnTo>
                  <a:lnTo>
                    <a:pt x="1061" y="349"/>
                  </a:lnTo>
                  <a:lnTo>
                    <a:pt x="1063" y="349"/>
                  </a:lnTo>
                  <a:lnTo>
                    <a:pt x="1066" y="348"/>
                  </a:lnTo>
                  <a:lnTo>
                    <a:pt x="1066" y="348"/>
                  </a:lnTo>
                  <a:lnTo>
                    <a:pt x="1069" y="349"/>
                  </a:lnTo>
                  <a:lnTo>
                    <a:pt x="1070" y="349"/>
                  </a:lnTo>
                  <a:lnTo>
                    <a:pt x="1073" y="349"/>
                  </a:lnTo>
                  <a:lnTo>
                    <a:pt x="1074" y="349"/>
                  </a:lnTo>
                  <a:lnTo>
                    <a:pt x="1076" y="350"/>
                  </a:lnTo>
                  <a:lnTo>
                    <a:pt x="1078" y="350"/>
                  </a:lnTo>
                  <a:lnTo>
                    <a:pt x="1083" y="349"/>
                  </a:lnTo>
                  <a:lnTo>
                    <a:pt x="1087" y="349"/>
                  </a:lnTo>
                  <a:lnTo>
                    <a:pt x="1094" y="347"/>
                  </a:lnTo>
                  <a:lnTo>
                    <a:pt x="1096" y="347"/>
                  </a:lnTo>
                  <a:lnTo>
                    <a:pt x="1097" y="347"/>
                  </a:lnTo>
                  <a:lnTo>
                    <a:pt x="1099" y="347"/>
                  </a:lnTo>
                  <a:lnTo>
                    <a:pt x="1100" y="347"/>
                  </a:lnTo>
                  <a:lnTo>
                    <a:pt x="1102" y="349"/>
                  </a:lnTo>
                  <a:lnTo>
                    <a:pt x="1104" y="349"/>
                  </a:lnTo>
                  <a:lnTo>
                    <a:pt x="1106" y="350"/>
                  </a:lnTo>
                  <a:lnTo>
                    <a:pt x="1108" y="349"/>
                  </a:lnTo>
                  <a:lnTo>
                    <a:pt x="1108" y="349"/>
                  </a:lnTo>
                  <a:lnTo>
                    <a:pt x="1109" y="349"/>
                  </a:lnTo>
                  <a:lnTo>
                    <a:pt x="1110" y="350"/>
                  </a:lnTo>
                  <a:lnTo>
                    <a:pt x="1115" y="349"/>
                  </a:lnTo>
                  <a:lnTo>
                    <a:pt x="1117" y="349"/>
                  </a:lnTo>
                  <a:lnTo>
                    <a:pt x="1122" y="352"/>
                  </a:lnTo>
                  <a:lnTo>
                    <a:pt x="1123" y="352"/>
                  </a:lnTo>
                  <a:lnTo>
                    <a:pt x="1126" y="351"/>
                  </a:lnTo>
                  <a:lnTo>
                    <a:pt x="1127" y="351"/>
                  </a:lnTo>
                  <a:lnTo>
                    <a:pt x="1129" y="352"/>
                  </a:lnTo>
                  <a:lnTo>
                    <a:pt x="1130" y="353"/>
                  </a:lnTo>
                  <a:lnTo>
                    <a:pt x="1131" y="353"/>
                  </a:lnTo>
                  <a:lnTo>
                    <a:pt x="1137" y="354"/>
                  </a:lnTo>
                  <a:lnTo>
                    <a:pt x="1147" y="359"/>
                  </a:lnTo>
                  <a:lnTo>
                    <a:pt x="1148" y="360"/>
                  </a:lnTo>
                  <a:lnTo>
                    <a:pt x="1157" y="373"/>
                  </a:lnTo>
                  <a:lnTo>
                    <a:pt x="1160" y="376"/>
                  </a:lnTo>
                  <a:lnTo>
                    <a:pt x="1164" y="377"/>
                  </a:lnTo>
                  <a:lnTo>
                    <a:pt x="1168" y="378"/>
                  </a:lnTo>
                  <a:lnTo>
                    <a:pt x="1171" y="378"/>
                  </a:lnTo>
                  <a:lnTo>
                    <a:pt x="1173" y="377"/>
                  </a:lnTo>
                  <a:lnTo>
                    <a:pt x="1174" y="377"/>
                  </a:lnTo>
                  <a:lnTo>
                    <a:pt x="1175" y="377"/>
                  </a:lnTo>
                  <a:lnTo>
                    <a:pt x="1176" y="378"/>
                  </a:lnTo>
                  <a:lnTo>
                    <a:pt x="1180" y="383"/>
                  </a:lnTo>
                  <a:lnTo>
                    <a:pt x="1181" y="384"/>
                  </a:lnTo>
                  <a:lnTo>
                    <a:pt x="1183" y="387"/>
                  </a:lnTo>
                  <a:lnTo>
                    <a:pt x="1184" y="389"/>
                  </a:lnTo>
                  <a:lnTo>
                    <a:pt x="1185" y="390"/>
                  </a:lnTo>
                  <a:lnTo>
                    <a:pt x="1189" y="390"/>
                  </a:lnTo>
                  <a:lnTo>
                    <a:pt x="1191" y="391"/>
                  </a:lnTo>
                  <a:lnTo>
                    <a:pt x="1199" y="395"/>
                  </a:lnTo>
                  <a:lnTo>
                    <a:pt x="1202" y="399"/>
                  </a:lnTo>
                  <a:lnTo>
                    <a:pt x="1203" y="400"/>
                  </a:lnTo>
                  <a:lnTo>
                    <a:pt x="1204" y="401"/>
                  </a:lnTo>
                  <a:lnTo>
                    <a:pt x="1205" y="403"/>
                  </a:lnTo>
                  <a:lnTo>
                    <a:pt x="1206" y="403"/>
                  </a:lnTo>
                  <a:lnTo>
                    <a:pt x="1216" y="407"/>
                  </a:lnTo>
                  <a:lnTo>
                    <a:pt x="1221" y="409"/>
                  </a:lnTo>
                  <a:lnTo>
                    <a:pt x="1224" y="410"/>
                  </a:lnTo>
                  <a:lnTo>
                    <a:pt x="1243" y="407"/>
                  </a:lnTo>
                  <a:lnTo>
                    <a:pt x="1244" y="407"/>
                  </a:lnTo>
                  <a:lnTo>
                    <a:pt x="1244" y="409"/>
                  </a:lnTo>
                  <a:lnTo>
                    <a:pt x="1242" y="412"/>
                  </a:lnTo>
                  <a:lnTo>
                    <a:pt x="1241" y="413"/>
                  </a:lnTo>
                  <a:lnTo>
                    <a:pt x="1241" y="415"/>
                  </a:lnTo>
                  <a:lnTo>
                    <a:pt x="1241" y="416"/>
                  </a:lnTo>
                  <a:lnTo>
                    <a:pt x="1241" y="417"/>
                  </a:lnTo>
                  <a:lnTo>
                    <a:pt x="1241" y="418"/>
                  </a:lnTo>
                  <a:lnTo>
                    <a:pt x="1241" y="422"/>
                  </a:lnTo>
                  <a:lnTo>
                    <a:pt x="1240" y="427"/>
                  </a:lnTo>
                  <a:lnTo>
                    <a:pt x="1240" y="428"/>
                  </a:lnTo>
                  <a:lnTo>
                    <a:pt x="1241" y="429"/>
                  </a:lnTo>
                  <a:lnTo>
                    <a:pt x="1246" y="431"/>
                  </a:lnTo>
                  <a:lnTo>
                    <a:pt x="1249" y="431"/>
                  </a:lnTo>
                  <a:lnTo>
                    <a:pt x="1251" y="431"/>
                  </a:lnTo>
                  <a:lnTo>
                    <a:pt x="1252" y="433"/>
                  </a:lnTo>
                  <a:lnTo>
                    <a:pt x="1255" y="440"/>
                  </a:lnTo>
                  <a:lnTo>
                    <a:pt x="1261" y="459"/>
                  </a:lnTo>
                  <a:lnTo>
                    <a:pt x="1269" y="476"/>
                  </a:lnTo>
                  <a:lnTo>
                    <a:pt x="1269" y="479"/>
                  </a:lnTo>
                  <a:lnTo>
                    <a:pt x="1270" y="483"/>
                  </a:lnTo>
                  <a:lnTo>
                    <a:pt x="1270" y="486"/>
                  </a:lnTo>
                  <a:lnTo>
                    <a:pt x="1272" y="490"/>
                  </a:lnTo>
                  <a:lnTo>
                    <a:pt x="1274" y="492"/>
                  </a:lnTo>
                  <a:lnTo>
                    <a:pt x="1296" y="514"/>
                  </a:lnTo>
                  <a:lnTo>
                    <a:pt x="1296" y="516"/>
                  </a:lnTo>
                  <a:lnTo>
                    <a:pt x="1297" y="517"/>
                  </a:lnTo>
                  <a:lnTo>
                    <a:pt x="1298" y="519"/>
                  </a:lnTo>
                  <a:lnTo>
                    <a:pt x="1298" y="529"/>
                  </a:lnTo>
                  <a:lnTo>
                    <a:pt x="1299" y="530"/>
                  </a:lnTo>
                  <a:lnTo>
                    <a:pt x="1300" y="531"/>
                  </a:lnTo>
                  <a:lnTo>
                    <a:pt x="1300" y="531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6">
              <a:extLst>
                <a:ext uri="{FF2B5EF4-FFF2-40B4-BE49-F238E27FC236}">
                  <a16:creationId xmlns:a16="http://schemas.microsoft.com/office/drawing/2014/main" id="{9580F5B7-9807-E1AA-ACBD-AD9737F19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3238" y="4852988"/>
              <a:ext cx="219075" cy="190500"/>
            </a:xfrm>
            <a:custGeom>
              <a:avLst/>
              <a:gdLst>
                <a:gd name="T0" fmla="*/ 100 w 138"/>
                <a:gd name="T1" fmla="*/ 10 h 120"/>
                <a:gd name="T2" fmla="*/ 107 w 138"/>
                <a:gd name="T3" fmla="*/ 8 h 120"/>
                <a:gd name="T4" fmla="*/ 112 w 138"/>
                <a:gd name="T5" fmla="*/ 14 h 120"/>
                <a:gd name="T6" fmla="*/ 113 w 138"/>
                <a:gd name="T7" fmla="*/ 10 h 120"/>
                <a:gd name="T8" fmla="*/ 113 w 138"/>
                <a:gd name="T9" fmla="*/ 3 h 120"/>
                <a:gd name="T10" fmla="*/ 124 w 138"/>
                <a:gd name="T11" fmla="*/ 9 h 120"/>
                <a:gd name="T12" fmla="*/ 135 w 138"/>
                <a:gd name="T13" fmla="*/ 27 h 120"/>
                <a:gd name="T14" fmla="*/ 133 w 138"/>
                <a:gd name="T15" fmla="*/ 32 h 120"/>
                <a:gd name="T16" fmla="*/ 126 w 138"/>
                <a:gd name="T17" fmla="*/ 34 h 120"/>
                <a:gd name="T18" fmla="*/ 125 w 138"/>
                <a:gd name="T19" fmla="*/ 40 h 120"/>
                <a:gd name="T20" fmla="*/ 120 w 138"/>
                <a:gd name="T21" fmla="*/ 45 h 120"/>
                <a:gd name="T22" fmla="*/ 118 w 138"/>
                <a:gd name="T23" fmla="*/ 50 h 120"/>
                <a:gd name="T24" fmla="*/ 111 w 138"/>
                <a:gd name="T25" fmla="*/ 61 h 120"/>
                <a:gd name="T26" fmla="*/ 107 w 138"/>
                <a:gd name="T27" fmla="*/ 63 h 120"/>
                <a:gd name="T28" fmla="*/ 111 w 138"/>
                <a:gd name="T29" fmla="*/ 64 h 120"/>
                <a:gd name="T30" fmla="*/ 108 w 138"/>
                <a:gd name="T31" fmla="*/ 77 h 120"/>
                <a:gd name="T32" fmla="*/ 105 w 138"/>
                <a:gd name="T33" fmla="*/ 80 h 120"/>
                <a:gd name="T34" fmla="*/ 107 w 138"/>
                <a:gd name="T35" fmla="*/ 84 h 120"/>
                <a:gd name="T36" fmla="*/ 107 w 138"/>
                <a:gd name="T37" fmla="*/ 84 h 120"/>
                <a:gd name="T38" fmla="*/ 102 w 138"/>
                <a:gd name="T39" fmla="*/ 91 h 120"/>
                <a:gd name="T40" fmla="*/ 91 w 138"/>
                <a:gd name="T41" fmla="*/ 92 h 120"/>
                <a:gd name="T42" fmla="*/ 84 w 138"/>
                <a:gd name="T43" fmla="*/ 102 h 120"/>
                <a:gd name="T44" fmla="*/ 82 w 138"/>
                <a:gd name="T45" fmla="*/ 107 h 120"/>
                <a:gd name="T46" fmla="*/ 79 w 138"/>
                <a:gd name="T47" fmla="*/ 106 h 120"/>
                <a:gd name="T48" fmla="*/ 77 w 138"/>
                <a:gd name="T49" fmla="*/ 105 h 120"/>
                <a:gd name="T50" fmla="*/ 69 w 138"/>
                <a:gd name="T51" fmla="*/ 107 h 120"/>
                <a:gd name="T52" fmla="*/ 63 w 138"/>
                <a:gd name="T53" fmla="*/ 114 h 120"/>
                <a:gd name="T54" fmla="*/ 64 w 138"/>
                <a:gd name="T55" fmla="*/ 115 h 120"/>
                <a:gd name="T56" fmla="*/ 61 w 138"/>
                <a:gd name="T57" fmla="*/ 118 h 120"/>
                <a:gd name="T58" fmla="*/ 56 w 138"/>
                <a:gd name="T59" fmla="*/ 120 h 120"/>
                <a:gd name="T60" fmla="*/ 53 w 138"/>
                <a:gd name="T61" fmla="*/ 118 h 120"/>
                <a:gd name="T62" fmla="*/ 49 w 138"/>
                <a:gd name="T63" fmla="*/ 119 h 120"/>
                <a:gd name="T64" fmla="*/ 50 w 138"/>
                <a:gd name="T65" fmla="*/ 115 h 120"/>
                <a:gd name="T66" fmla="*/ 29 w 138"/>
                <a:gd name="T67" fmla="*/ 112 h 120"/>
                <a:gd name="T68" fmla="*/ 21 w 138"/>
                <a:gd name="T69" fmla="*/ 108 h 120"/>
                <a:gd name="T70" fmla="*/ 9 w 138"/>
                <a:gd name="T71" fmla="*/ 101 h 120"/>
                <a:gd name="T72" fmla="*/ 4 w 138"/>
                <a:gd name="T73" fmla="*/ 90 h 120"/>
                <a:gd name="T74" fmla="*/ 2 w 138"/>
                <a:gd name="T75" fmla="*/ 76 h 120"/>
                <a:gd name="T76" fmla="*/ 2 w 138"/>
                <a:gd name="T77" fmla="*/ 61 h 120"/>
                <a:gd name="T78" fmla="*/ 0 w 138"/>
                <a:gd name="T79" fmla="*/ 57 h 120"/>
                <a:gd name="T80" fmla="*/ 2 w 138"/>
                <a:gd name="T81" fmla="*/ 52 h 120"/>
                <a:gd name="T82" fmla="*/ 4 w 138"/>
                <a:gd name="T83" fmla="*/ 48 h 120"/>
                <a:gd name="T84" fmla="*/ 15 w 138"/>
                <a:gd name="T85" fmla="*/ 43 h 120"/>
                <a:gd name="T86" fmla="*/ 22 w 138"/>
                <a:gd name="T87" fmla="*/ 35 h 120"/>
                <a:gd name="T88" fmla="*/ 34 w 138"/>
                <a:gd name="T89" fmla="*/ 28 h 120"/>
                <a:gd name="T90" fmla="*/ 37 w 138"/>
                <a:gd name="T91" fmla="*/ 26 h 120"/>
                <a:gd name="T92" fmla="*/ 36 w 138"/>
                <a:gd name="T93" fmla="*/ 23 h 120"/>
                <a:gd name="T94" fmla="*/ 32 w 138"/>
                <a:gd name="T95" fmla="*/ 22 h 120"/>
                <a:gd name="T96" fmla="*/ 36 w 138"/>
                <a:gd name="T97" fmla="*/ 17 h 120"/>
                <a:gd name="T98" fmla="*/ 43 w 138"/>
                <a:gd name="T99" fmla="*/ 17 h 120"/>
                <a:gd name="T100" fmla="*/ 50 w 138"/>
                <a:gd name="T101" fmla="*/ 19 h 120"/>
                <a:gd name="T102" fmla="*/ 51 w 138"/>
                <a:gd name="T103" fmla="*/ 15 h 120"/>
                <a:gd name="T104" fmla="*/ 55 w 138"/>
                <a:gd name="T105" fmla="*/ 11 h 120"/>
                <a:gd name="T106" fmla="*/ 62 w 138"/>
                <a:gd name="T107" fmla="*/ 9 h 120"/>
                <a:gd name="T108" fmla="*/ 65 w 138"/>
                <a:gd name="T109" fmla="*/ 12 h 120"/>
                <a:gd name="T110" fmla="*/ 71 w 138"/>
                <a:gd name="T111" fmla="*/ 14 h 120"/>
                <a:gd name="T112" fmla="*/ 76 w 138"/>
                <a:gd name="T113" fmla="*/ 11 h 120"/>
                <a:gd name="T114" fmla="*/ 79 w 138"/>
                <a:gd name="T115" fmla="*/ 15 h 120"/>
                <a:gd name="T116" fmla="*/ 84 w 138"/>
                <a:gd name="T117" fmla="*/ 12 h 120"/>
                <a:gd name="T118" fmla="*/ 86 w 138"/>
                <a:gd name="T119" fmla="*/ 8 h 120"/>
                <a:gd name="T120" fmla="*/ 95 w 138"/>
                <a:gd name="T121" fmla="*/ 8 h 120"/>
                <a:gd name="T122" fmla="*/ 101 w 138"/>
                <a:gd name="T123" fmla="*/ 12 h 120"/>
                <a:gd name="T124" fmla="*/ 102 w 138"/>
                <a:gd name="T125" fmla="*/ 8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120">
                  <a:moveTo>
                    <a:pt x="102" y="14"/>
                  </a:moveTo>
                  <a:lnTo>
                    <a:pt x="102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1" y="11"/>
                  </a:lnTo>
                  <a:lnTo>
                    <a:pt x="101" y="10"/>
                  </a:lnTo>
                  <a:lnTo>
                    <a:pt x="100" y="10"/>
                  </a:lnTo>
                  <a:lnTo>
                    <a:pt x="100" y="9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0" y="7"/>
                  </a:lnTo>
                  <a:lnTo>
                    <a:pt x="100" y="6"/>
                  </a:lnTo>
                  <a:lnTo>
                    <a:pt x="100" y="5"/>
                  </a:lnTo>
                  <a:lnTo>
                    <a:pt x="103" y="8"/>
                  </a:lnTo>
                  <a:lnTo>
                    <a:pt x="104" y="7"/>
                  </a:lnTo>
                  <a:lnTo>
                    <a:pt x="105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9"/>
                  </a:lnTo>
                  <a:lnTo>
                    <a:pt x="108" y="9"/>
                  </a:lnTo>
                  <a:lnTo>
                    <a:pt x="108" y="10"/>
                  </a:lnTo>
                  <a:lnTo>
                    <a:pt x="109" y="10"/>
                  </a:lnTo>
                  <a:lnTo>
                    <a:pt x="110" y="11"/>
                  </a:lnTo>
                  <a:lnTo>
                    <a:pt x="111" y="11"/>
                  </a:lnTo>
                  <a:lnTo>
                    <a:pt x="112" y="10"/>
                  </a:lnTo>
                  <a:lnTo>
                    <a:pt x="112" y="11"/>
                  </a:lnTo>
                  <a:lnTo>
                    <a:pt x="112" y="14"/>
                  </a:lnTo>
                  <a:lnTo>
                    <a:pt x="113" y="15"/>
                  </a:lnTo>
                  <a:lnTo>
                    <a:pt x="113" y="15"/>
                  </a:lnTo>
                  <a:lnTo>
                    <a:pt x="114" y="15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4" y="13"/>
                  </a:lnTo>
                  <a:lnTo>
                    <a:pt x="114" y="12"/>
                  </a:lnTo>
                  <a:lnTo>
                    <a:pt x="114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112" y="7"/>
                  </a:lnTo>
                  <a:lnTo>
                    <a:pt x="112" y="7"/>
                  </a:lnTo>
                  <a:lnTo>
                    <a:pt x="111" y="6"/>
                  </a:lnTo>
                  <a:lnTo>
                    <a:pt x="111" y="5"/>
                  </a:lnTo>
                  <a:lnTo>
                    <a:pt x="112" y="3"/>
                  </a:lnTo>
                  <a:lnTo>
                    <a:pt x="113" y="3"/>
                  </a:lnTo>
                  <a:lnTo>
                    <a:pt x="115" y="3"/>
                  </a:lnTo>
                  <a:lnTo>
                    <a:pt x="116" y="3"/>
                  </a:lnTo>
                  <a:lnTo>
                    <a:pt x="117" y="1"/>
                  </a:lnTo>
                  <a:lnTo>
                    <a:pt x="118" y="0"/>
                  </a:lnTo>
                  <a:lnTo>
                    <a:pt x="118" y="1"/>
                  </a:lnTo>
                  <a:lnTo>
                    <a:pt x="119" y="6"/>
                  </a:lnTo>
                  <a:lnTo>
                    <a:pt x="120" y="7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4" y="9"/>
                  </a:lnTo>
                  <a:lnTo>
                    <a:pt x="128" y="10"/>
                  </a:lnTo>
                  <a:lnTo>
                    <a:pt x="130" y="10"/>
                  </a:lnTo>
                  <a:lnTo>
                    <a:pt x="130" y="10"/>
                  </a:lnTo>
                  <a:lnTo>
                    <a:pt x="130" y="10"/>
                  </a:lnTo>
                  <a:lnTo>
                    <a:pt x="132" y="9"/>
                  </a:lnTo>
                  <a:lnTo>
                    <a:pt x="132" y="10"/>
                  </a:lnTo>
                  <a:lnTo>
                    <a:pt x="134" y="18"/>
                  </a:lnTo>
                  <a:lnTo>
                    <a:pt x="135" y="22"/>
                  </a:lnTo>
                  <a:lnTo>
                    <a:pt x="135" y="25"/>
                  </a:lnTo>
                  <a:lnTo>
                    <a:pt x="135" y="27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6" y="29"/>
                  </a:lnTo>
                  <a:lnTo>
                    <a:pt x="137" y="29"/>
                  </a:lnTo>
                  <a:lnTo>
                    <a:pt x="138" y="32"/>
                  </a:lnTo>
                  <a:lnTo>
                    <a:pt x="137" y="32"/>
                  </a:lnTo>
                  <a:lnTo>
                    <a:pt x="136" y="32"/>
                  </a:lnTo>
                  <a:lnTo>
                    <a:pt x="135" y="32"/>
                  </a:lnTo>
                  <a:lnTo>
                    <a:pt x="134" y="32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29" y="37"/>
                  </a:lnTo>
                  <a:lnTo>
                    <a:pt x="128" y="38"/>
                  </a:lnTo>
                  <a:lnTo>
                    <a:pt x="127" y="38"/>
                  </a:lnTo>
                  <a:lnTo>
                    <a:pt x="126" y="38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6" y="35"/>
                  </a:lnTo>
                  <a:lnTo>
                    <a:pt x="126" y="35"/>
                  </a:lnTo>
                  <a:lnTo>
                    <a:pt x="126" y="34"/>
                  </a:lnTo>
                  <a:lnTo>
                    <a:pt x="128" y="34"/>
                  </a:lnTo>
                  <a:lnTo>
                    <a:pt x="127" y="33"/>
                  </a:lnTo>
                  <a:lnTo>
                    <a:pt x="126" y="33"/>
                  </a:lnTo>
                  <a:lnTo>
                    <a:pt x="125" y="34"/>
                  </a:lnTo>
                  <a:lnTo>
                    <a:pt x="124" y="35"/>
                  </a:lnTo>
                  <a:lnTo>
                    <a:pt x="125" y="35"/>
                  </a:lnTo>
                  <a:lnTo>
                    <a:pt x="125" y="36"/>
                  </a:lnTo>
                  <a:lnTo>
                    <a:pt x="126" y="37"/>
                  </a:lnTo>
                  <a:lnTo>
                    <a:pt x="125" y="38"/>
                  </a:lnTo>
                  <a:lnTo>
                    <a:pt x="125" y="40"/>
                  </a:lnTo>
                  <a:lnTo>
                    <a:pt x="125" y="41"/>
                  </a:lnTo>
                  <a:lnTo>
                    <a:pt x="124" y="42"/>
                  </a:lnTo>
                  <a:lnTo>
                    <a:pt x="123" y="42"/>
                  </a:lnTo>
                  <a:lnTo>
                    <a:pt x="123" y="43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122" y="44"/>
                  </a:lnTo>
                  <a:lnTo>
                    <a:pt x="122" y="45"/>
                  </a:lnTo>
                  <a:lnTo>
                    <a:pt x="121" y="45"/>
                  </a:lnTo>
                  <a:lnTo>
                    <a:pt x="120" y="45"/>
                  </a:lnTo>
                  <a:lnTo>
                    <a:pt x="120" y="45"/>
                  </a:lnTo>
                  <a:lnTo>
                    <a:pt x="119" y="45"/>
                  </a:lnTo>
                  <a:lnTo>
                    <a:pt x="119" y="45"/>
                  </a:lnTo>
                  <a:lnTo>
                    <a:pt x="119" y="46"/>
                  </a:lnTo>
                  <a:lnTo>
                    <a:pt x="118" y="47"/>
                  </a:lnTo>
                  <a:lnTo>
                    <a:pt x="118" y="47"/>
                  </a:lnTo>
                  <a:lnTo>
                    <a:pt x="117" y="48"/>
                  </a:lnTo>
                  <a:lnTo>
                    <a:pt x="117" y="49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7" y="51"/>
                  </a:lnTo>
                  <a:lnTo>
                    <a:pt x="115" y="52"/>
                  </a:lnTo>
                  <a:lnTo>
                    <a:pt x="115" y="53"/>
                  </a:lnTo>
                  <a:lnTo>
                    <a:pt x="115" y="55"/>
                  </a:lnTo>
                  <a:lnTo>
                    <a:pt x="114" y="57"/>
                  </a:lnTo>
                  <a:lnTo>
                    <a:pt x="113" y="59"/>
                  </a:lnTo>
                  <a:lnTo>
                    <a:pt x="112" y="60"/>
                  </a:lnTo>
                  <a:lnTo>
                    <a:pt x="112" y="61"/>
                  </a:lnTo>
                  <a:lnTo>
                    <a:pt x="112" y="61"/>
                  </a:lnTo>
                  <a:lnTo>
                    <a:pt x="111" y="61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6" y="62"/>
                  </a:lnTo>
                  <a:lnTo>
                    <a:pt x="107" y="63"/>
                  </a:lnTo>
                  <a:lnTo>
                    <a:pt x="107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10" y="63"/>
                  </a:lnTo>
                  <a:lnTo>
                    <a:pt x="111" y="63"/>
                  </a:lnTo>
                  <a:lnTo>
                    <a:pt x="111" y="64"/>
                  </a:lnTo>
                  <a:lnTo>
                    <a:pt x="111" y="65"/>
                  </a:lnTo>
                  <a:lnTo>
                    <a:pt x="111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67"/>
                  </a:lnTo>
                  <a:lnTo>
                    <a:pt x="110" y="68"/>
                  </a:lnTo>
                  <a:lnTo>
                    <a:pt x="109" y="70"/>
                  </a:lnTo>
                  <a:lnTo>
                    <a:pt x="108" y="71"/>
                  </a:lnTo>
                  <a:lnTo>
                    <a:pt x="108" y="73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8" y="76"/>
                  </a:lnTo>
                  <a:lnTo>
                    <a:pt x="108" y="77"/>
                  </a:lnTo>
                  <a:lnTo>
                    <a:pt x="107" y="77"/>
                  </a:lnTo>
                  <a:lnTo>
                    <a:pt x="107" y="77"/>
                  </a:lnTo>
                  <a:lnTo>
                    <a:pt x="106" y="77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5" y="78"/>
                  </a:lnTo>
                  <a:lnTo>
                    <a:pt x="105" y="78"/>
                  </a:lnTo>
                  <a:lnTo>
                    <a:pt x="105" y="78"/>
                  </a:lnTo>
                  <a:lnTo>
                    <a:pt x="105" y="79"/>
                  </a:lnTo>
                  <a:lnTo>
                    <a:pt x="105" y="80"/>
                  </a:lnTo>
                  <a:lnTo>
                    <a:pt x="105" y="80"/>
                  </a:lnTo>
                  <a:lnTo>
                    <a:pt x="104" y="80"/>
                  </a:lnTo>
                  <a:lnTo>
                    <a:pt x="104" y="81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5" y="83"/>
                  </a:lnTo>
                  <a:lnTo>
                    <a:pt x="105" y="83"/>
                  </a:lnTo>
                  <a:lnTo>
                    <a:pt x="106" y="83"/>
                  </a:lnTo>
                  <a:lnTo>
                    <a:pt x="107" y="84"/>
                  </a:lnTo>
                  <a:lnTo>
                    <a:pt x="107" y="83"/>
                  </a:lnTo>
                  <a:lnTo>
                    <a:pt x="107" y="82"/>
                  </a:lnTo>
                  <a:lnTo>
                    <a:pt x="107" y="80"/>
                  </a:lnTo>
                  <a:lnTo>
                    <a:pt x="107" y="79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8" y="78"/>
                  </a:lnTo>
                  <a:lnTo>
                    <a:pt x="109" y="84"/>
                  </a:lnTo>
                  <a:lnTo>
                    <a:pt x="108" y="84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6" y="84"/>
                  </a:lnTo>
                  <a:lnTo>
                    <a:pt x="105" y="84"/>
                  </a:lnTo>
                  <a:lnTo>
                    <a:pt x="105" y="85"/>
                  </a:lnTo>
                  <a:lnTo>
                    <a:pt x="103" y="89"/>
                  </a:lnTo>
                  <a:lnTo>
                    <a:pt x="104" y="89"/>
                  </a:lnTo>
                  <a:lnTo>
                    <a:pt x="103" y="90"/>
                  </a:lnTo>
                  <a:lnTo>
                    <a:pt x="102" y="91"/>
                  </a:lnTo>
                  <a:lnTo>
                    <a:pt x="102" y="91"/>
                  </a:lnTo>
                  <a:lnTo>
                    <a:pt x="101" y="91"/>
                  </a:lnTo>
                  <a:lnTo>
                    <a:pt x="98" y="91"/>
                  </a:lnTo>
                  <a:lnTo>
                    <a:pt x="98" y="91"/>
                  </a:lnTo>
                  <a:lnTo>
                    <a:pt x="98" y="90"/>
                  </a:lnTo>
                  <a:lnTo>
                    <a:pt x="99" y="90"/>
                  </a:lnTo>
                  <a:lnTo>
                    <a:pt x="98" y="90"/>
                  </a:lnTo>
                  <a:lnTo>
                    <a:pt x="97" y="91"/>
                  </a:lnTo>
                  <a:lnTo>
                    <a:pt x="96" y="91"/>
                  </a:lnTo>
                  <a:lnTo>
                    <a:pt x="94" y="91"/>
                  </a:lnTo>
                  <a:lnTo>
                    <a:pt x="91" y="92"/>
                  </a:lnTo>
                  <a:lnTo>
                    <a:pt x="88" y="96"/>
                  </a:lnTo>
                  <a:lnTo>
                    <a:pt x="85" y="98"/>
                  </a:lnTo>
                  <a:lnTo>
                    <a:pt x="84" y="98"/>
                  </a:lnTo>
                  <a:lnTo>
                    <a:pt x="84" y="101"/>
                  </a:lnTo>
                  <a:lnTo>
                    <a:pt x="83" y="101"/>
                  </a:lnTo>
                  <a:lnTo>
                    <a:pt x="81" y="100"/>
                  </a:lnTo>
                  <a:lnTo>
                    <a:pt x="81" y="100"/>
                  </a:lnTo>
                  <a:lnTo>
                    <a:pt x="81" y="101"/>
                  </a:lnTo>
                  <a:lnTo>
                    <a:pt x="83" y="101"/>
                  </a:lnTo>
                  <a:lnTo>
                    <a:pt x="84" y="102"/>
                  </a:lnTo>
                  <a:lnTo>
                    <a:pt x="84" y="103"/>
                  </a:lnTo>
                  <a:lnTo>
                    <a:pt x="83" y="105"/>
                  </a:lnTo>
                  <a:lnTo>
                    <a:pt x="83" y="106"/>
                  </a:lnTo>
                  <a:lnTo>
                    <a:pt x="82" y="106"/>
                  </a:lnTo>
                  <a:lnTo>
                    <a:pt x="82" y="105"/>
                  </a:lnTo>
                  <a:lnTo>
                    <a:pt x="82" y="105"/>
                  </a:lnTo>
                  <a:lnTo>
                    <a:pt x="81" y="105"/>
                  </a:lnTo>
                  <a:lnTo>
                    <a:pt x="81" y="105"/>
                  </a:lnTo>
                  <a:lnTo>
                    <a:pt x="81" y="106"/>
                  </a:lnTo>
                  <a:lnTo>
                    <a:pt x="82" y="107"/>
                  </a:lnTo>
                  <a:lnTo>
                    <a:pt x="82" y="107"/>
                  </a:lnTo>
                  <a:lnTo>
                    <a:pt x="81" y="108"/>
                  </a:lnTo>
                  <a:lnTo>
                    <a:pt x="80" y="108"/>
                  </a:lnTo>
                  <a:lnTo>
                    <a:pt x="78" y="108"/>
                  </a:lnTo>
                  <a:lnTo>
                    <a:pt x="77" y="107"/>
                  </a:lnTo>
                  <a:lnTo>
                    <a:pt x="77" y="106"/>
                  </a:lnTo>
                  <a:lnTo>
                    <a:pt x="77" y="106"/>
                  </a:lnTo>
                  <a:lnTo>
                    <a:pt x="77" y="106"/>
                  </a:lnTo>
                  <a:lnTo>
                    <a:pt x="78" y="106"/>
                  </a:lnTo>
                  <a:lnTo>
                    <a:pt x="79" y="106"/>
                  </a:lnTo>
                  <a:lnTo>
                    <a:pt x="80" y="106"/>
                  </a:lnTo>
                  <a:lnTo>
                    <a:pt x="80" y="105"/>
                  </a:lnTo>
                  <a:lnTo>
                    <a:pt x="80" y="105"/>
                  </a:lnTo>
                  <a:lnTo>
                    <a:pt x="80" y="104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7" y="106"/>
                  </a:lnTo>
                  <a:lnTo>
                    <a:pt x="76" y="106"/>
                  </a:lnTo>
                  <a:lnTo>
                    <a:pt x="76" y="106"/>
                  </a:lnTo>
                  <a:lnTo>
                    <a:pt x="74" y="106"/>
                  </a:lnTo>
                  <a:lnTo>
                    <a:pt x="73" y="106"/>
                  </a:lnTo>
                  <a:lnTo>
                    <a:pt x="72" y="106"/>
                  </a:lnTo>
                  <a:lnTo>
                    <a:pt x="69" y="108"/>
                  </a:lnTo>
                  <a:lnTo>
                    <a:pt x="69" y="108"/>
                  </a:lnTo>
                  <a:lnTo>
                    <a:pt x="69" y="107"/>
                  </a:lnTo>
                  <a:lnTo>
                    <a:pt x="68" y="106"/>
                  </a:lnTo>
                  <a:lnTo>
                    <a:pt x="67" y="106"/>
                  </a:lnTo>
                  <a:lnTo>
                    <a:pt x="66" y="106"/>
                  </a:lnTo>
                  <a:lnTo>
                    <a:pt x="65" y="106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4" y="112"/>
                  </a:lnTo>
                  <a:lnTo>
                    <a:pt x="64" y="114"/>
                  </a:lnTo>
                  <a:lnTo>
                    <a:pt x="63" y="114"/>
                  </a:lnTo>
                  <a:lnTo>
                    <a:pt x="63" y="114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0" y="114"/>
                  </a:lnTo>
                  <a:lnTo>
                    <a:pt x="60" y="115"/>
                  </a:lnTo>
                  <a:lnTo>
                    <a:pt x="61" y="115"/>
                  </a:lnTo>
                  <a:lnTo>
                    <a:pt x="61" y="115"/>
                  </a:lnTo>
                  <a:lnTo>
                    <a:pt x="62" y="115"/>
                  </a:lnTo>
                  <a:lnTo>
                    <a:pt x="63" y="115"/>
                  </a:lnTo>
                  <a:lnTo>
                    <a:pt x="64" y="115"/>
                  </a:lnTo>
                  <a:lnTo>
                    <a:pt x="64" y="115"/>
                  </a:lnTo>
                  <a:lnTo>
                    <a:pt x="64" y="116"/>
                  </a:lnTo>
                  <a:lnTo>
                    <a:pt x="64" y="117"/>
                  </a:lnTo>
                  <a:lnTo>
                    <a:pt x="64" y="117"/>
                  </a:lnTo>
                  <a:lnTo>
                    <a:pt x="64" y="118"/>
                  </a:lnTo>
                  <a:lnTo>
                    <a:pt x="63" y="118"/>
                  </a:lnTo>
                  <a:lnTo>
                    <a:pt x="62" y="119"/>
                  </a:lnTo>
                  <a:lnTo>
                    <a:pt x="62" y="119"/>
                  </a:lnTo>
                  <a:lnTo>
                    <a:pt x="61" y="119"/>
                  </a:lnTo>
                  <a:lnTo>
                    <a:pt x="61" y="118"/>
                  </a:lnTo>
                  <a:lnTo>
                    <a:pt x="60" y="116"/>
                  </a:lnTo>
                  <a:lnTo>
                    <a:pt x="59" y="117"/>
                  </a:lnTo>
                  <a:lnTo>
                    <a:pt x="57" y="117"/>
                  </a:lnTo>
                  <a:lnTo>
                    <a:pt x="57" y="118"/>
                  </a:lnTo>
                  <a:lnTo>
                    <a:pt x="57" y="119"/>
                  </a:lnTo>
                  <a:lnTo>
                    <a:pt x="56" y="119"/>
                  </a:lnTo>
                  <a:lnTo>
                    <a:pt x="57" y="119"/>
                  </a:lnTo>
                  <a:lnTo>
                    <a:pt x="57" y="120"/>
                  </a:lnTo>
                  <a:lnTo>
                    <a:pt x="57" y="120"/>
                  </a:lnTo>
                  <a:lnTo>
                    <a:pt x="56" y="120"/>
                  </a:lnTo>
                  <a:lnTo>
                    <a:pt x="55" y="120"/>
                  </a:lnTo>
                  <a:lnTo>
                    <a:pt x="55" y="120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4" y="119"/>
                  </a:lnTo>
                  <a:lnTo>
                    <a:pt x="54" y="119"/>
                  </a:lnTo>
                  <a:lnTo>
                    <a:pt x="53" y="119"/>
                  </a:lnTo>
                  <a:lnTo>
                    <a:pt x="53" y="118"/>
                  </a:lnTo>
                  <a:lnTo>
                    <a:pt x="53" y="118"/>
                  </a:lnTo>
                  <a:lnTo>
                    <a:pt x="54" y="117"/>
                  </a:lnTo>
                  <a:lnTo>
                    <a:pt x="54" y="117"/>
                  </a:lnTo>
                  <a:lnTo>
                    <a:pt x="54" y="116"/>
                  </a:lnTo>
                  <a:lnTo>
                    <a:pt x="54" y="115"/>
                  </a:lnTo>
                  <a:lnTo>
                    <a:pt x="53" y="116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52" y="119"/>
                  </a:lnTo>
                  <a:lnTo>
                    <a:pt x="51" y="119"/>
                  </a:lnTo>
                  <a:lnTo>
                    <a:pt x="49" y="119"/>
                  </a:lnTo>
                  <a:lnTo>
                    <a:pt x="48" y="119"/>
                  </a:lnTo>
                  <a:lnTo>
                    <a:pt x="49" y="119"/>
                  </a:lnTo>
                  <a:lnTo>
                    <a:pt x="50" y="118"/>
                  </a:lnTo>
                  <a:lnTo>
                    <a:pt x="50" y="117"/>
                  </a:lnTo>
                  <a:lnTo>
                    <a:pt x="50" y="117"/>
                  </a:lnTo>
                  <a:lnTo>
                    <a:pt x="50" y="117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50" y="116"/>
                  </a:lnTo>
                  <a:lnTo>
                    <a:pt x="50" y="115"/>
                  </a:lnTo>
                  <a:lnTo>
                    <a:pt x="48" y="114"/>
                  </a:lnTo>
                  <a:lnTo>
                    <a:pt x="47" y="113"/>
                  </a:lnTo>
                  <a:lnTo>
                    <a:pt x="41" y="112"/>
                  </a:lnTo>
                  <a:lnTo>
                    <a:pt x="34" y="112"/>
                  </a:lnTo>
                  <a:lnTo>
                    <a:pt x="32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2"/>
                  </a:lnTo>
                  <a:lnTo>
                    <a:pt x="29" y="112"/>
                  </a:lnTo>
                  <a:lnTo>
                    <a:pt x="29" y="111"/>
                  </a:lnTo>
                  <a:lnTo>
                    <a:pt x="29" y="110"/>
                  </a:lnTo>
                  <a:lnTo>
                    <a:pt x="29" y="109"/>
                  </a:lnTo>
                  <a:lnTo>
                    <a:pt x="29" y="110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1" y="108"/>
                  </a:lnTo>
                  <a:lnTo>
                    <a:pt x="20" y="108"/>
                  </a:lnTo>
                  <a:lnTo>
                    <a:pt x="20" y="107"/>
                  </a:lnTo>
                  <a:lnTo>
                    <a:pt x="19" y="106"/>
                  </a:lnTo>
                  <a:lnTo>
                    <a:pt x="18" y="106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2" y="103"/>
                  </a:lnTo>
                  <a:lnTo>
                    <a:pt x="10" y="102"/>
                  </a:lnTo>
                  <a:lnTo>
                    <a:pt x="9" y="101"/>
                  </a:lnTo>
                  <a:lnTo>
                    <a:pt x="8" y="101"/>
                  </a:lnTo>
                  <a:lnTo>
                    <a:pt x="5" y="101"/>
                  </a:lnTo>
                  <a:lnTo>
                    <a:pt x="4" y="101"/>
                  </a:lnTo>
                  <a:lnTo>
                    <a:pt x="4" y="100"/>
                  </a:lnTo>
                  <a:lnTo>
                    <a:pt x="3" y="99"/>
                  </a:lnTo>
                  <a:lnTo>
                    <a:pt x="3" y="98"/>
                  </a:lnTo>
                  <a:lnTo>
                    <a:pt x="3" y="97"/>
                  </a:lnTo>
                  <a:lnTo>
                    <a:pt x="4" y="96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7"/>
                  </a:lnTo>
                  <a:lnTo>
                    <a:pt x="4" y="85"/>
                  </a:lnTo>
                  <a:lnTo>
                    <a:pt x="2" y="84"/>
                  </a:lnTo>
                  <a:lnTo>
                    <a:pt x="1" y="82"/>
                  </a:lnTo>
                  <a:lnTo>
                    <a:pt x="1" y="81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1" y="72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0" y="64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3" y="62"/>
                  </a:lnTo>
                  <a:lnTo>
                    <a:pt x="4" y="61"/>
                  </a:lnTo>
                  <a:lnTo>
                    <a:pt x="3" y="61"/>
                  </a:lnTo>
                  <a:lnTo>
                    <a:pt x="3" y="60"/>
                  </a:lnTo>
                  <a:lnTo>
                    <a:pt x="2" y="59"/>
                  </a:lnTo>
                  <a:lnTo>
                    <a:pt x="2" y="58"/>
                  </a:lnTo>
                  <a:lnTo>
                    <a:pt x="1" y="57"/>
                  </a:lnTo>
                  <a:lnTo>
                    <a:pt x="1" y="57"/>
                  </a:lnTo>
                  <a:lnTo>
                    <a:pt x="1" y="57"/>
                  </a:lnTo>
                  <a:lnTo>
                    <a:pt x="0" y="57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3" y="50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9" y="45"/>
                  </a:lnTo>
                  <a:lnTo>
                    <a:pt x="10" y="45"/>
                  </a:lnTo>
                  <a:lnTo>
                    <a:pt x="11" y="44"/>
                  </a:lnTo>
                  <a:lnTo>
                    <a:pt x="12" y="43"/>
                  </a:lnTo>
                  <a:lnTo>
                    <a:pt x="15" y="43"/>
                  </a:lnTo>
                  <a:lnTo>
                    <a:pt x="16" y="41"/>
                  </a:lnTo>
                  <a:lnTo>
                    <a:pt x="17" y="40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8" y="40"/>
                  </a:lnTo>
                  <a:lnTo>
                    <a:pt x="19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2"/>
                  </a:lnTo>
                  <a:lnTo>
                    <a:pt x="30" y="31"/>
                  </a:lnTo>
                  <a:lnTo>
                    <a:pt x="33" y="29"/>
                  </a:lnTo>
                  <a:lnTo>
                    <a:pt x="34" y="29"/>
                  </a:lnTo>
                  <a:lnTo>
                    <a:pt x="34" y="28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6" y="27"/>
                  </a:lnTo>
                  <a:lnTo>
                    <a:pt x="36" y="26"/>
                  </a:lnTo>
                  <a:lnTo>
                    <a:pt x="37" y="27"/>
                  </a:lnTo>
                  <a:lnTo>
                    <a:pt x="37" y="27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9" y="27"/>
                  </a:lnTo>
                  <a:lnTo>
                    <a:pt x="37" y="26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9" y="24"/>
                  </a:lnTo>
                  <a:lnTo>
                    <a:pt x="39" y="23"/>
                  </a:lnTo>
                  <a:lnTo>
                    <a:pt x="38" y="23"/>
                  </a:lnTo>
                  <a:lnTo>
                    <a:pt x="37" y="22"/>
                  </a:lnTo>
                  <a:lnTo>
                    <a:pt x="36" y="23"/>
                  </a:lnTo>
                  <a:lnTo>
                    <a:pt x="36" y="24"/>
                  </a:lnTo>
                  <a:lnTo>
                    <a:pt x="34" y="25"/>
                  </a:lnTo>
                  <a:lnTo>
                    <a:pt x="33" y="26"/>
                  </a:lnTo>
                  <a:lnTo>
                    <a:pt x="32" y="26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1" y="26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0" y="17"/>
                  </a:lnTo>
                  <a:lnTo>
                    <a:pt x="41" y="17"/>
                  </a:lnTo>
                  <a:lnTo>
                    <a:pt x="43" y="17"/>
                  </a:lnTo>
                  <a:lnTo>
                    <a:pt x="44" y="18"/>
                  </a:lnTo>
                  <a:lnTo>
                    <a:pt x="45" y="19"/>
                  </a:lnTo>
                  <a:lnTo>
                    <a:pt x="46" y="18"/>
                  </a:lnTo>
                  <a:lnTo>
                    <a:pt x="47" y="18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1"/>
                  </a:lnTo>
                  <a:lnTo>
                    <a:pt x="49" y="21"/>
                  </a:lnTo>
                  <a:lnTo>
                    <a:pt x="49" y="20"/>
                  </a:lnTo>
                  <a:lnTo>
                    <a:pt x="50" y="19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52" y="19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2" y="17"/>
                  </a:lnTo>
                  <a:lnTo>
                    <a:pt x="51" y="17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3" y="14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1" y="14"/>
                  </a:lnTo>
                  <a:lnTo>
                    <a:pt x="51" y="13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10"/>
                  </a:lnTo>
                  <a:lnTo>
                    <a:pt x="60" y="10"/>
                  </a:lnTo>
                  <a:lnTo>
                    <a:pt x="61" y="9"/>
                  </a:lnTo>
                  <a:lnTo>
                    <a:pt x="62" y="10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3" y="11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3" y="13"/>
                  </a:lnTo>
                  <a:lnTo>
                    <a:pt x="64" y="13"/>
                  </a:lnTo>
                  <a:lnTo>
                    <a:pt x="64" y="12"/>
                  </a:lnTo>
                  <a:lnTo>
                    <a:pt x="65" y="12"/>
                  </a:lnTo>
                  <a:lnTo>
                    <a:pt x="68" y="13"/>
                  </a:lnTo>
                  <a:lnTo>
                    <a:pt x="68" y="12"/>
                  </a:lnTo>
                  <a:lnTo>
                    <a:pt x="68" y="11"/>
                  </a:lnTo>
                  <a:lnTo>
                    <a:pt x="68" y="10"/>
                  </a:lnTo>
                  <a:lnTo>
                    <a:pt x="69" y="11"/>
                  </a:lnTo>
                  <a:lnTo>
                    <a:pt x="69" y="12"/>
                  </a:lnTo>
                  <a:lnTo>
                    <a:pt x="70" y="13"/>
                  </a:lnTo>
                  <a:lnTo>
                    <a:pt x="70" y="14"/>
                  </a:lnTo>
                  <a:lnTo>
                    <a:pt x="69" y="15"/>
                  </a:lnTo>
                  <a:lnTo>
                    <a:pt x="71" y="14"/>
                  </a:lnTo>
                  <a:lnTo>
                    <a:pt x="71" y="13"/>
                  </a:lnTo>
                  <a:lnTo>
                    <a:pt x="72" y="12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5" y="10"/>
                  </a:lnTo>
                  <a:lnTo>
                    <a:pt x="76" y="10"/>
                  </a:lnTo>
                  <a:lnTo>
                    <a:pt x="76" y="11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7" y="14"/>
                  </a:lnTo>
                  <a:lnTo>
                    <a:pt x="77" y="15"/>
                  </a:lnTo>
                  <a:lnTo>
                    <a:pt x="76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78" y="15"/>
                  </a:lnTo>
                  <a:lnTo>
                    <a:pt x="79" y="15"/>
                  </a:lnTo>
                  <a:lnTo>
                    <a:pt x="79" y="15"/>
                  </a:lnTo>
                  <a:lnTo>
                    <a:pt x="78" y="15"/>
                  </a:lnTo>
                  <a:lnTo>
                    <a:pt x="79" y="15"/>
                  </a:lnTo>
                  <a:lnTo>
                    <a:pt x="79" y="14"/>
                  </a:lnTo>
                  <a:lnTo>
                    <a:pt x="79" y="13"/>
                  </a:lnTo>
                  <a:lnTo>
                    <a:pt x="82" y="12"/>
                  </a:lnTo>
                  <a:lnTo>
                    <a:pt x="83" y="12"/>
                  </a:lnTo>
                  <a:lnTo>
                    <a:pt x="83" y="11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5" y="12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84" y="11"/>
                  </a:lnTo>
                  <a:lnTo>
                    <a:pt x="83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6" y="8"/>
                  </a:lnTo>
                  <a:lnTo>
                    <a:pt x="87" y="7"/>
                  </a:lnTo>
                  <a:lnTo>
                    <a:pt x="88" y="6"/>
                  </a:lnTo>
                  <a:lnTo>
                    <a:pt x="88" y="7"/>
                  </a:lnTo>
                  <a:lnTo>
                    <a:pt x="91" y="7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97" y="7"/>
                  </a:lnTo>
                  <a:lnTo>
                    <a:pt x="98" y="7"/>
                  </a:lnTo>
                  <a:lnTo>
                    <a:pt x="99" y="7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99" y="10"/>
                  </a:lnTo>
                  <a:lnTo>
                    <a:pt x="100" y="10"/>
                  </a:lnTo>
                  <a:lnTo>
                    <a:pt x="101" y="12"/>
                  </a:lnTo>
                  <a:lnTo>
                    <a:pt x="102" y="12"/>
                  </a:lnTo>
                  <a:lnTo>
                    <a:pt x="102" y="14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102" y="14"/>
                  </a:lnTo>
                  <a:lnTo>
                    <a:pt x="102" y="14"/>
                  </a:lnTo>
                  <a:close/>
                  <a:moveTo>
                    <a:pt x="100" y="90"/>
                  </a:moveTo>
                  <a:lnTo>
                    <a:pt x="102" y="90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1" y="89"/>
                  </a:lnTo>
                  <a:lnTo>
                    <a:pt x="100" y="90"/>
                  </a:lnTo>
                  <a:lnTo>
                    <a:pt x="100" y="90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7">
              <a:extLst>
                <a:ext uri="{FF2B5EF4-FFF2-40B4-BE49-F238E27FC236}">
                  <a16:creationId xmlns:a16="http://schemas.microsoft.com/office/drawing/2014/main" id="{DAB162D7-B2D4-B210-28B1-AA290FE33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475" y="2833688"/>
              <a:ext cx="298450" cy="468313"/>
            </a:xfrm>
            <a:custGeom>
              <a:avLst/>
              <a:gdLst>
                <a:gd name="T0" fmla="*/ 178 w 188"/>
                <a:gd name="T1" fmla="*/ 118 h 295"/>
                <a:gd name="T2" fmla="*/ 168 w 188"/>
                <a:gd name="T3" fmla="*/ 129 h 295"/>
                <a:gd name="T4" fmla="*/ 164 w 188"/>
                <a:gd name="T5" fmla="*/ 150 h 295"/>
                <a:gd name="T6" fmla="*/ 161 w 188"/>
                <a:gd name="T7" fmla="*/ 163 h 295"/>
                <a:gd name="T8" fmla="*/ 144 w 188"/>
                <a:gd name="T9" fmla="*/ 163 h 295"/>
                <a:gd name="T10" fmla="*/ 130 w 188"/>
                <a:gd name="T11" fmla="*/ 159 h 295"/>
                <a:gd name="T12" fmla="*/ 130 w 188"/>
                <a:gd name="T13" fmla="*/ 171 h 295"/>
                <a:gd name="T14" fmla="*/ 128 w 188"/>
                <a:gd name="T15" fmla="*/ 179 h 295"/>
                <a:gd name="T16" fmla="*/ 126 w 188"/>
                <a:gd name="T17" fmla="*/ 192 h 295"/>
                <a:gd name="T18" fmla="*/ 121 w 188"/>
                <a:gd name="T19" fmla="*/ 203 h 295"/>
                <a:gd name="T20" fmla="*/ 120 w 188"/>
                <a:gd name="T21" fmla="*/ 210 h 295"/>
                <a:gd name="T22" fmla="*/ 120 w 188"/>
                <a:gd name="T23" fmla="*/ 221 h 295"/>
                <a:gd name="T24" fmla="*/ 127 w 188"/>
                <a:gd name="T25" fmla="*/ 224 h 295"/>
                <a:gd name="T26" fmla="*/ 139 w 188"/>
                <a:gd name="T27" fmla="*/ 228 h 295"/>
                <a:gd name="T28" fmla="*/ 146 w 188"/>
                <a:gd name="T29" fmla="*/ 236 h 295"/>
                <a:gd name="T30" fmla="*/ 147 w 188"/>
                <a:gd name="T31" fmla="*/ 244 h 295"/>
                <a:gd name="T32" fmla="*/ 146 w 188"/>
                <a:gd name="T33" fmla="*/ 249 h 295"/>
                <a:gd name="T34" fmla="*/ 143 w 188"/>
                <a:gd name="T35" fmla="*/ 253 h 295"/>
                <a:gd name="T36" fmla="*/ 143 w 188"/>
                <a:gd name="T37" fmla="*/ 260 h 295"/>
                <a:gd name="T38" fmla="*/ 134 w 188"/>
                <a:gd name="T39" fmla="*/ 265 h 295"/>
                <a:gd name="T40" fmla="*/ 118 w 188"/>
                <a:gd name="T41" fmla="*/ 263 h 295"/>
                <a:gd name="T42" fmla="*/ 122 w 188"/>
                <a:gd name="T43" fmla="*/ 272 h 295"/>
                <a:gd name="T44" fmla="*/ 118 w 188"/>
                <a:gd name="T45" fmla="*/ 278 h 295"/>
                <a:gd name="T46" fmla="*/ 121 w 188"/>
                <a:gd name="T47" fmla="*/ 286 h 295"/>
                <a:gd name="T48" fmla="*/ 110 w 188"/>
                <a:gd name="T49" fmla="*/ 291 h 295"/>
                <a:gd name="T50" fmla="*/ 93 w 188"/>
                <a:gd name="T51" fmla="*/ 283 h 295"/>
                <a:gd name="T52" fmla="*/ 88 w 188"/>
                <a:gd name="T53" fmla="*/ 281 h 295"/>
                <a:gd name="T54" fmla="*/ 86 w 188"/>
                <a:gd name="T55" fmla="*/ 279 h 295"/>
                <a:gd name="T56" fmla="*/ 76 w 188"/>
                <a:gd name="T57" fmla="*/ 265 h 295"/>
                <a:gd name="T58" fmla="*/ 71 w 188"/>
                <a:gd name="T59" fmla="*/ 264 h 295"/>
                <a:gd name="T60" fmla="*/ 59 w 188"/>
                <a:gd name="T61" fmla="*/ 257 h 295"/>
                <a:gd name="T62" fmla="*/ 55 w 188"/>
                <a:gd name="T63" fmla="*/ 246 h 295"/>
                <a:gd name="T64" fmla="*/ 62 w 188"/>
                <a:gd name="T65" fmla="*/ 235 h 295"/>
                <a:gd name="T66" fmla="*/ 61 w 188"/>
                <a:gd name="T67" fmla="*/ 220 h 295"/>
                <a:gd name="T68" fmla="*/ 49 w 188"/>
                <a:gd name="T69" fmla="*/ 194 h 295"/>
                <a:gd name="T70" fmla="*/ 47 w 188"/>
                <a:gd name="T71" fmla="*/ 175 h 295"/>
                <a:gd name="T72" fmla="*/ 31 w 188"/>
                <a:gd name="T73" fmla="*/ 162 h 295"/>
                <a:gd name="T74" fmla="*/ 23 w 188"/>
                <a:gd name="T75" fmla="*/ 154 h 295"/>
                <a:gd name="T76" fmla="*/ 15 w 188"/>
                <a:gd name="T77" fmla="*/ 155 h 295"/>
                <a:gd name="T78" fmla="*/ 19 w 188"/>
                <a:gd name="T79" fmla="*/ 150 h 295"/>
                <a:gd name="T80" fmla="*/ 20 w 188"/>
                <a:gd name="T81" fmla="*/ 144 h 295"/>
                <a:gd name="T82" fmla="*/ 4 w 188"/>
                <a:gd name="T83" fmla="*/ 136 h 295"/>
                <a:gd name="T84" fmla="*/ 33 w 188"/>
                <a:gd name="T85" fmla="*/ 133 h 295"/>
                <a:gd name="T86" fmla="*/ 41 w 188"/>
                <a:gd name="T87" fmla="*/ 125 h 295"/>
                <a:gd name="T88" fmla="*/ 73 w 188"/>
                <a:gd name="T89" fmla="*/ 119 h 295"/>
                <a:gd name="T90" fmla="*/ 84 w 188"/>
                <a:gd name="T91" fmla="*/ 101 h 295"/>
                <a:gd name="T92" fmla="*/ 79 w 188"/>
                <a:gd name="T93" fmla="*/ 88 h 295"/>
                <a:gd name="T94" fmla="*/ 84 w 188"/>
                <a:gd name="T95" fmla="*/ 80 h 295"/>
                <a:gd name="T96" fmla="*/ 88 w 188"/>
                <a:gd name="T97" fmla="*/ 46 h 295"/>
                <a:gd name="T98" fmla="*/ 97 w 188"/>
                <a:gd name="T99" fmla="*/ 29 h 295"/>
                <a:gd name="T100" fmla="*/ 103 w 188"/>
                <a:gd name="T101" fmla="*/ 17 h 295"/>
                <a:gd name="T102" fmla="*/ 110 w 188"/>
                <a:gd name="T103" fmla="*/ 14 h 295"/>
                <a:gd name="T104" fmla="*/ 112 w 188"/>
                <a:gd name="T105" fmla="*/ 5 h 295"/>
                <a:gd name="T106" fmla="*/ 136 w 188"/>
                <a:gd name="T107" fmla="*/ 0 h 295"/>
                <a:gd name="T108" fmla="*/ 139 w 188"/>
                <a:gd name="T109" fmla="*/ 10 h 295"/>
                <a:gd name="T110" fmla="*/ 146 w 188"/>
                <a:gd name="T111" fmla="*/ 23 h 295"/>
                <a:gd name="T112" fmla="*/ 133 w 188"/>
                <a:gd name="T113" fmla="*/ 54 h 295"/>
                <a:gd name="T114" fmla="*/ 140 w 188"/>
                <a:gd name="T115" fmla="*/ 89 h 295"/>
                <a:gd name="T116" fmla="*/ 174 w 188"/>
                <a:gd name="T117" fmla="*/ 10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" h="295">
                  <a:moveTo>
                    <a:pt x="188" y="111"/>
                  </a:moveTo>
                  <a:lnTo>
                    <a:pt x="188" y="113"/>
                  </a:lnTo>
                  <a:lnTo>
                    <a:pt x="188" y="115"/>
                  </a:lnTo>
                  <a:lnTo>
                    <a:pt x="188" y="116"/>
                  </a:lnTo>
                  <a:lnTo>
                    <a:pt x="186" y="117"/>
                  </a:lnTo>
                  <a:lnTo>
                    <a:pt x="185" y="117"/>
                  </a:lnTo>
                  <a:lnTo>
                    <a:pt x="183" y="117"/>
                  </a:lnTo>
                  <a:lnTo>
                    <a:pt x="180" y="117"/>
                  </a:lnTo>
                  <a:lnTo>
                    <a:pt x="179" y="117"/>
                  </a:lnTo>
                  <a:lnTo>
                    <a:pt x="178" y="118"/>
                  </a:lnTo>
                  <a:lnTo>
                    <a:pt x="178" y="119"/>
                  </a:lnTo>
                  <a:lnTo>
                    <a:pt x="178" y="120"/>
                  </a:lnTo>
                  <a:lnTo>
                    <a:pt x="178" y="121"/>
                  </a:lnTo>
                  <a:lnTo>
                    <a:pt x="177" y="122"/>
                  </a:lnTo>
                  <a:lnTo>
                    <a:pt x="177" y="122"/>
                  </a:lnTo>
                  <a:lnTo>
                    <a:pt x="176" y="123"/>
                  </a:lnTo>
                  <a:lnTo>
                    <a:pt x="175" y="124"/>
                  </a:lnTo>
                  <a:lnTo>
                    <a:pt x="172" y="127"/>
                  </a:lnTo>
                  <a:lnTo>
                    <a:pt x="171" y="127"/>
                  </a:lnTo>
                  <a:lnTo>
                    <a:pt x="168" y="129"/>
                  </a:lnTo>
                  <a:lnTo>
                    <a:pt x="168" y="131"/>
                  </a:lnTo>
                  <a:lnTo>
                    <a:pt x="168" y="132"/>
                  </a:lnTo>
                  <a:lnTo>
                    <a:pt x="168" y="133"/>
                  </a:lnTo>
                  <a:lnTo>
                    <a:pt x="168" y="134"/>
                  </a:lnTo>
                  <a:lnTo>
                    <a:pt x="166" y="141"/>
                  </a:lnTo>
                  <a:lnTo>
                    <a:pt x="165" y="145"/>
                  </a:lnTo>
                  <a:lnTo>
                    <a:pt x="165" y="147"/>
                  </a:lnTo>
                  <a:lnTo>
                    <a:pt x="164" y="149"/>
                  </a:lnTo>
                  <a:lnTo>
                    <a:pt x="164" y="150"/>
                  </a:lnTo>
                  <a:lnTo>
                    <a:pt x="164" y="150"/>
                  </a:lnTo>
                  <a:lnTo>
                    <a:pt x="167" y="154"/>
                  </a:lnTo>
                  <a:lnTo>
                    <a:pt x="168" y="157"/>
                  </a:lnTo>
                  <a:lnTo>
                    <a:pt x="168" y="159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9" y="162"/>
                  </a:lnTo>
                  <a:lnTo>
                    <a:pt x="167" y="167"/>
                  </a:lnTo>
                  <a:lnTo>
                    <a:pt x="165" y="166"/>
                  </a:lnTo>
                  <a:lnTo>
                    <a:pt x="165" y="165"/>
                  </a:lnTo>
                  <a:lnTo>
                    <a:pt x="161" y="163"/>
                  </a:lnTo>
                  <a:lnTo>
                    <a:pt x="158" y="163"/>
                  </a:lnTo>
                  <a:lnTo>
                    <a:pt x="156" y="163"/>
                  </a:lnTo>
                  <a:lnTo>
                    <a:pt x="154" y="163"/>
                  </a:lnTo>
                  <a:lnTo>
                    <a:pt x="153" y="163"/>
                  </a:lnTo>
                  <a:lnTo>
                    <a:pt x="152" y="164"/>
                  </a:lnTo>
                  <a:lnTo>
                    <a:pt x="151" y="164"/>
                  </a:lnTo>
                  <a:lnTo>
                    <a:pt x="150" y="164"/>
                  </a:lnTo>
                  <a:lnTo>
                    <a:pt x="146" y="164"/>
                  </a:lnTo>
                  <a:lnTo>
                    <a:pt x="146" y="164"/>
                  </a:lnTo>
                  <a:lnTo>
                    <a:pt x="144" y="163"/>
                  </a:lnTo>
                  <a:lnTo>
                    <a:pt x="142" y="162"/>
                  </a:lnTo>
                  <a:lnTo>
                    <a:pt x="139" y="158"/>
                  </a:lnTo>
                  <a:lnTo>
                    <a:pt x="138" y="158"/>
                  </a:lnTo>
                  <a:lnTo>
                    <a:pt x="137" y="157"/>
                  </a:lnTo>
                  <a:lnTo>
                    <a:pt x="136" y="157"/>
                  </a:lnTo>
                  <a:lnTo>
                    <a:pt x="132" y="157"/>
                  </a:lnTo>
                  <a:lnTo>
                    <a:pt x="132" y="157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30" y="159"/>
                  </a:lnTo>
                  <a:lnTo>
                    <a:pt x="130" y="161"/>
                  </a:lnTo>
                  <a:lnTo>
                    <a:pt x="130" y="163"/>
                  </a:lnTo>
                  <a:lnTo>
                    <a:pt x="130" y="164"/>
                  </a:lnTo>
                  <a:lnTo>
                    <a:pt x="129" y="166"/>
                  </a:lnTo>
                  <a:lnTo>
                    <a:pt x="129" y="167"/>
                  </a:lnTo>
                  <a:lnTo>
                    <a:pt x="129" y="168"/>
                  </a:lnTo>
                  <a:lnTo>
                    <a:pt x="129" y="169"/>
                  </a:lnTo>
                  <a:lnTo>
                    <a:pt x="130" y="169"/>
                  </a:lnTo>
                  <a:lnTo>
                    <a:pt x="130" y="170"/>
                  </a:lnTo>
                  <a:lnTo>
                    <a:pt x="130" y="171"/>
                  </a:lnTo>
                  <a:lnTo>
                    <a:pt x="130" y="172"/>
                  </a:lnTo>
                  <a:lnTo>
                    <a:pt x="128" y="175"/>
                  </a:lnTo>
                  <a:lnTo>
                    <a:pt x="128" y="175"/>
                  </a:lnTo>
                  <a:lnTo>
                    <a:pt x="127" y="175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7"/>
                  </a:lnTo>
                  <a:lnTo>
                    <a:pt x="126" y="178"/>
                  </a:lnTo>
                  <a:lnTo>
                    <a:pt x="128" y="179"/>
                  </a:lnTo>
                  <a:lnTo>
                    <a:pt x="128" y="180"/>
                  </a:lnTo>
                  <a:lnTo>
                    <a:pt x="131" y="183"/>
                  </a:lnTo>
                  <a:lnTo>
                    <a:pt x="131" y="185"/>
                  </a:lnTo>
                  <a:lnTo>
                    <a:pt x="131" y="185"/>
                  </a:lnTo>
                  <a:lnTo>
                    <a:pt x="131" y="186"/>
                  </a:lnTo>
                  <a:lnTo>
                    <a:pt x="129" y="190"/>
                  </a:lnTo>
                  <a:lnTo>
                    <a:pt x="128" y="191"/>
                  </a:lnTo>
                  <a:lnTo>
                    <a:pt x="128" y="191"/>
                  </a:lnTo>
                  <a:lnTo>
                    <a:pt x="127" y="192"/>
                  </a:lnTo>
                  <a:lnTo>
                    <a:pt x="126" y="192"/>
                  </a:lnTo>
                  <a:lnTo>
                    <a:pt x="125" y="191"/>
                  </a:lnTo>
                  <a:lnTo>
                    <a:pt x="125" y="191"/>
                  </a:lnTo>
                  <a:lnTo>
                    <a:pt x="125" y="191"/>
                  </a:lnTo>
                  <a:lnTo>
                    <a:pt x="122" y="193"/>
                  </a:lnTo>
                  <a:lnTo>
                    <a:pt x="122" y="194"/>
                  </a:lnTo>
                  <a:lnTo>
                    <a:pt x="121" y="194"/>
                  </a:lnTo>
                  <a:lnTo>
                    <a:pt x="121" y="196"/>
                  </a:lnTo>
                  <a:lnTo>
                    <a:pt x="121" y="197"/>
                  </a:lnTo>
                  <a:lnTo>
                    <a:pt x="121" y="200"/>
                  </a:lnTo>
                  <a:lnTo>
                    <a:pt x="121" y="203"/>
                  </a:lnTo>
                  <a:lnTo>
                    <a:pt x="121" y="204"/>
                  </a:lnTo>
                  <a:lnTo>
                    <a:pt x="121" y="205"/>
                  </a:lnTo>
                  <a:lnTo>
                    <a:pt x="119" y="206"/>
                  </a:lnTo>
                  <a:lnTo>
                    <a:pt x="118" y="206"/>
                  </a:lnTo>
                  <a:lnTo>
                    <a:pt x="118" y="207"/>
                  </a:lnTo>
                  <a:lnTo>
                    <a:pt x="118" y="207"/>
                  </a:lnTo>
                  <a:lnTo>
                    <a:pt x="118" y="208"/>
                  </a:lnTo>
                  <a:lnTo>
                    <a:pt x="118" y="209"/>
                  </a:lnTo>
                  <a:lnTo>
                    <a:pt x="119" y="209"/>
                  </a:lnTo>
                  <a:lnTo>
                    <a:pt x="120" y="210"/>
                  </a:lnTo>
                  <a:lnTo>
                    <a:pt x="121" y="210"/>
                  </a:lnTo>
                  <a:lnTo>
                    <a:pt x="121" y="211"/>
                  </a:lnTo>
                  <a:lnTo>
                    <a:pt x="122" y="212"/>
                  </a:lnTo>
                  <a:lnTo>
                    <a:pt x="122" y="217"/>
                  </a:lnTo>
                  <a:lnTo>
                    <a:pt x="122" y="218"/>
                  </a:lnTo>
                  <a:lnTo>
                    <a:pt x="122" y="218"/>
                  </a:lnTo>
                  <a:lnTo>
                    <a:pt x="121" y="219"/>
                  </a:lnTo>
                  <a:lnTo>
                    <a:pt x="121" y="220"/>
                  </a:lnTo>
                  <a:lnTo>
                    <a:pt x="120" y="220"/>
                  </a:lnTo>
                  <a:lnTo>
                    <a:pt x="120" y="221"/>
                  </a:lnTo>
                  <a:lnTo>
                    <a:pt x="120" y="222"/>
                  </a:lnTo>
                  <a:lnTo>
                    <a:pt x="121" y="223"/>
                  </a:lnTo>
                  <a:lnTo>
                    <a:pt x="122" y="224"/>
                  </a:lnTo>
                  <a:lnTo>
                    <a:pt x="122" y="224"/>
                  </a:lnTo>
                  <a:lnTo>
                    <a:pt x="123" y="224"/>
                  </a:lnTo>
                  <a:lnTo>
                    <a:pt x="124" y="224"/>
                  </a:lnTo>
                  <a:lnTo>
                    <a:pt x="124" y="224"/>
                  </a:lnTo>
                  <a:lnTo>
                    <a:pt x="125" y="224"/>
                  </a:lnTo>
                  <a:lnTo>
                    <a:pt x="126" y="224"/>
                  </a:lnTo>
                  <a:lnTo>
                    <a:pt x="127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9" y="224"/>
                  </a:lnTo>
                  <a:lnTo>
                    <a:pt x="132" y="226"/>
                  </a:lnTo>
                  <a:lnTo>
                    <a:pt x="133" y="227"/>
                  </a:lnTo>
                  <a:lnTo>
                    <a:pt x="136" y="229"/>
                  </a:lnTo>
                  <a:lnTo>
                    <a:pt x="137" y="229"/>
                  </a:lnTo>
                  <a:lnTo>
                    <a:pt x="137" y="229"/>
                  </a:lnTo>
                  <a:lnTo>
                    <a:pt x="138" y="229"/>
                  </a:lnTo>
                  <a:lnTo>
                    <a:pt x="139" y="228"/>
                  </a:lnTo>
                  <a:lnTo>
                    <a:pt x="140" y="228"/>
                  </a:lnTo>
                  <a:lnTo>
                    <a:pt x="141" y="229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4" y="231"/>
                  </a:lnTo>
                  <a:lnTo>
                    <a:pt x="144" y="232"/>
                  </a:lnTo>
                  <a:lnTo>
                    <a:pt x="144" y="232"/>
                  </a:lnTo>
                  <a:lnTo>
                    <a:pt x="145" y="234"/>
                  </a:lnTo>
                  <a:lnTo>
                    <a:pt x="146" y="235"/>
                  </a:lnTo>
                  <a:lnTo>
                    <a:pt x="146" y="236"/>
                  </a:lnTo>
                  <a:lnTo>
                    <a:pt x="147" y="237"/>
                  </a:lnTo>
                  <a:lnTo>
                    <a:pt x="147" y="238"/>
                  </a:lnTo>
                  <a:lnTo>
                    <a:pt x="147" y="238"/>
                  </a:lnTo>
                  <a:lnTo>
                    <a:pt x="147" y="239"/>
                  </a:lnTo>
                  <a:lnTo>
                    <a:pt x="146" y="241"/>
                  </a:lnTo>
                  <a:lnTo>
                    <a:pt x="146" y="242"/>
                  </a:lnTo>
                  <a:lnTo>
                    <a:pt x="146" y="243"/>
                  </a:lnTo>
                  <a:lnTo>
                    <a:pt x="146" y="244"/>
                  </a:lnTo>
                  <a:lnTo>
                    <a:pt x="147" y="244"/>
                  </a:lnTo>
                  <a:lnTo>
                    <a:pt x="147" y="244"/>
                  </a:lnTo>
                  <a:lnTo>
                    <a:pt x="147" y="244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246"/>
                  </a:lnTo>
                  <a:lnTo>
                    <a:pt x="146" y="246"/>
                  </a:lnTo>
                  <a:lnTo>
                    <a:pt x="146" y="247"/>
                  </a:lnTo>
                  <a:lnTo>
                    <a:pt x="146" y="248"/>
                  </a:lnTo>
                  <a:lnTo>
                    <a:pt x="147" y="248"/>
                  </a:lnTo>
                  <a:lnTo>
                    <a:pt x="147" y="248"/>
                  </a:lnTo>
                  <a:lnTo>
                    <a:pt x="146" y="249"/>
                  </a:lnTo>
                  <a:lnTo>
                    <a:pt x="146" y="250"/>
                  </a:lnTo>
                  <a:lnTo>
                    <a:pt x="146" y="250"/>
                  </a:lnTo>
                  <a:lnTo>
                    <a:pt x="144" y="250"/>
                  </a:lnTo>
                  <a:lnTo>
                    <a:pt x="143" y="250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1" y="251"/>
                  </a:lnTo>
                  <a:lnTo>
                    <a:pt x="142" y="251"/>
                  </a:lnTo>
                  <a:lnTo>
                    <a:pt x="143" y="253"/>
                  </a:lnTo>
                  <a:lnTo>
                    <a:pt x="143" y="253"/>
                  </a:lnTo>
                  <a:lnTo>
                    <a:pt x="143" y="254"/>
                  </a:lnTo>
                  <a:lnTo>
                    <a:pt x="144" y="255"/>
                  </a:lnTo>
                  <a:lnTo>
                    <a:pt x="144" y="256"/>
                  </a:lnTo>
                  <a:lnTo>
                    <a:pt x="146" y="257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5" y="258"/>
                  </a:lnTo>
                  <a:lnTo>
                    <a:pt x="144" y="259"/>
                  </a:lnTo>
                  <a:lnTo>
                    <a:pt x="143" y="260"/>
                  </a:lnTo>
                  <a:lnTo>
                    <a:pt x="142" y="261"/>
                  </a:lnTo>
                  <a:lnTo>
                    <a:pt x="142" y="262"/>
                  </a:lnTo>
                  <a:lnTo>
                    <a:pt x="141" y="262"/>
                  </a:lnTo>
                  <a:lnTo>
                    <a:pt x="140" y="262"/>
                  </a:lnTo>
                  <a:lnTo>
                    <a:pt x="138" y="263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6" y="265"/>
                  </a:lnTo>
                  <a:lnTo>
                    <a:pt x="135" y="265"/>
                  </a:lnTo>
                  <a:lnTo>
                    <a:pt x="134" y="265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0" y="263"/>
                  </a:lnTo>
                  <a:lnTo>
                    <a:pt x="128" y="263"/>
                  </a:lnTo>
                  <a:lnTo>
                    <a:pt x="127" y="262"/>
                  </a:lnTo>
                  <a:lnTo>
                    <a:pt x="125" y="262"/>
                  </a:lnTo>
                  <a:lnTo>
                    <a:pt x="123" y="262"/>
                  </a:lnTo>
                  <a:lnTo>
                    <a:pt x="120" y="262"/>
                  </a:lnTo>
                  <a:lnTo>
                    <a:pt x="119" y="262"/>
                  </a:lnTo>
                  <a:lnTo>
                    <a:pt x="118" y="263"/>
                  </a:lnTo>
                  <a:lnTo>
                    <a:pt x="118" y="264"/>
                  </a:lnTo>
                  <a:lnTo>
                    <a:pt x="118" y="264"/>
                  </a:lnTo>
                  <a:lnTo>
                    <a:pt x="118" y="265"/>
                  </a:lnTo>
                  <a:lnTo>
                    <a:pt x="118" y="265"/>
                  </a:lnTo>
                  <a:lnTo>
                    <a:pt x="118" y="267"/>
                  </a:lnTo>
                  <a:lnTo>
                    <a:pt x="119" y="270"/>
                  </a:lnTo>
                  <a:lnTo>
                    <a:pt x="119" y="271"/>
                  </a:lnTo>
                  <a:lnTo>
                    <a:pt x="119" y="271"/>
                  </a:lnTo>
                  <a:lnTo>
                    <a:pt x="120" y="272"/>
                  </a:lnTo>
                  <a:lnTo>
                    <a:pt x="122" y="272"/>
                  </a:lnTo>
                  <a:lnTo>
                    <a:pt x="123" y="273"/>
                  </a:lnTo>
                  <a:lnTo>
                    <a:pt x="123" y="274"/>
                  </a:lnTo>
                  <a:lnTo>
                    <a:pt x="122" y="274"/>
                  </a:lnTo>
                  <a:lnTo>
                    <a:pt x="121" y="274"/>
                  </a:lnTo>
                  <a:lnTo>
                    <a:pt x="118" y="274"/>
                  </a:lnTo>
                  <a:lnTo>
                    <a:pt x="118" y="274"/>
                  </a:lnTo>
                  <a:lnTo>
                    <a:pt x="117" y="275"/>
                  </a:lnTo>
                  <a:lnTo>
                    <a:pt x="117" y="276"/>
                  </a:lnTo>
                  <a:lnTo>
                    <a:pt x="118" y="276"/>
                  </a:lnTo>
                  <a:lnTo>
                    <a:pt x="118" y="278"/>
                  </a:lnTo>
                  <a:lnTo>
                    <a:pt x="118" y="278"/>
                  </a:lnTo>
                  <a:lnTo>
                    <a:pt x="118" y="278"/>
                  </a:lnTo>
                  <a:lnTo>
                    <a:pt x="120" y="279"/>
                  </a:lnTo>
                  <a:lnTo>
                    <a:pt x="121" y="279"/>
                  </a:lnTo>
                  <a:lnTo>
                    <a:pt x="121" y="279"/>
                  </a:lnTo>
                  <a:lnTo>
                    <a:pt x="122" y="279"/>
                  </a:lnTo>
                  <a:lnTo>
                    <a:pt x="122" y="280"/>
                  </a:lnTo>
                  <a:lnTo>
                    <a:pt x="121" y="283"/>
                  </a:lnTo>
                  <a:lnTo>
                    <a:pt x="121" y="285"/>
                  </a:lnTo>
                  <a:lnTo>
                    <a:pt x="121" y="286"/>
                  </a:lnTo>
                  <a:lnTo>
                    <a:pt x="120" y="289"/>
                  </a:lnTo>
                  <a:lnTo>
                    <a:pt x="120" y="290"/>
                  </a:lnTo>
                  <a:lnTo>
                    <a:pt x="119" y="290"/>
                  </a:lnTo>
                  <a:lnTo>
                    <a:pt x="119" y="292"/>
                  </a:lnTo>
                  <a:lnTo>
                    <a:pt x="115" y="295"/>
                  </a:lnTo>
                  <a:lnTo>
                    <a:pt x="114" y="295"/>
                  </a:lnTo>
                  <a:lnTo>
                    <a:pt x="112" y="295"/>
                  </a:lnTo>
                  <a:lnTo>
                    <a:pt x="111" y="293"/>
                  </a:lnTo>
                  <a:lnTo>
                    <a:pt x="111" y="293"/>
                  </a:lnTo>
                  <a:lnTo>
                    <a:pt x="110" y="291"/>
                  </a:lnTo>
                  <a:lnTo>
                    <a:pt x="109" y="290"/>
                  </a:lnTo>
                  <a:lnTo>
                    <a:pt x="108" y="289"/>
                  </a:lnTo>
                  <a:lnTo>
                    <a:pt x="107" y="287"/>
                  </a:lnTo>
                  <a:lnTo>
                    <a:pt x="105" y="286"/>
                  </a:lnTo>
                  <a:lnTo>
                    <a:pt x="105" y="285"/>
                  </a:lnTo>
                  <a:lnTo>
                    <a:pt x="104" y="285"/>
                  </a:lnTo>
                  <a:lnTo>
                    <a:pt x="100" y="283"/>
                  </a:lnTo>
                  <a:lnTo>
                    <a:pt x="97" y="284"/>
                  </a:lnTo>
                  <a:lnTo>
                    <a:pt x="95" y="283"/>
                  </a:lnTo>
                  <a:lnTo>
                    <a:pt x="93" y="283"/>
                  </a:lnTo>
                  <a:lnTo>
                    <a:pt x="92" y="283"/>
                  </a:lnTo>
                  <a:lnTo>
                    <a:pt x="90" y="285"/>
                  </a:lnTo>
                  <a:lnTo>
                    <a:pt x="89" y="285"/>
                  </a:lnTo>
                  <a:lnTo>
                    <a:pt x="88" y="285"/>
                  </a:lnTo>
                  <a:lnTo>
                    <a:pt x="88" y="285"/>
                  </a:lnTo>
                  <a:lnTo>
                    <a:pt x="87" y="284"/>
                  </a:lnTo>
                  <a:lnTo>
                    <a:pt x="87" y="283"/>
                  </a:lnTo>
                  <a:lnTo>
                    <a:pt x="87" y="282"/>
                  </a:lnTo>
                  <a:lnTo>
                    <a:pt x="88" y="282"/>
                  </a:lnTo>
                  <a:lnTo>
                    <a:pt x="88" y="281"/>
                  </a:lnTo>
                  <a:lnTo>
                    <a:pt x="97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8" y="279"/>
                  </a:lnTo>
                  <a:lnTo>
                    <a:pt x="97" y="279"/>
                  </a:lnTo>
                  <a:lnTo>
                    <a:pt x="90" y="276"/>
                  </a:lnTo>
                  <a:lnTo>
                    <a:pt x="89" y="276"/>
                  </a:lnTo>
                  <a:lnTo>
                    <a:pt x="88" y="277"/>
                  </a:lnTo>
                  <a:lnTo>
                    <a:pt x="87" y="278"/>
                  </a:lnTo>
                  <a:lnTo>
                    <a:pt x="86" y="279"/>
                  </a:lnTo>
                  <a:lnTo>
                    <a:pt x="85" y="279"/>
                  </a:lnTo>
                  <a:lnTo>
                    <a:pt x="84" y="279"/>
                  </a:lnTo>
                  <a:lnTo>
                    <a:pt x="84" y="279"/>
                  </a:lnTo>
                  <a:lnTo>
                    <a:pt x="83" y="277"/>
                  </a:lnTo>
                  <a:lnTo>
                    <a:pt x="81" y="275"/>
                  </a:lnTo>
                  <a:lnTo>
                    <a:pt x="77" y="271"/>
                  </a:lnTo>
                  <a:lnTo>
                    <a:pt x="77" y="269"/>
                  </a:lnTo>
                  <a:lnTo>
                    <a:pt x="76" y="268"/>
                  </a:lnTo>
                  <a:lnTo>
                    <a:pt x="76" y="267"/>
                  </a:lnTo>
                  <a:lnTo>
                    <a:pt x="76" y="265"/>
                  </a:lnTo>
                  <a:lnTo>
                    <a:pt x="76" y="265"/>
                  </a:lnTo>
                  <a:lnTo>
                    <a:pt x="76" y="265"/>
                  </a:lnTo>
                  <a:lnTo>
                    <a:pt x="77" y="265"/>
                  </a:lnTo>
                  <a:lnTo>
                    <a:pt x="77" y="265"/>
                  </a:lnTo>
                  <a:lnTo>
                    <a:pt x="78" y="264"/>
                  </a:lnTo>
                  <a:lnTo>
                    <a:pt x="77" y="264"/>
                  </a:lnTo>
                  <a:lnTo>
                    <a:pt x="77" y="263"/>
                  </a:lnTo>
                  <a:lnTo>
                    <a:pt x="74" y="263"/>
                  </a:lnTo>
                  <a:lnTo>
                    <a:pt x="73" y="264"/>
                  </a:lnTo>
                  <a:lnTo>
                    <a:pt x="71" y="264"/>
                  </a:lnTo>
                  <a:lnTo>
                    <a:pt x="70" y="265"/>
                  </a:lnTo>
                  <a:lnTo>
                    <a:pt x="70" y="264"/>
                  </a:lnTo>
                  <a:lnTo>
                    <a:pt x="69" y="264"/>
                  </a:lnTo>
                  <a:lnTo>
                    <a:pt x="63" y="261"/>
                  </a:lnTo>
                  <a:lnTo>
                    <a:pt x="63" y="260"/>
                  </a:lnTo>
                  <a:lnTo>
                    <a:pt x="61" y="260"/>
                  </a:lnTo>
                  <a:lnTo>
                    <a:pt x="61" y="260"/>
                  </a:lnTo>
                  <a:lnTo>
                    <a:pt x="60" y="258"/>
                  </a:lnTo>
                  <a:lnTo>
                    <a:pt x="59" y="258"/>
                  </a:lnTo>
                  <a:lnTo>
                    <a:pt x="59" y="257"/>
                  </a:lnTo>
                  <a:lnTo>
                    <a:pt x="58" y="255"/>
                  </a:lnTo>
                  <a:lnTo>
                    <a:pt x="58" y="254"/>
                  </a:lnTo>
                  <a:lnTo>
                    <a:pt x="58" y="254"/>
                  </a:lnTo>
                  <a:lnTo>
                    <a:pt x="57" y="253"/>
                  </a:lnTo>
                  <a:lnTo>
                    <a:pt x="57" y="253"/>
                  </a:lnTo>
                  <a:lnTo>
                    <a:pt x="56" y="251"/>
                  </a:lnTo>
                  <a:lnTo>
                    <a:pt x="55" y="24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55" y="246"/>
                  </a:lnTo>
                  <a:lnTo>
                    <a:pt x="55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6" y="241"/>
                  </a:lnTo>
                  <a:lnTo>
                    <a:pt x="56" y="239"/>
                  </a:lnTo>
                  <a:lnTo>
                    <a:pt x="56" y="239"/>
                  </a:lnTo>
                  <a:lnTo>
                    <a:pt x="60" y="237"/>
                  </a:lnTo>
                  <a:lnTo>
                    <a:pt x="61" y="236"/>
                  </a:lnTo>
                  <a:lnTo>
                    <a:pt x="62" y="236"/>
                  </a:lnTo>
                  <a:lnTo>
                    <a:pt x="62" y="235"/>
                  </a:lnTo>
                  <a:lnTo>
                    <a:pt x="62" y="234"/>
                  </a:lnTo>
                  <a:lnTo>
                    <a:pt x="61" y="231"/>
                  </a:lnTo>
                  <a:lnTo>
                    <a:pt x="61" y="231"/>
                  </a:lnTo>
                  <a:lnTo>
                    <a:pt x="62" y="230"/>
                  </a:lnTo>
                  <a:lnTo>
                    <a:pt x="62" y="229"/>
                  </a:lnTo>
                  <a:lnTo>
                    <a:pt x="62" y="229"/>
                  </a:lnTo>
                  <a:lnTo>
                    <a:pt x="62" y="227"/>
                  </a:lnTo>
                  <a:lnTo>
                    <a:pt x="62" y="226"/>
                  </a:lnTo>
                  <a:lnTo>
                    <a:pt x="62" y="225"/>
                  </a:lnTo>
                  <a:lnTo>
                    <a:pt x="61" y="220"/>
                  </a:lnTo>
                  <a:lnTo>
                    <a:pt x="60" y="219"/>
                  </a:lnTo>
                  <a:lnTo>
                    <a:pt x="60" y="217"/>
                  </a:lnTo>
                  <a:lnTo>
                    <a:pt x="59" y="216"/>
                  </a:lnTo>
                  <a:lnTo>
                    <a:pt x="57" y="215"/>
                  </a:lnTo>
                  <a:lnTo>
                    <a:pt x="56" y="213"/>
                  </a:lnTo>
                  <a:lnTo>
                    <a:pt x="56" y="213"/>
                  </a:lnTo>
                  <a:lnTo>
                    <a:pt x="56" y="212"/>
                  </a:lnTo>
                  <a:lnTo>
                    <a:pt x="54" y="208"/>
                  </a:lnTo>
                  <a:lnTo>
                    <a:pt x="51" y="204"/>
                  </a:lnTo>
                  <a:lnTo>
                    <a:pt x="49" y="194"/>
                  </a:lnTo>
                  <a:lnTo>
                    <a:pt x="49" y="193"/>
                  </a:lnTo>
                  <a:lnTo>
                    <a:pt x="49" y="192"/>
                  </a:lnTo>
                  <a:lnTo>
                    <a:pt x="49" y="191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55" y="188"/>
                  </a:lnTo>
                  <a:lnTo>
                    <a:pt x="55" y="187"/>
                  </a:lnTo>
                  <a:lnTo>
                    <a:pt x="54" y="185"/>
                  </a:lnTo>
                  <a:lnTo>
                    <a:pt x="48" y="177"/>
                  </a:lnTo>
                  <a:lnTo>
                    <a:pt x="47" y="175"/>
                  </a:lnTo>
                  <a:lnTo>
                    <a:pt x="47" y="174"/>
                  </a:lnTo>
                  <a:lnTo>
                    <a:pt x="45" y="172"/>
                  </a:lnTo>
                  <a:lnTo>
                    <a:pt x="42" y="170"/>
                  </a:lnTo>
                  <a:lnTo>
                    <a:pt x="37" y="169"/>
                  </a:lnTo>
                  <a:lnTo>
                    <a:pt x="36" y="169"/>
                  </a:lnTo>
                  <a:lnTo>
                    <a:pt x="35" y="168"/>
                  </a:lnTo>
                  <a:lnTo>
                    <a:pt x="32" y="165"/>
                  </a:lnTo>
                  <a:lnTo>
                    <a:pt x="32" y="164"/>
                  </a:lnTo>
                  <a:lnTo>
                    <a:pt x="31" y="163"/>
                  </a:lnTo>
                  <a:lnTo>
                    <a:pt x="31" y="162"/>
                  </a:lnTo>
                  <a:lnTo>
                    <a:pt x="30" y="162"/>
                  </a:lnTo>
                  <a:lnTo>
                    <a:pt x="30" y="161"/>
                  </a:lnTo>
                  <a:lnTo>
                    <a:pt x="29" y="159"/>
                  </a:lnTo>
                  <a:lnTo>
                    <a:pt x="28" y="159"/>
                  </a:lnTo>
                  <a:lnTo>
                    <a:pt x="28" y="157"/>
                  </a:lnTo>
                  <a:lnTo>
                    <a:pt x="28" y="157"/>
                  </a:lnTo>
                  <a:lnTo>
                    <a:pt x="28" y="156"/>
                  </a:lnTo>
                  <a:lnTo>
                    <a:pt x="25" y="155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1" y="155"/>
                  </a:lnTo>
                  <a:lnTo>
                    <a:pt x="21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8" y="156"/>
                  </a:lnTo>
                  <a:lnTo>
                    <a:pt x="17" y="156"/>
                  </a:lnTo>
                  <a:lnTo>
                    <a:pt x="16" y="155"/>
                  </a:lnTo>
                  <a:lnTo>
                    <a:pt x="15" y="155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5" y="153"/>
                  </a:lnTo>
                  <a:lnTo>
                    <a:pt x="15" y="152"/>
                  </a:lnTo>
                  <a:lnTo>
                    <a:pt x="16" y="152"/>
                  </a:lnTo>
                  <a:lnTo>
                    <a:pt x="17" y="152"/>
                  </a:lnTo>
                  <a:lnTo>
                    <a:pt x="17" y="152"/>
                  </a:lnTo>
                  <a:lnTo>
                    <a:pt x="18" y="150"/>
                  </a:lnTo>
                  <a:lnTo>
                    <a:pt x="19" y="150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19" y="146"/>
                  </a:lnTo>
                  <a:lnTo>
                    <a:pt x="18" y="145"/>
                  </a:lnTo>
                  <a:lnTo>
                    <a:pt x="18" y="144"/>
                  </a:lnTo>
                  <a:lnTo>
                    <a:pt x="20" y="144"/>
                  </a:lnTo>
                  <a:lnTo>
                    <a:pt x="21" y="143"/>
                  </a:lnTo>
                  <a:lnTo>
                    <a:pt x="20" y="143"/>
                  </a:lnTo>
                  <a:lnTo>
                    <a:pt x="19" y="142"/>
                  </a:lnTo>
                  <a:lnTo>
                    <a:pt x="9" y="141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6" y="141"/>
                  </a:lnTo>
                  <a:lnTo>
                    <a:pt x="2" y="143"/>
                  </a:lnTo>
                  <a:lnTo>
                    <a:pt x="0" y="143"/>
                  </a:lnTo>
                  <a:lnTo>
                    <a:pt x="4" y="136"/>
                  </a:lnTo>
                  <a:lnTo>
                    <a:pt x="4" y="135"/>
                  </a:lnTo>
                  <a:lnTo>
                    <a:pt x="5" y="135"/>
                  </a:lnTo>
                  <a:lnTo>
                    <a:pt x="7" y="134"/>
                  </a:lnTo>
                  <a:lnTo>
                    <a:pt x="9" y="134"/>
                  </a:lnTo>
                  <a:lnTo>
                    <a:pt x="12" y="134"/>
                  </a:lnTo>
                  <a:lnTo>
                    <a:pt x="13" y="134"/>
                  </a:lnTo>
                  <a:lnTo>
                    <a:pt x="16" y="135"/>
                  </a:lnTo>
                  <a:lnTo>
                    <a:pt x="17" y="135"/>
                  </a:lnTo>
                  <a:lnTo>
                    <a:pt x="25" y="134"/>
                  </a:lnTo>
                  <a:lnTo>
                    <a:pt x="33" y="133"/>
                  </a:lnTo>
                  <a:lnTo>
                    <a:pt x="35" y="133"/>
                  </a:lnTo>
                  <a:lnTo>
                    <a:pt x="36" y="131"/>
                  </a:lnTo>
                  <a:lnTo>
                    <a:pt x="36" y="131"/>
                  </a:lnTo>
                  <a:lnTo>
                    <a:pt x="37" y="131"/>
                  </a:lnTo>
                  <a:lnTo>
                    <a:pt x="37" y="130"/>
                  </a:lnTo>
                  <a:lnTo>
                    <a:pt x="38" y="128"/>
                  </a:lnTo>
                  <a:lnTo>
                    <a:pt x="39" y="127"/>
                  </a:lnTo>
                  <a:lnTo>
                    <a:pt x="40" y="126"/>
                  </a:lnTo>
                  <a:lnTo>
                    <a:pt x="40" y="126"/>
                  </a:lnTo>
                  <a:lnTo>
                    <a:pt x="41" y="125"/>
                  </a:lnTo>
                  <a:lnTo>
                    <a:pt x="50" y="120"/>
                  </a:lnTo>
                  <a:lnTo>
                    <a:pt x="56" y="118"/>
                  </a:lnTo>
                  <a:lnTo>
                    <a:pt x="57" y="118"/>
                  </a:lnTo>
                  <a:lnTo>
                    <a:pt x="59" y="118"/>
                  </a:lnTo>
                  <a:lnTo>
                    <a:pt x="60" y="118"/>
                  </a:lnTo>
                  <a:lnTo>
                    <a:pt x="63" y="120"/>
                  </a:lnTo>
                  <a:lnTo>
                    <a:pt x="65" y="120"/>
                  </a:lnTo>
                  <a:lnTo>
                    <a:pt x="67" y="120"/>
                  </a:lnTo>
                  <a:lnTo>
                    <a:pt x="70" y="119"/>
                  </a:lnTo>
                  <a:lnTo>
                    <a:pt x="73" y="119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7"/>
                  </a:lnTo>
                  <a:lnTo>
                    <a:pt x="81" y="114"/>
                  </a:lnTo>
                  <a:lnTo>
                    <a:pt x="82" y="113"/>
                  </a:lnTo>
                  <a:lnTo>
                    <a:pt x="82" y="113"/>
                  </a:lnTo>
                  <a:lnTo>
                    <a:pt x="82" y="109"/>
                  </a:lnTo>
                  <a:lnTo>
                    <a:pt x="82" y="108"/>
                  </a:lnTo>
                  <a:lnTo>
                    <a:pt x="83" y="103"/>
                  </a:lnTo>
                  <a:lnTo>
                    <a:pt x="84" y="101"/>
                  </a:lnTo>
                  <a:lnTo>
                    <a:pt x="84" y="100"/>
                  </a:lnTo>
                  <a:lnTo>
                    <a:pt x="84" y="99"/>
                  </a:lnTo>
                  <a:lnTo>
                    <a:pt x="83" y="99"/>
                  </a:lnTo>
                  <a:lnTo>
                    <a:pt x="83" y="98"/>
                  </a:lnTo>
                  <a:lnTo>
                    <a:pt x="81" y="94"/>
                  </a:lnTo>
                  <a:lnTo>
                    <a:pt x="80" y="92"/>
                  </a:lnTo>
                  <a:lnTo>
                    <a:pt x="79" y="91"/>
                  </a:lnTo>
                  <a:lnTo>
                    <a:pt x="79" y="90"/>
                  </a:lnTo>
                  <a:lnTo>
                    <a:pt x="79" y="89"/>
                  </a:lnTo>
                  <a:lnTo>
                    <a:pt x="79" y="88"/>
                  </a:lnTo>
                  <a:lnTo>
                    <a:pt x="80" y="87"/>
                  </a:lnTo>
                  <a:lnTo>
                    <a:pt x="80" y="86"/>
                  </a:lnTo>
                  <a:lnTo>
                    <a:pt x="81" y="86"/>
                  </a:lnTo>
                  <a:lnTo>
                    <a:pt x="81" y="86"/>
                  </a:lnTo>
                  <a:lnTo>
                    <a:pt x="82" y="85"/>
                  </a:lnTo>
                  <a:lnTo>
                    <a:pt x="83" y="84"/>
                  </a:lnTo>
                  <a:lnTo>
                    <a:pt x="84" y="84"/>
                  </a:lnTo>
                  <a:lnTo>
                    <a:pt x="84" y="83"/>
                  </a:lnTo>
                  <a:lnTo>
                    <a:pt x="84" y="81"/>
                  </a:lnTo>
                  <a:lnTo>
                    <a:pt x="84" y="80"/>
                  </a:lnTo>
                  <a:lnTo>
                    <a:pt x="84" y="79"/>
                  </a:lnTo>
                  <a:lnTo>
                    <a:pt x="84" y="78"/>
                  </a:lnTo>
                  <a:lnTo>
                    <a:pt x="84" y="77"/>
                  </a:lnTo>
                  <a:lnTo>
                    <a:pt x="84" y="76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4" y="72"/>
                  </a:lnTo>
                  <a:lnTo>
                    <a:pt x="84" y="72"/>
                  </a:lnTo>
                  <a:lnTo>
                    <a:pt x="84" y="58"/>
                  </a:lnTo>
                  <a:lnTo>
                    <a:pt x="88" y="46"/>
                  </a:lnTo>
                  <a:lnTo>
                    <a:pt x="88" y="44"/>
                  </a:lnTo>
                  <a:lnTo>
                    <a:pt x="91" y="39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6"/>
                  </a:lnTo>
                  <a:lnTo>
                    <a:pt x="94" y="33"/>
                  </a:lnTo>
                  <a:lnTo>
                    <a:pt x="95" y="32"/>
                  </a:lnTo>
                  <a:lnTo>
                    <a:pt x="95" y="31"/>
                  </a:lnTo>
                  <a:lnTo>
                    <a:pt x="97" y="30"/>
                  </a:lnTo>
                  <a:lnTo>
                    <a:pt x="97" y="29"/>
                  </a:lnTo>
                  <a:lnTo>
                    <a:pt x="97" y="28"/>
                  </a:lnTo>
                  <a:lnTo>
                    <a:pt x="98" y="27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5" y="18"/>
                  </a:lnTo>
                  <a:lnTo>
                    <a:pt x="105" y="18"/>
                  </a:lnTo>
                  <a:lnTo>
                    <a:pt x="106" y="18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7"/>
                  </a:lnTo>
                  <a:lnTo>
                    <a:pt x="110" y="16"/>
                  </a:lnTo>
                  <a:lnTo>
                    <a:pt x="110" y="15"/>
                  </a:lnTo>
                  <a:lnTo>
                    <a:pt x="110" y="14"/>
                  </a:lnTo>
                  <a:lnTo>
                    <a:pt x="110" y="13"/>
                  </a:lnTo>
                  <a:lnTo>
                    <a:pt x="109" y="12"/>
                  </a:lnTo>
                  <a:lnTo>
                    <a:pt x="109" y="10"/>
                  </a:lnTo>
                  <a:lnTo>
                    <a:pt x="109" y="9"/>
                  </a:lnTo>
                  <a:lnTo>
                    <a:pt x="109" y="8"/>
                  </a:lnTo>
                  <a:lnTo>
                    <a:pt x="109" y="7"/>
                  </a:lnTo>
                  <a:lnTo>
                    <a:pt x="110" y="7"/>
                  </a:lnTo>
                  <a:lnTo>
                    <a:pt x="111" y="6"/>
                  </a:lnTo>
                  <a:lnTo>
                    <a:pt x="111" y="5"/>
                  </a:lnTo>
                  <a:lnTo>
                    <a:pt x="112" y="5"/>
                  </a:lnTo>
                  <a:lnTo>
                    <a:pt x="113" y="5"/>
                  </a:lnTo>
                  <a:lnTo>
                    <a:pt x="118" y="6"/>
                  </a:lnTo>
                  <a:lnTo>
                    <a:pt x="119" y="7"/>
                  </a:lnTo>
                  <a:lnTo>
                    <a:pt x="122" y="6"/>
                  </a:lnTo>
                  <a:lnTo>
                    <a:pt x="122" y="6"/>
                  </a:lnTo>
                  <a:lnTo>
                    <a:pt x="125" y="5"/>
                  </a:lnTo>
                  <a:lnTo>
                    <a:pt x="125" y="3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39" y="1"/>
                  </a:lnTo>
                  <a:lnTo>
                    <a:pt x="139" y="1"/>
                  </a:lnTo>
                  <a:lnTo>
                    <a:pt x="139" y="3"/>
                  </a:lnTo>
                  <a:lnTo>
                    <a:pt x="139" y="3"/>
                  </a:lnTo>
                  <a:lnTo>
                    <a:pt x="139" y="4"/>
                  </a:lnTo>
                  <a:lnTo>
                    <a:pt x="139" y="10"/>
                  </a:lnTo>
                  <a:lnTo>
                    <a:pt x="139" y="10"/>
                  </a:lnTo>
                  <a:lnTo>
                    <a:pt x="139" y="12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5"/>
                  </a:lnTo>
                  <a:lnTo>
                    <a:pt x="144" y="19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1"/>
                  </a:lnTo>
                  <a:lnTo>
                    <a:pt x="146" y="22"/>
                  </a:lnTo>
                  <a:lnTo>
                    <a:pt x="146" y="23"/>
                  </a:lnTo>
                  <a:lnTo>
                    <a:pt x="149" y="24"/>
                  </a:lnTo>
                  <a:lnTo>
                    <a:pt x="149" y="24"/>
                  </a:lnTo>
                  <a:lnTo>
                    <a:pt x="149" y="25"/>
                  </a:lnTo>
                  <a:lnTo>
                    <a:pt x="149" y="26"/>
                  </a:lnTo>
                  <a:lnTo>
                    <a:pt x="149" y="27"/>
                  </a:lnTo>
                  <a:lnTo>
                    <a:pt x="148" y="30"/>
                  </a:lnTo>
                  <a:lnTo>
                    <a:pt x="146" y="33"/>
                  </a:lnTo>
                  <a:lnTo>
                    <a:pt x="138" y="48"/>
                  </a:lnTo>
                  <a:lnTo>
                    <a:pt x="134" y="52"/>
                  </a:lnTo>
                  <a:lnTo>
                    <a:pt x="133" y="54"/>
                  </a:lnTo>
                  <a:lnTo>
                    <a:pt x="130" y="66"/>
                  </a:lnTo>
                  <a:lnTo>
                    <a:pt x="129" y="68"/>
                  </a:lnTo>
                  <a:lnTo>
                    <a:pt x="126" y="72"/>
                  </a:lnTo>
                  <a:lnTo>
                    <a:pt x="120" y="79"/>
                  </a:lnTo>
                  <a:lnTo>
                    <a:pt x="126" y="83"/>
                  </a:lnTo>
                  <a:lnTo>
                    <a:pt x="129" y="84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9" y="89"/>
                  </a:lnTo>
                  <a:lnTo>
                    <a:pt x="140" y="89"/>
                  </a:lnTo>
                  <a:lnTo>
                    <a:pt x="150" y="92"/>
                  </a:lnTo>
                  <a:lnTo>
                    <a:pt x="154" y="92"/>
                  </a:lnTo>
                  <a:lnTo>
                    <a:pt x="159" y="90"/>
                  </a:lnTo>
                  <a:lnTo>
                    <a:pt x="160" y="90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2" y="99"/>
                  </a:lnTo>
                  <a:lnTo>
                    <a:pt x="173" y="101"/>
                  </a:lnTo>
                  <a:lnTo>
                    <a:pt x="174" y="103"/>
                  </a:lnTo>
                  <a:lnTo>
                    <a:pt x="174" y="104"/>
                  </a:lnTo>
                  <a:lnTo>
                    <a:pt x="174" y="106"/>
                  </a:lnTo>
                  <a:lnTo>
                    <a:pt x="174" y="106"/>
                  </a:lnTo>
                  <a:lnTo>
                    <a:pt x="175" y="106"/>
                  </a:lnTo>
                  <a:lnTo>
                    <a:pt x="179" y="106"/>
                  </a:lnTo>
                  <a:lnTo>
                    <a:pt x="179" y="107"/>
                  </a:lnTo>
                  <a:lnTo>
                    <a:pt x="182" y="109"/>
                  </a:lnTo>
                  <a:lnTo>
                    <a:pt x="188" y="111"/>
                  </a:lnTo>
                  <a:lnTo>
                    <a:pt x="188" y="111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id="{BE1F373F-37C2-8101-36F4-0D2C47CE3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0663" y="2808288"/>
              <a:ext cx="517525" cy="879475"/>
            </a:xfrm>
            <a:custGeom>
              <a:avLst/>
              <a:gdLst>
                <a:gd name="T0" fmla="*/ 313 w 326"/>
                <a:gd name="T1" fmla="*/ 52 h 554"/>
                <a:gd name="T2" fmla="*/ 302 w 326"/>
                <a:gd name="T3" fmla="*/ 84 h 554"/>
                <a:gd name="T4" fmla="*/ 285 w 326"/>
                <a:gd name="T5" fmla="*/ 109 h 554"/>
                <a:gd name="T6" fmla="*/ 300 w 326"/>
                <a:gd name="T7" fmla="*/ 143 h 554"/>
                <a:gd name="T8" fmla="*/ 294 w 326"/>
                <a:gd name="T9" fmla="*/ 168 h 554"/>
                <a:gd name="T10" fmla="*/ 279 w 326"/>
                <a:gd name="T11" fmla="*/ 186 h 554"/>
                <a:gd name="T12" fmla="*/ 279 w 326"/>
                <a:gd name="T13" fmla="*/ 205 h 554"/>
                <a:gd name="T14" fmla="*/ 283 w 326"/>
                <a:gd name="T15" fmla="*/ 241 h 554"/>
                <a:gd name="T16" fmla="*/ 287 w 326"/>
                <a:gd name="T17" fmla="*/ 299 h 554"/>
                <a:gd name="T18" fmla="*/ 270 w 326"/>
                <a:gd name="T19" fmla="*/ 341 h 554"/>
                <a:gd name="T20" fmla="*/ 283 w 326"/>
                <a:gd name="T21" fmla="*/ 376 h 554"/>
                <a:gd name="T22" fmla="*/ 290 w 326"/>
                <a:gd name="T23" fmla="*/ 393 h 554"/>
                <a:gd name="T24" fmla="*/ 302 w 326"/>
                <a:gd name="T25" fmla="*/ 417 h 554"/>
                <a:gd name="T26" fmla="*/ 314 w 326"/>
                <a:gd name="T27" fmla="*/ 443 h 554"/>
                <a:gd name="T28" fmla="*/ 299 w 326"/>
                <a:gd name="T29" fmla="*/ 460 h 554"/>
                <a:gd name="T30" fmla="*/ 283 w 326"/>
                <a:gd name="T31" fmla="*/ 454 h 554"/>
                <a:gd name="T32" fmla="*/ 235 w 326"/>
                <a:gd name="T33" fmla="*/ 450 h 554"/>
                <a:gd name="T34" fmla="*/ 242 w 326"/>
                <a:gd name="T35" fmla="*/ 461 h 554"/>
                <a:gd name="T36" fmla="*/ 262 w 326"/>
                <a:gd name="T37" fmla="*/ 478 h 554"/>
                <a:gd name="T38" fmla="*/ 261 w 326"/>
                <a:gd name="T39" fmla="*/ 495 h 554"/>
                <a:gd name="T40" fmla="*/ 239 w 326"/>
                <a:gd name="T41" fmla="*/ 495 h 554"/>
                <a:gd name="T42" fmla="*/ 229 w 326"/>
                <a:gd name="T43" fmla="*/ 516 h 554"/>
                <a:gd name="T44" fmla="*/ 235 w 326"/>
                <a:gd name="T45" fmla="*/ 539 h 554"/>
                <a:gd name="T46" fmla="*/ 187 w 326"/>
                <a:gd name="T47" fmla="*/ 530 h 554"/>
                <a:gd name="T48" fmla="*/ 155 w 326"/>
                <a:gd name="T49" fmla="*/ 517 h 554"/>
                <a:gd name="T50" fmla="*/ 130 w 326"/>
                <a:gd name="T51" fmla="*/ 514 h 554"/>
                <a:gd name="T52" fmla="*/ 111 w 326"/>
                <a:gd name="T53" fmla="*/ 499 h 554"/>
                <a:gd name="T54" fmla="*/ 91 w 326"/>
                <a:gd name="T55" fmla="*/ 495 h 554"/>
                <a:gd name="T56" fmla="*/ 51 w 326"/>
                <a:gd name="T57" fmla="*/ 491 h 554"/>
                <a:gd name="T58" fmla="*/ 34 w 326"/>
                <a:gd name="T59" fmla="*/ 476 h 554"/>
                <a:gd name="T60" fmla="*/ 6 w 326"/>
                <a:gd name="T61" fmla="*/ 487 h 554"/>
                <a:gd name="T62" fmla="*/ 23 w 326"/>
                <a:gd name="T63" fmla="*/ 467 h 554"/>
                <a:gd name="T64" fmla="*/ 12 w 326"/>
                <a:gd name="T65" fmla="*/ 441 h 554"/>
                <a:gd name="T66" fmla="*/ 29 w 326"/>
                <a:gd name="T67" fmla="*/ 425 h 554"/>
                <a:gd name="T68" fmla="*/ 53 w 326"/>
                <a:gd name="T69" fmla="*/ 426 h 554"/>
                <a:gd name="T70" fmla="*/ 54 w 326"/>
                <a:gd name="T71" fmla="*/ 411 h 554"/>
                <a:gd name="T72" fmla="*/ 61 w 326"/>
                <a:gd name="T73" fmla="*/ 390 h 554"/>
                <a:gd name="T74" fmla="*/ 66 w 326"/>
                <a:gd name="T75" fmla="*/ 371 h 554"/>
                <a:gd name="T76" fmla="*/ 48 w 326"/>
                <a:gd name="T77" fmla="*/ 356 h 554"/>
                <a:gd name="T78" fmla="*/ 57 w 326"/>
                <a:gd name="T79" fmla="*/ 332 h 554"/>
                <a:gd name="T80" fmla="*/ 88 w 326"/>
                <a:gd name="T81" fmla="*/ 325 h 554"/>
                <a:gd name="T82" fmla="*/ 103 w 326"/>
                <a:gd name="T83" fmla="*/ 333 h 554"/>
                <a:gd name="T84" fmla="*/ 133 w 326"/>
                <a:gd name="T85" fmla="*/ 330 h 554"/>
                <a:gd name="T86" fmla="*/ 128 w 326"/>
                <a:gd name="T87" fmla="*/ 307 h 554"/>
                <a:gd name="T88" fmla="*/ 157 w 326"/>
                <a:gd name="T89" fmla="*/ 310 h 554"/>
                <a:gd name="T90" fmla="*/ 172 w 326"/>
                <a:gd name="T91" fmla="*/ 281 h 554"/>
                <a:gd name="T92" fmla="*/ 182 w 326"/>
                <a:gd name="T93" fmla="*/ 253 h 554"/>
                <a:gd name="T94" fmla="*/ 179 w 326"/>
                <a:gd name="T95" fmla="*/ 230 h 554"/>
                <a:gd name="T96" fmla="*/ 163 w 326"/>
                <a:gd name="T97" fmla="*/ 220 h 554"/>
                <a:gd name="T98" fmla="*/ 144 w 326"/>
                <a:gd name="T99" fmla="*/ 213 h 554"/>
                <a:gd name="T100" fmla="*/ 116 w 326"/>
                <a:gd name="T101" fmla="*/ 198 h 554"/>
                <a:gd name="T102" fmla="*/ 103 w 326"/>
                <a:gd name="T103" fmla="*/ 175 h 554"/>
                <a:gd name="T104" fmla="*/ 114 w 326"/>
                <a:gd name="T105" fmla="*/ 133 h 554"/>
                <a:gd name="T106" fmla="*/ 160 w 326"/>
                <a:gd name="T107" fmla="*/ 143 h 554"/>
                <a:gd name="T108" fmla="*/ 193 w 326"/>
                <a:gd name="T109" fmla="*/ 117 h 554"/>
                <a:gd name="T110" fmla="*/ 200 w 326"/>
                <a:gd name="T111" fmla="*/ 91 h 554"/>
                <a:gd name="T112" fmla="*/ 226 w 326"/>
                <a:gd name="T113" fmla="*/ 59 h 554"/>
                <a:gd name="T114" fmla="*/ 247 w 326"/>
                <a:gd name="T115" fmla="*/ 37 h 554"/>
                <a:gd name="T116" fmla="*/ 269 w 326"/>
                <a:gd name="T117" fmla="*/ 12 h 554"/>
                <a:gd name="T118" fmla="*/ 291 w 326"/>
                <a:gd name="T119" fmla="*/ 24 h 554"/>
                <a:gd name="T120" fmla="*/ 315 w 326"/>
                <a:gd name="T121" fmla="*/ 1 h 554"/>
                <a:gd name="T122" fmla="*/ 320 w 326"/>
                <a:gd name="T123" fmla="*/ 1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554">
                  <a:moveTo>
                    <a:pt x="320" y="15"/>
                  </a:moveTo>
                  <a:lnTo>
                    <a:pt x="320" y="16"/>
                  </a:lnTo>
                  <a:lnTo>
                    <a:pt x="322" y="16"/>
                  </a:lnTo>
                  <a:lnTo>
                    <a:pt x="322" y="17"/>
                  </a:lnTo>
                  <a:lnTo>
                    <a:pt x="324" y="16"/>
                  </a:lnTo>
                  <a:lnTo>
                    <a:pt x="324" y="17"/>
                  </a:lnTo>
                  <a:lnTo>
                    <a:pt x="324" y="18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6" y="19"/>
                  </a:lnTo>
                  <a:lnTo>
                    <a:pt x="326" y="20"/>
                  </a:lnTo>
                  <a:lnTo>
                    <a:pt x="326" y="21"/>
                  </a:lnTo>
                  <a:lnTo>
                    <a:pt x="326" y="22"/>
                  </a:lnTo>
                  <a:lnTo>
                    <a:pt x="323" y="30"/>
                  </a:lnTo>
                  <a:lnTo>
                    <a:pt x="321" y="36"/>
                  </a:lnTo>
                  <a:lnTo>
                    <a:pt x="320" y="39"/>
                  </a:lnTo>
                  <a:lnTo>
                    <a:pt x="318" y="40"/>
                  </a:lnTo>
                  <a:lnTo>
                    <a:pt x="315" y="42"/>
                  </a:lnTo>
                  <a:lnTo>
                    <a:pt x="313" y="43"/>
                  </a:lnTo>
                  <a:lnTo>
                    <a:pt x="312" y="45"/>
                  </a:lnTo>
                  <a:lnTo>
                    <a:pt x="313" y="47"/>
                  </a:lnTo>
                  <a:lnTo>
                    <a:pt x="314" y="49"/>
                  </a:lnTo>
                  <a:lnTo>
                    <a:pt x="314" y="50"/>
                  </a:lnTo>
                  <a:lnTo>
                    <a:pt x="313" y="52"/>
                  </a:lnTo>
                  <a:lnTo>
                    <a:pt x="312" y="56"/>
                  </a:lnTo>
                  <a:lnTo>
                    <a:pt x="311" y="58"/>
                  </a:lnTo>
                  <a:lnTo>
                    <a:pt x="311" y="59"/>
                  </a:lnTo>
                  <a:lnTo>
                    <a:pt x="311" y="60"/>
                  </a:lnTo>
                  <a:lnTo>
                    <a:pt x="311" y="62"/>
                  </a:lnTo>
                  <a:lnTo>
                    <a:pt x="310" y="63"/>
                  </a:lnTo>
                  <a:lnTo>
                    <a:pt x="310" y="64"/>
                  </a:lnTo>
                  <a:lnTo>
                    <a:pt x="309" y="65"/>
                  </a:lnTo>
                  <a:lnTo>
                    <a:pt x="308" y="67"/>
                  </a:lnTo>
                  <a:lnTo>
                    <a:pt x="306" y="71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8" y="74"/>
                  </a:lnTo>
                  <a:lnTo>
                    <a:pt x="308" y="74"/>
                  </a:lnTo>
                  <a:lnTo>
                    <a:pt x="308" y="76"/>
                  </a:lnTo>
                  <a:lnTo>
                    <a:pt x="308" y="77"/>
                  </a:lnTo>
                  <a:lnTo>
                    <a:pt x="308" y="78"/>
                  </a:lnTo>
                  <a:lnTo>
                    <a:pt x="306" y="79"/>
                  </a:lnTo>
                  <a:lnTo>
                    <a:pt x="306" y="80"/>
                  </a:lnTo>
                  <a:lnTo>
                    <a:pt x="306" y="81"/>
                  </a:lnTo>
                  <a:lnTo>
                    <a:pt x="306" y="82"/>
                  </a:lnTo>
                  <a:lnTo>
                    <a:pt x="305" y="82"/>
                  </a:lnTo>
                  <a:lnTo>
                    <a:pt x="304" y="84"/>
                  </a:lnTo>
                  <a:lnTo>
                    <a:pt x="302" y="84"/>
                  </a:lnTo>
                  <a:lnTo>
                    <a:pt x="301" y="85"/>
                  </a:lnTo>
                  <a:lnTo>
                    <a:pt x="300" y="88"/>
                  </a:lnTo>
                  <a:lnTo>
                    <a:pt x="299" y="88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297" y="91"/>
                  </a:lnTo>
                  <a:lnTo>
                    <a:pt x="295" y="93"/>
                  </a:lnTo>
                  <a:lnTo>
                    <a:pt x="294" y="94"/>
                  </a:lnTo>
                  <a:lnTo>
                    <a:pt x="294" y="94"/>
                  </a:lnTo>
                  <a:lnTo>
                    <a:pt x="293" y="94"/>
                  </a:lnTo>
                  <a:lnTo>
                    <a:pt x="291" y="95"/>
                  </a:lnTo>
                  <a:lnTo>
                    <a:pt x="290" y="95"/>
                  </a:lnTo>
                  <a:lnTo>
                    <a:pt x="290" y="95"/>
                  </a:lnTo>
                  <a:lnTo>
                    <a:pt x="289" y="99"/>
                  </a:lnTo>
                  <a:lnTo>
                    <a:pt x="289" y="100"/>
                  </a:lnTo>
                  <a:lnTo>
                    <a:pt x="289" y="100"/>
                  </a:lnTo>
                  <a:lnTo>
                    <a:pt x="288" y="101"/>
                  </a:lnTo>
                  <a:lnTo>
                    <a:pt x="287" y="101"/>
                  </a:lnTo>
                  <a:lnTo>
                    <a:pt x="286" y="102"/>
                  </a:lnTo>
                  <a:lnTo>
                    <a:pt x="286" y="102"/>
                  </a:lnTo>
                  <a:lnTo>
                    <a:pt x="285" y="104"/>
                  </a:lnTo>
                  <a:lnTo>
                    <a:pt x="285" y="105"/>
                  </a:lnTo>
                  <a:lnTo>
                    <a:pt x="285" y="107"/>
                  </a:lnTo>
                  <a:lnTo>
                    <a:pt x="285" y="109"/>
                  </a:lnTo>
                  <a:lnTo>
                    <a:pt x="285" y="115"/>
                  </a:lnTo>
                  <a:lnTo>
                    <a:pt x="286" y="115"/>
                  </a:lnTo>
                  <a:lnTo>
                    <a:pt x="286" y="118"/>
                  </a:lnTo>
                  <a:lnTo>
                    <a:pt x="286" y="119"/>
                  </a:lnTo>
                  <a:lnTo>
                    <a:pt x="286" y="119"/>
                  </a:lnTo>
                  <a:lnTo>
                    <a:pt x="287" y="119"/>
                  </a:lnTo>
                  <a:lnTo>
                    <a:pt x="288" y="120"/>
                  </a:lnTo>
                  <a:lnTo>
                    <a:pt x="289" y="120"/>
                  </a:lnTo>
                  <a:lnTo>
                    <a:pt x="290" y="121"/>
                  </a:lnTo>
                  <a:lnTo>
                    <a:pt x="290" y="122"/>
                  </a:lnTo>
                  <a:lnTo>
                    <a:pt x="294" y="129"/>
                  </a:lnTo>
                  <a:lnTo>
                    <a:pt x="295" y="131"/>
                  </a:lnTo>
                  <a:lnTo>
                    <a:pt x="298" y="132"/>
                  </a:lnTo>
                  <a:lnTo>
                    <a:pt x="299" y="133"/>
                  </a:lnTo>
                  <a:lnTo>
                    <a:pt x="299" y="135"/>
                  </a:lnTo>
                  <a:lnTo>
                    <a:pt x="299" y="136"/>
                  </a:lnTo>
                  <a:lnTo>
                    <a:pt x="297" y="136"/>
                  </a:lnTo>
                  <a:lnTo>
                    <a:pt x="298" y="137"/>
                  </a:lnTo>
                  <a:lnTo>
                    <a:pt x="301" y="139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1" y="142"/>
                  </a:lnTo>
                  <a:lnTo>
                    <a:pt x="300" y="142"/>
                  </a:lnTo>
                  <a:lnTo>
                    <a:pt x="300" y="143"/>
                  </a:lnTo>
                  <a:lnTo>
                    <a:pt x="301" y="143"/>
                  </a:lnTo>
                  <a:lnTo>
                    <a:pt x="301" y="144"/>
                  </a:lnTo>
                  <a:lnTo>
                    <a:pt x="302" y="147"/>
                  </a:lnTo>
                  <a:lnTo>
                    <a:pt x="302" y="148"/>
                  </a:lnTo>
                  <a:lnTo>
                    <a:pt x="301" y="148"/>
                  </a:lnTo>
                  <a:lnTo>
                    <a:pt x="301" y="149"/>
                  </a:lnTo>
                  <a:lnTo>
                    <a:pt x="301" y="149"/>
                  </a:lnTo>
                  <a:lnTo>
                    <a:pt x="299" y="154"/>
                  </a:lnTo>
                  <a:lnTo>
                    <a:pt x="299" y="154"/>
                  </a:lnTo>
                  <a:lnTo>
                    <a:pt x="297" y="156"/>
                  </a:lnTo>
                  <a:lnTo>
                    <a:pt x="297" y="157"/>
                  </a:lnTo>
                  <a:lnTo>
                    <a:pt x="294" y="157"/>
                  </a:lnTo>
                  <a:lnTo>
                    <a:pt x="293" y="158"/>
                  </a:lnTo>
                  <a:lnTo>
                    <a:pt x="292" y="159"/>
                  </a:lnTo>
                  <a:lnTo>
                    <a:pt x="293" y="161"/>
                  </a:lnTo>
                  <a:lnTo>
                    <a:pt x="294" y="162"/>
                  </a:lnTo>
                  <a:lnTo>
                    <a:pt x="295" y="162"/>
                  </a:lnTo>
                  <a:lnTo>
                    <a:pt x="296" y="163"/>
                  </a:lnTo>
                  <a:lnTo>
                    <a:pt x="296" y="164"/>
                  </a:lnTo>
                  <a:lnTo>
                    <a:pt x="295" y="166"/>
                  </a:lnTo>
                  <a:lnTo>
                    <a:pt x="295" y="166"/>
                  </a:lnTo>
                  <a:lnTo>
                    <a:pt x="295" y="167"/>
                  </a:lnTo>
                  <a:lnTo>
                    <a:pt x="295" y="168"/>
                  </a:lnTo>
                  <a:lnTo>
                    <a:pt x="294" y="168"/>
                  </a:lnTo>
                  <a:lnTo>
                    <a:pt x="294" y="168"/>
                  </a:lnTo>
                  <a:lnTo>
                    <a:pt x="293" y="168"/>
                  </a:lnTo>
                  <a:lnTo>
                    <a:pt x="293" y="169"/>
                  </a:lnTo>
                  <a:lnTo>
                    <a:pt x="293" y="170"/>
                  </a:lnTo>
                  <a:lnTo>
                    <a:pt x="293" y="170"/>
                  </a:lnTo>
                  <a:lnTo>
                    <a:pt x="289" y="175"/>
                  </a:lnTo>
                  <a:lnTo>
                    <a:pt x="287" y="177"/>
                  </a:lnTo>
                  <a:lnTo>
                    <a:pt x="287" y="178"/>
                  </a:lnTo>
                  <a:lnTo>
                    <a:pt x="286" y="180"/>
                  </a:lnTo>
                  <a:lnTo>
                    <a:pt x="285" y="181"/>
                  </a:lnTo>
                  <a:lnTo>
                    <a:pt x="285" y="181"/>
                  </a:lnTo>
                  <a:lnTo>
                    <a:pt x="284" y="182"/>
                  </a:lnTo>
                  <a:lnTo>
                    <a:pt x="283" y="182"/>
                  </a:lnTo>
                  <a:lnTo>
                    <a:pt x="283" y="183"/>
                  </a:lnTo>
                  <a:lnTo>
                    <a:pt x="283" y="184"/>
                  </a:lnTo>
                  <a:lnTo>
                    <a:pt x="283" y="185"/>
                  </a:lnTo>
                  <a:lnTo>
                    <a:pt x="282" y="185"/>
                  </a:lnTo>
                  <a:lnTo>
                    <a:pt x="281" y="185"/>
                  </a:lnTo>
                  <a:lnTo>
                    <a:pt x="281" y="186"/>
                  </a:lnTo>
                  <a:lnTo>
                    <a:pt x="281" y="186"/>
                  </a:lnTo>
                  <a:lnTo>
                    <a:pt x="282" y="186"/>
                  </a:lnTo>
                  <a:lnTo>
                    <a:pt x="281" y="187"/>
                  </a:lnTo>
                  <a:lnTo>
                    <a:pt x="280" y="187"/>
                  </a:lnTo>
                  <a:lnTo>
                    <a:pt x="279" y="186"/>
                  </a:lnTo>
                  <a:lnTo>
                    <a:pt x="278" y="187"/>
                  </a:lnTo>
                  <a:lnTo>
                    <a:pt x="278" y="187"/>
                  </a:lnTo>
                  <a:lnTo>
                    <a:pt x="278" y="188"/>
                  </a:lnTo>
                  <a:lnTo>
                    <a:pt x="279" y="189"/>
                  </a:lnTo>
                  <a:lnTo>
                    <a:pt x="280" y="189"/>
                  </a:lnTo>
                  <a:lnTo>
                    <a:pt x="281" y="191"/>
                  </a:lnTo>
                  <a:lnTo>
                    <a:pt x="280" y="192"/>
                  </a:lnTo>
                  <a:lnTo>
                    <a:pt x="279" y="194"/>
                  </a:lnTo>
                  <a:lnTo>
                    <a:pt x="278" y="196"/>
                  </a:lnTo>
                  <a:lnTo>
                    <a:pt x="278" y="197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80" y="199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281" y="201"/>
                  </a:lnTo>
                  <a:lnTo>
                    <a:pt x="280" y="202"/>
                  </a:lnTo>
                  <a:lnTo>
                    <a:pt x="280" y="203"/>
                  </a:lnTo>
                  <a:lnTo>
                    <a:pt x="279" y="204"/>
                  </a:lnTo>
                  <a:lnTo>
                    <a:pt x="278" y="204"/>
                  </a:lnTo>
                  <a:lnTo>
                    <a:pt x="278" y="204"/>
                  </a:lnTo>
                  <a:lnTo>
                    <a:pt x="278" y="204"/>
                  </a:lnTo>
                  <a:lnTo>
                    <a:pt x="278" y="205"/>
                  </a:lnTo>
                  <a:lnTo>
                    <a:pt x="279" y="205"/>
                  </a:lnTo>
                  <a:lnTo>
                    <a:pt x="280" y="205"/>
                  </a:lnTo>
                  <a:lnTo>
                    <a:pt x="280" y="206"/>
                  </a:lnTo>
                  <a:lnTo>
                    <a:pt x="281" y="207"/>
                  </a:lnTo>
                  <a:lnTo>
                    <a:pt x="282" y="206"/>
                  </a:lnTo>
                  <a:lnTo>
                    <a:pt x="282" y="207"/>
                  </a:lnTo>
                  <a:lnTo>
                    <a:pt x="282" y="209"/>
                  </a:lnTo>
                  <a:lnTo>
                    <a:pt x="281" y="210"/>
                  </a:lnTo>
                  <a:lnTo>
                    <a:pt x="280" y="210"/>
                  </a:lnTo>
                  <a:lnTo>
                    <a:pt x="280" y="210"/>
                  </a:lnTo>
                  <a:lnTo>
                    <a:pt x="279" y="210"/>
                  </a:lnTo>
                  <a:lnTo>
                    <a:pt x="279" y="210"/>
                  </a:lnTo>
                  <a:lnTo>
                    <a:pt x="279" y="211"/>
                  </a:lnTo>
                  <a:lnTo>
                    <a:pt x="284" y="217"/>
                  </a:lnTo>
                  <a:lnTo>
                    <a:pt x="284" y="219"/>
                  </a:lnTo>
                  <a:lnTo>
                    <a:pt x="285" y="222"/>
                  </a:lnTo>
                  <a:lnTo>
                    <a:pt x="285" y="223"/>
                  </a:lnTo>
                  <a:lnTo>
                    <a:pt x="285" y="225"/>
                  </a:lnTo>
                  <a:lnTo>
                    <a:pt x="284" y="227"/>
                  </a:lnTo>
                  <a:lnTo>
                    <a:pt x="283" y="231"/>
                  </a:lnTo>
                  <a:lnTo>
                    <a:pt x="283" y="234"/>
                  </a:lnTo>
                  <a:lnTo>
                    <a:pt x="283" y="236"/>
                  </a:lnTo>
                  <a:lnTo>
                    <a:pt x="283" y="239"/>
                  </a:lnTo>
                  <a:lnTo>
                    <a:pt x="283" y="240"/>
                  </a:lnTo>
                  <a:lnTo>
                    <a:pt x="283" y="241"/>
                  </a:lnTo>
                  <a:lnTo>
                    <a:pt x="283" y="245"/>
                  </a:lnTo>
                  <a:lnTo>
                    <a:pt x="282" y="246"/>
                  </a:lnTo>
                  <a:lnTo>
                    <a:pt x="282" y="249"/>
                  </a:lnTo>
                  <a:lnTo>
                    <a:pt x="285" y="260"/>
                  </a:lnTo>
                  <a:lnTo>
                    <a:pt x="285" y="264"/>
                  </a:lnTo>
                  <a:lnTo>
                    <a:pt x="285" y="265"/>
                  </a:lnTo>
                  <a:lnTo>
                    <a:pt x="285" y="266"/>
                  </a:lnTo>
                  <a:lnTo>
                    <a:pt x="286" y="267"/>
                  </a:lnTo>
                  <a:lnTo>
                    <a:pt x="286" y="267"/>
                  </a:lnTo>
                  <a:lnTo>
                    <a:pt x="287" y="267"/>
                  </a:lnTo>
                  <a:lnTo>
                    <a:pt x="288" y="267"/>
                  </a:lnTo>
                  <a:lnTo>
                    <a:pt x="289" y="269"/>
                  </a:lnTo>
                  <a:lnTo>
                    <a:pt x="290" y="279"/>
                  </a:lnTo>
                  <a:lnTo>
                    <a:pt x="291" y="284"/>
                  </a:lnTo>
                  <a:lnTo>
                    <a:pt x="292" y="288"/>
                  </a:lnTo>
                  <a:lnTo>
                    <a:pt x="291" y="290"/>
                  </a:lnTo>
                  <a:lnTo>
                    <a:pt x="290" y="292"/>
                  </a:lnTo>
                  <a:lnTo>
                    <a:pt x="289" y="294"/>
                  </a:lnTo>
                  <a:lnTo>
                    <a:pt x="289" y="294"/>
                  </a:lnTo>
                  <a:lnTo>
                    <a:pt x="289" y="295"/>
                  </a:lnTo>
                  <a:lnTo>
                    <a:pt x="289" y="296"/>
                  </a:lnTo>
                  <a:lnTo>
                    <a:pt x="289" y="297"/>
                  </a:lnTo>
                  <a:lnTo>
                    <a:pt x="288" y="298"/>
                  </a:lnTo>
                  <a:lnTo>
                    <a:pt x="287" y="299"/>
                  </a:lnTo>
                  <a:lnTo>
                    <a:pt x="287" y="300"/>
                  </a:lnTo>
                  <a:lnTo>
                    <a:pt x="285" y="301"/>
                  </a:lnTo>
                  <a:lnTo>
                    <a:pt x="285" y="301"/>
                  </a:lnTo>
                  <a:lnTo>
                    <a:pt x="283" y="304"/>
                  </a:lnTo>
                  <a:lnTo>
                    <a:pt x="283" y="305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2" y="308"/>
                  </a:lnTo>
                  <a:lnTo>
                    <a:pt x="281" y="309"/>
                  </a:lnTo>
                  <a:lnTo>
                    <a:pt x="280" y="309"/>
                  </a:lnTo>
                  <a:lnTo>
                    <a:pt x="278" y="311"/>
                  </a:lnTo>
                  <a:lnTo>
                    <a:pt x="277" y="313"/>
                  </a:lnTo>
                  <a:lnTo>
                    <a:pt x="276" y="316"/>
                  </a:lnTo>
                  <a:lnTo>
                    <a:pt x="276" y="318"/>
                  </a:lnTo>
                  <a:lnTo>
                    <a:pt x="275" y="320"/>
                  </a:lnTo>
                  <a:lnTo>
                    <a:pt x="275" y="323"/>
                  </a:lnTo>
                  <a:lnTo>
                    <a:pt x="273" y="325"/>
                  </a:lnTo>
                  <a:lnTo>
                    <a:pt x="273" y="329"/>
                  </a:lnTo>
                  <a:lnTo>
                    <a:pt x="272" y="332"/>
                  </a:lnTo>
                  <a:lnTo>
                    <a:pt x="271" y="333"/>
                  </a:lnTo>
                  <a:lnTo>
                    <a:pt x="272" y="335"/>
                  </a:lnTo>
                  <a:lnTo>
                    <a:pt x="272" y="337"/>
                  </a:lnTo>
                  <a:lnTo>
                    <a:pt x="271" y="339"/>
                  </a:lnTo>
                  <a:lnTo>
                    <a:pt x="270" y="341"/>
                  </a:lnTo>
                  <a:lnTo>
                    <a:pt x="270" y="343"/>
                  </a:lnTo>
                  <a:lnTo>
                    <a:pt x="270" y="349"/>
                  </a:lnTo>
                  <a:lnTo>
                    <a:pt x="271" y="352"/>
                  </a:lnTo>
                  <a:lnTo>
                    <a:pt x="272" y="354"/>
                  </a:lnTo>
                  <a:lnTo>
                    <a:pt x="274" y="355"/>
                  </a:lnTo>
                  <a:lnTo>
                    <a:pt x="276" y="356"/>
                  </a:lnTo>
                  <a:lnTo>
                    <a:pt x="276" y="361"/>
                  </a:lnTo>
                  <a:lnTo>
                    <a:pt x="276" y="363"/>
                  </a:lnTo>
                  <a:lnTo>
                    <a:pt x="276" y="364"/>
                  </a:lnTo>
                  <a:lnTo>
                    <a:pt x="276" y="364"/>
                  </a:lnTo>
                  <a:lnTo>
                    <a:pt x="276" y="365"/>
                  </a:lnTo>
                  <a:lnTo>
                    <a:pt x="276" y="366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6" y="369"/>
                  </a:lnTo>
                  <a:lnTo>
                    <a:pt x="278" y="371"/>
                  </a:lnTo>
                  <a:lnTo>
                    <a:pt x="278" y="371"/>
                  </a:lnTo>
                  <a:lnTo>
                    <a:pt x="283" y="372"/>
                  </a:lnTo>
                  <a:lnTo>
                    <a:pt x="283" y="372"/>
                  </a:lnTo>
                  <a:lnTo>
                    <a:pt x="283" y="373"/>
                  </a:lnTo>
                  <a:lnTo>
                    <a:pt x="283" y="374"/>
                  </a:lnTo>
                  <a:lnTo>
                    <a:pt x="284" y="375"/>
                  </a:lnTo>
                  <a:lnTo>
                    <a:pt x="284" y="376"/>
                  </a:lnTo>
                  <a:lnTo>
                    <a:pt x="283" y="376"/>
                  </a:lnTo>
                  <a:lnTo>
                    <a:pt x="283" y="377"/>
                  </a:lnTo>
                  <a:lnTo>
                    <a:pt x="282" y="378"/>
                  </a:lnTo>
                  <a:lnTo>
                    <a:pt x="282" y="378"/>
                  </a:lnTo>
                  <a:lnTo>
                    <a:pt x="282" y="379"/>
                  </a:lnTo>
                  <a:lnTo>
                    <a:pt x="282" y="379"/>
                  </a:lnTo>
                  <a:lnTo>
                    <a:pt x="282" y="380"/>
                  </a:lnTo>
                  <a:lnTo>
                    <a:pt x="282" y="381"/>
                  </a:lnTo>
                  <a:lnTo>
                    <a:pt x="282" y="381"/>
                  </a:lnTo>
                  <a:lnTo>
                    <a:pt x="283" y="383"/>
                  </a:lnTo>
                  <a:lnTo>
                    <a:pt x="283" y="383"/>
                  </a:lnTo>
                  <a:lnTo>
                    <a:pt x="287" y="385"/>
                  </a:lnTo>
                  <a:lnTo>
                    <a:pt x="288" y="385"/>
                  </a:lnTo>
                  <a:lnTo>
                    <a:pt x="288" y="385"/>
                  </a:lnTo>
                  <a:lnTo>
                    <a:pt x="289" y="385"/>
                  </a:lnTo>
                  <a:lnTo>
                    <a:pt x="289" y="386"/>
                  </a:lnTo>
                  <a:lnTo>
                    <a:pt x="291" y="386"/>
                  </a:lnTo>
                  <a:lnTo>
                    <a:pt x="291" y="386"/>
                  </a:lnTo>
                  <a:lnTo>
                    <a:pt x="292" y="387"/>
                  </a:lnTo>
                  <a:lnTo>
                    <a:pt x="292" y="388"/>
                  </a:lnTo>
                  <a:lnTo>
                    <a:pt x="292" y="388"/>
                  </a:lnTo>
                  <a:lnTo>
                    <a:pt x="292" y="389"/>
                  </a:lnTo>
                  <a:lnTo>
                    <a:pt x="291" y="390"/>
                  </a:lnTo>
                  <a:lnTo>
                    <a:pt x="291" y="391"/>
                  </a:lnTo>
                  <a:lnTo>
                    <a:pt x="290" y="393"/>
                  </a:lnTo>
                  <a:lnTo>
                    <a:pt x="290" y="395"/>
                  </a:lnTo>
                  <a:lnTo>
                    <a:pt x="290" y="396"/>
                  </a:lnTo>
                  <a:lnTo>
                    <a:pt x="291" y="396"/>
                  </a:lnTo>
                  <a:lnTo>
                    <a:pt x="292" y="396"/>
                  </a:lnTo>
                  <a:lnTo>
                    <a:pt x="292" y="397"/>
                  </a:lnTo>
                  <a:lnTo>
                    <a:pt x="293" y="399"/>
                  </a:lnTo>
                  <a:lnTo>
                    <a:pt x="293" y="400"/>
                  </a:lnTo>
                  <a:lnTo>
                    <a:pt x="293" y="400"/>
                  </a:lnTo>
                  <a:lnTo>
                    <a:pt x="293" y="401"/>
                  </a:lnTo>
                  <a:lnTo>
                    <a:pt x="290" y="405"/>
                  </a:lnTo>
                  <a:lnTo>
                    <a:pt x="290" y="406"/>
                  </a:lnTo>
                  <a:lnTo>
                    <a:pt x="290" y="406"/>
                  </a:lnTo>
                  <a:lnTo>
                    <a:pt x="290" y="406"/>
                  </a:lnTo>
                  <a:lnTo>
                    <a:pt x="290" y="407"/>
                  </a:lnTo>
                  <a:lnTo>
                    <a:pt x="291" y="407"/>
                  </a:lnTo>
                  <a:lnTo>
                    <a:pt x="292" y="408"/>
                  </a:lnTo>
                  <a:lnTo>
                    <a:pt x="293" y="409"/>
                  </a:lnTo>
                  <a:lnTo>
                    <a:pt x="296" y="409"/>
                  </a:lnTo>
                  <a:lnTo>
                    <a:pt x="296" y="409"/>
                  </a:lnTo>
                  <a:lnTo>
                    <a:pt x="299" y="412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5"/>
                  </a:lnTo>
                  <a:lnTo>
                    <a:pt x="302" y="417"/>
                  </a:lnTo>
                  <a:lnTo>
                    <a:pt x="302" y="418"/>
                  </a:lnTo>
                  <a:lnTo>
                    <a:pt x="302" y="419"/>
                  </a:lnTo>
                  <a:lnTo>
                    <a:pt x="303" y="419"/>
                  </a:lnTo>
                  <a:lnTo>
                    <a:pt x="305" y="421"/>
                  </a:lnTo>
                  <a:lnTo>
                    <a:pt x="307" y="423"/>
                  </a:lnTo>
                  <a:lnTo>
                    <a:pt x="310" y="424"/>
                  </a:lnTo>
                  <a:lnTo>
                    <a:pt x="311" y="425"/>
                  </a:lnTo>
                  <a:lnTo>
                    <a:pt x="311" y="425"/>
                  </a:lnTo>
                  <a:lnTo>
                    <a:pt x="311" y="426"/>
                  </a:lnTo>
                  <a:lnTo>
                    <a:pt x="312" y="426"/>
                  </a:lnTo>
                  <a:lnTo>
                    <a:pt x="313" y="430"/>
                  </a:lnTo>
                  <a:lnTo>
                    <a:pt x="313" y="431"/>
                  </a:lnTo>
                  <a:lnTo>
                    <a:pt x="313" y="432"/>
                  </a:lnTo>
                  <a:lnTo>
                    <a:pt x="314" y="433"/>
                  </a:lnTo>
                  <a:lnTo>
                    <a:pt x="314" y="433"/>
                  </a:lnTo>
                  <a:lnTo>
                    <a:pt x="314" y="434"/>
                  </a:lnTo>
                  <a:lnTo>
                    <a:pt x="313" y="435"/>
                  </a:lnTo>
                  <a:lnTo>
                    <a:pt x="313" y="436"/>
                  </a:lnTo>
                  <a:lnTo>
                    <a:pt x="313" y="437"/>
                  </a:lnTo>
                  <a:lnTo>
                    <a:pt x="313" y="437"/>
                  </a:lnTo>
                  <a:lnTo>
                    <a:pt x="313" y="438"/>
                  </a:lnTo>
                  <a:lnTo>
                    <a:pt x="314" y="440"/>
                  </a:lnTo>
                  <a:lnTo>
                    <a:pt x="315" y="441"/>
                  </a:lnTo>
                  <a:lnTo>
                    <a:pt x="314" y="443"/>
                  </a:lnTo>
                  <a:lnTo>
                    <a:pt x="312" y="448"/>
                  </a:lnTo>
                  <a:lnTo>
                    <a:pt x="311" y="449"/>
                  </a:lnTo>
                  <a:lnTo>
                    <a:pt x="311" y="449"/>
                  </a:lnTo>
                  <a:lnTo>
                    <a:pt x="310" y="450"/>
                  </a:lnTo>
                  <a:lnTo>
                    <a:pt x="310" y="451"/>
                  </a:lnTo>
                  <a:lnTo>
                    <a:pt x="310" y="452"/>
                  </a:lnTo>
                  <a:lnTo>
                    <a:pt x="309" y="453"/>
                  </a:lnTo>
                  <a:lnTo>
                    <a:pt x="309" y="453"/>
                  </a:lnTo>
                  <a:lnTo>
                    <a:pt x="308" y="453"/>
                  </a:lnTo>
                  <a:lnTo>
                    <a:pt x="305" y="453"/>
                  </a:lnTo>
                  <a:lnTo>
                    <a:pt x="304" y="453"/>
                  </a:lnTo>
                  <a:lnTo>
                    <a:pt x="304" y="453"/>
                  </a:lnTo>
                  <a:lnTo>
                    <a:pt x="304" y="454"/>
                  </a:lnTo>
                  <a:lnTo>
                    <a:pt x="303" y="454"/>
                  </a:lnTo>
                  <a:lnTo>
                    <a:pt x="303" y="454"/>
                  </a:lnTo>
                  <a:lnTo>
                    <a:pt x="303" y="455"/>
                  </a:lnTo>
                  <a:lnTo>
                    <a:pt x="302" y="456"/>
                  </a:lnTo>
                  <a:lnTo>
                    <a:pt x="301" y="456"/>
                  </a:lnTo>
                  <a:lnTo>
                    <a:pt x="299" y="457"/>
                  </a:lnTo>
                  <a:lnTo>
                    <a:pt x="299" y="458"/>
                  </a:lnTo>
                  <a:lnTo>
                    <a:pt x="299" y="458"/>
                  </a:lnTo>
                  <a:lnTo>
                    <a:pt x="299" y="459"/>
                  </a:lnTo>
                  <a:lnTo>
                    <a:pt x="299" y="460"/>
                  </a:lnTo>
                  <a:lnTo>
                    <a:pt x="299" y="460"/>
                  </a:lnTo>
                  <a:lnTo>
                    <a:pt x="299" y="460"/>
                  </a:lnTo>
                  <a:lnTo>
                    <a:pt x="299" y="460"/>
                  </a:lnTo>
                  <a:lnTo>
                    <a:pt x="298" y="460"/>
                  </a:lnTo>
                  <a:lnTo>
                    <a:pt x="297" y="460"/>
                  </a:lnTo>
                  <a:lnTo>
                    <a:pt x="296" y="458"/>
                  </a:lnTo>
                  <a:lnTo>
                    <a:pt x="295" y="457"/>
                  </a:lnTo>
                  <a:lnTo>
                    <a:pt x="294" y="456"/>
                  </a:lnTo>
                  <a:lnTo>
                    <a:pt x="292" y="457"/>
                  </a:lnTo>
                  <a:lnTo>
                    <a:pt x="292" y="457"/>
                  </a:lnTo>
                  <a:lnTo>
                    <a:pt x="291" y="456"/>
                  </a:lnTo>
                  <a:lnTo>
                    <a:pt x="291" y="456"/>
                  </a:lnTo>
                  <a:lnTo>
                    <a:pt x="290" y="455"/>
                  </a:lnTo>
                  <a:lnTo>
                    <a:pt x="290" y="454"/>
                  </a:lnTo>
                  <a:lnTo>
                    <a:pt x="290" y="453"/>
                  </a:lnTo>
                  <a:lnTo>
                    <a:pt x="289" y="451"/>
                  </a:lnTo>
                  <a:lnTo>
                    <a:pt x="289" y="450"/>
                  </a:lnTo>
                  <a:lnTo>
                    <a:pt x="288" y="450"/>
                  </a:lnTo>
                  <a:lnTo>
                    <a:pt x="287" y="450"/>
                  </a:lnTo>
                  <a:lnTo>
                    <a:pt x="287" y="450"/>
                  </a:lnTo>
                  <a:lnTo>
                    <a:pt x="286" y="450"/>
                  </a:lnTo>
                  <a:lnTo>
                    <a:pt x="285" y="451"/>
                  </a:lnTo>
                  <a:lnTo>
                    <a:pt x="285" y="451"/>
                  </a:lnTo>
                  <a:lnTo>
                    <a:pt x="284" y="453"/>
                  </a:lnTo>
                  <a:lnTo>
                    <a:pt x="283" y="454"/>
                  </a:lnTo>
                  <a:lnTo>
                    <a:pt x="283" y="454"/>
                  </a:lnTo>
                  <a:lnTo>
                    <a:pt x="282" y="454"/>
                  </a:lnTo>
                  <a:lnTo>
                    <a:pt x="282" y="454"/>
                  </a:lnTo>
                  <a:lnTo>
                    <a:pt x="270" y="456"/>
                  </a:lnTo>
                  <a:lnTo>
                    <a:pt x="268" y="456"/>
                  </a:lnTo>
                  <a:lnTo>
                    <a:pt x="267" y="455"/>
                  </a:lnTo>
                  <a:lnTo>
                    <a:pt x="267" y="455"/>
                  </a:lnTo>
                  <a:lnTo>
                    <a:pt x="265" y="454"/>
                  </a:lnTo>
                  <a:lnTo>
                    <a:pt x="264" y="453"/>
                  </a:lnTo>
                  <a:lnTo>
                    <a:pt x="264" y="453"/>
                  </a:lnTo>
                  <a:lnTo>
                    <a:pt x="262" y="453"/>
                  </a:lnTo>
                  <a:lnTo>
                    <a:pt x="262" y="452"/>
                  </a:lnTo>
                  <a:lnTo>
                    <a:pt x="255" y="452"/>
                  </a:lnTo>
                  <a:lnTo>
                    <a:pt x="252" y="451"/>
                  </a:lnTo>
                  <a:lnTo>
                    <a:pt x="251" y="451"/>
                  </a:lnTo>
                  <a:lnTo>
                    <a:pt x="249" y="450"/>
                  </a:lnTo>
                  <a:lnTo>
                    <a:pt x="242" y="450"/>
                  </a:lnTo>
                  <a:lnTo>
                    <a:pt x="241" y="450"/>
                  </a:lnTo>
                  <a:lnTo>
                    <a:pt x="240" y="449"/>
                  </a:lnTo>
                  <a:lnTo>
                    <a:pt x="238" y="449"/>
                  </a:lnTo>
                  <a:lnTo>
                    <a:pt x="237" y="449"/>
                  </a:lnTo>
                  <a:lnTo>
                    <a:pt x="237" y="449"/>
                  </a:lnTo>
                  <a:lnTo>
                    <a:pt x="236" y="449"/>
                  </a:lnTo>
                  <a:lnTo>
                    <a:pt x="235" y="450"/>
                  </a:lnTo>
                  <a:lnTo>
                    <a:pt x="235" y="450"/>
                  </a:lnTo>
                  <a:lnTo>
                    <a:pt x="235" y="451"/>
                  </a:lnTo>
                  <a:lnTo>
                    <a:pt x="234" y="451"/>
                  </a:lnTo>
                  <a:lnTo>
                    <a:pt x="233" y="451"/>
                  </a:lnTo>
                  <a:lnTo>
                    <a:pt x="231" y="450"/>
                  </a:lnTo>
                  <a:lnTo>
                    <a:pt x="230" y="450"/>
                  </a:lnTo>
                  <a:lnTo>
                    <a:pt x="230" y="450"/>
                  </a:lnTo>
                  <a:lnTo>
                    <a:pt x="229" y="451"/>
                  </a:lnTo>
                  <a:lnTo>
                    <a:pt x="226" y="454"/>
                  </a:lnTo>
                  <a:lnTo>
                    <a:pt x="226" y="454"/>
                  </a:lnTo>
                  <a:lnTo>
                    <a:pt x="225" y="455"/>
                  </a:lnTo>
                  <a:lnTo>
                    <a:pt x="226" y="456"/>
                  </a:lnTo>
                  <a:lnTo>
                    <a:pt x="228" y="457"/>
                  </a:lnTo>
                  <a:lnTo>
                    <a:pt x="229" y="457"/>
                  </a:lnTo>
                  <a:lnTo>
                    <a:pt x="230" y="458"/>
                  </a:lnTo>
                  <a:lnTo>
                    <a:pt x="232" y="459"/>
                  </a:lnTo>
                  <a:lnTo>
                    <a:pt x="232" y="459"/>
                  </a:lnTo>
                  <a:lnTo>
                    <a:pt x="233" y="460"/>
                  </a:lnTo>
                  <a:lnTo>
                    <a:pt x="234" y="460"/>
                  </a:lnTo>
                  <a:lnTo>
                    <a:pt x="235" y="459"/>
                  </a:lnTo>
                  <a:lnTo>
                    <a:pt x="237" y="459"/>
                  </a:lnTo>
                  <a:lnTo>
                    <a:pt x="239" y="460"/>
                  </a:lnTo>
                  <a:lnTo>
                    <a:pt x="242" y="461"/>
                  </a:lnTo>
                  <a:lnTo>
                    <a:pt x="242" y="461"/>
                  </a:lnTo>
                  <a:lnTo>
                    <a:pt x="243" y="461"/>
                  </a:lnTo>
                  <a:lnTo>
                    <a:pt x="244" y="463"/>
                  </a:lnTo>
                  <a:lnTo>
                    <a:pt x="244" y="463"/>
                  </a:lnTo>
                  <a:lnTo>
                    <a:pt x="244" y="465"/>
                  </a:lnTo>
                  <a:lnTo>
                    <a:pt x="244" y="466"/>
                  </a:lnTo>
                  <a:lnTo>
                    <a:pt x="243" y="468"/>
                  </a:lnTo>
                  <a:lnTo>
                    <a:pt x="243" y="470"/>
                  </a:lnTo>
                  <a:lnTo>
                    <a:pt x="242" y="471"/>
                  </a:lnTo>
                  <a:lnTo>
                    <a:pt x="242" y="472"/>
                  </a:lnTo>
                  <a:lnTo>
                    <a:pt x="243" y="473"/>
                  </a:lnTo>
                  <a:lnTo>
                    <a:pt x="244" y="474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9" y="473"/>
                  </a:lnTo>
                  <a:lnTo>
                    <a:pt x="250" y="472"/>
                  </a:lnTo>
                  <a:lnTo>
                    <a:pt x="251" y="473"/>
                  </a:lnTo>
                  <a:lnTo>
                    <a:pt x="252" y="474"/>
                  </a:lnTo>
                  <a:lnTo>
                    <a:pt x="253" y="474"/>
                  </a:lnTo>
                  <a:lnTo>
                    <a:pt x="256" y="475"/>
                  </a:lnTo>
                  <a:lnTo>
                    <a:pt x="257" y="475"/>
                  </a:lnTo>
                  <a:lnTo>
                    <a:pt x="259" y="476"/>
                  </a:lnTo>
                  <a:lnTo>
                    <a:pt x="262" y="477"/>
                  </a:lnTo>
                  <a:lnTo>
                    <a:pt x="262" y="477"/>
                  </a:lnTo>
                  <a:lnTo>
                    <a:pt x="262" y="478"/>
                  </a:lnTo>
                  <a:lnTo>
                    <a:pt x="263" y="479"/>
                  </a:lnTo>
                  <a:lnTo>
                    <a:pt x="263" y="480"/>
                  </a:lnTo>
                  <a:lnTo>
                    <a:pt x="263" y="481"/>
                  </a:lnTo>
                  <a:lnTo>
                    <a:pt x="265" y="483"/>
                  </a:lnTo>
                  <a:lnTo>
                    <a:pt x="266" y="485"/>
                  </a:lnTo>
                  <a:lnTo>
                    <a:pt x="266" y="486"/>
                  </a:lnTo>
                  <a:lnTo>
                    <a:pt x="265" y="487"/>
                  </a:lnTo>
                  <a:lnTo>
                    <a:pt x="265" y="488"/>
                  </a:lnTo>
                  <a:lnTo>
                    <a:pt x="265" y="489"/>
                  </a:lnTo>
                  <a:lnTo>
                    <a:pt x="265" y="490"/>
                  </a:lnTo>
                  <a:lnTo>
                    <a:pt x="266" y="490"/>
                  </a:lnTo>
                  <a:lnTo>
                    <a:pt x="266" y="491"/>
                  </a:lnTo>
                  <a:lnTo>
                    <a:pt x="266" y="491"/>
                  </a:lnTo>
                  <a:lnTo>
                    <a:pt x="266" y="492"/>
                  </a:lnTo>
                  <a:lnTo>
                    <a:pt x="265" y="493"/>
                  </a:lnTo>
                  <a:lnTo>
                    <a:pt x="264" y="494"/>
                  </a:lnTo>
                  <a:lnTo>
                    <a:pt x="263" y="493"/>
                  </a:lnTo>
                  <a:lnTo>
                    <a:pt x="262" y="493"/>
                  </a:lnTo>
                  <a:lnTo>
                    <a:pt x="262" y="493"/>
                  </a:lnTo>
                  <a:lnTo>
                    <a:pt x="261" y="493"/>
                  </a:lnTo>
                  <a:lnTo>
                    <a:pt x="261" y="493"/>
                  </a:lnTo>
                  <a:lnTo>
                    <a:pt x="260" y="494"/>
                  </a:lnTo>
                  <a:lnTo>
                    <a:pt x="260" y="494"/>
                  </a:lnTo>
                  <a:lnTo>
                    <a:pt x="261" y="495"/>
                  </a:lnTo>
                  <a:lnTo>
                    <a:pt x="261" y="495"/>
                  </a:lnTo>
                  <a:lnTo>
                    <a:pt x="260" y="495"/>
                  </a:lnTo>
                  <a:lnTo>
                    <a:pt x="258" y="497"/>
                  </a:lnTo>
                  <a:lnTo>
                    <a:pt x="258" y="497"/>
                  </a:lnTo>
                  <a:lnTo>
                    <a:pt x="257" y="497"/>
                  </a:lnTo>
                  <a:lnTo>
                    <a:pt x="256" y="497"/>
                  </a:lnTo>
                  <a:lnTo>
                    <a:pt x="255" y="496"/>
                  </a:lnTo>
                  <a:lnTo>
                    <a:pt x="254" y="495"/>
                  </a:lnTo>
                  <a:lnTo>
                    <a:pt x="250" y="495"/>
                  </a:lnTo>
                  <a:lnTo>
                    <a:pt x="249" y="495"/>
                  </a:lnTo>
                  <a:lnTo>
                    <a:pt x="249" y="495"/>
                  </a:lnTo>
                  <a:lnTo>
                    <a:pt x="248" y="495"/>
                  </a:lnTo>
                  <a:lnTo>
                    <a:pt x="247" y="495"/>
                  </a:lnTo>
                  <a:lnTo>
                    <a:pt x="246" y="495"/>
                  </a:lnTo>
                  <a:lnTo>
                    <a:pt x="245" y="495"/>
                  </a:lnTo>
                  <a:lnTo>
                    <a:pt x="245" y="495"/>
                  </a:lnTo>
                  <a:lnTo>
                    <a:pt x="244" y="495"/>
                  </a:lnTo>
                  <a:lnTo>
                    <a:pt x="243" y="494"/>
                  </a:lnTo>
                  <a:lnTo>
                    <a:pt x="243" y="494"/>
                  </a:lnTo>
                  <a:lnTo>
                    <a:pt x="242" y="494"/>
                  </a:lnTo>
                  <a:lnTo>
                    <a:pt x="242" y="495"/>
                  </a:lnTo>
                  <a:lnTo>
                    <a:pt x="241" y="495"/>
                  </a:lnTo>
                  <a:lnTo>
                    <a:pt x="240" y="495"/>
                  </a:lnTo>
                  <a:lnTo>
                    <a:pt x="239" y="495"/>
                  </a:lnTo>
                  <a:lnTo>
                    <a:pt x="238" y="494"/>
                  </a:lnTo>
                  <a:lnTo>
                    <a:pt x="237" y="494"/>
                  </a:lnTo>
                  <a:lnTo>
                    <a:pt x="236" y="494"/>
                  </a:lnTo>
                  <a:lnTo>
                    <a:pt x="236" y="495"/>
                  </a:lnTo>
                  <a:lnTo>
                    <a:pt x="235" y="495"/>
                  </a:lnTo>
                  <a:lnTo>
                    <a:pt x="235" y="496"/>
                  </a:lnTo>
                  <a:lnTo>
                    <a:pt x="235" y="497"/>
                  </a:lnTo>
                  <a:lnTo>
                    <a:pt x="235" y="497"/>
                  </a:lnTo>
                  <a:lnTo>
                    <a:pt x="234" y="497"/>
                  </a:lnTo>
                  <a:lnTo>
                    <a:pt x="233" y="498"/>
                  </a:lnTo>
                  <a:lnTo>
                    <a:pt x="233" y="498"/>
                  </a:lnTo>
                  <a:lnTo>
                    <a:pt x="233" y="499"/>
                  </a:lnTo>
                  <a:lnTo>
                    <a:pt x="232" y="506"/>
                  </a:lnTo>
                  <a:lnTo>
                    <a:pt x="232" y="507"/>
                  </a:lnTo>
                  <a:lnTo>
                    <a:pt x="231" y="507"/>
                  </a:lnTo>
                  <a:lnTo>
                    <a:pt x="228" y="509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1"/>
                  </a:lnTo>
                  <a:lnTo>
                    <a:pt x="228" y="512"/>
                  </a:lnTo>
                  <a:lnTo>
                    <a:pt x="228" y="513"/>
                  </a:lnTo>
                  <a:lnTo>
                    <a:pt x="228" y="514"/>
                  </a:lnTo>
                  <a:lnTo>
                    <a:pt x="229" y="516"/>
                  </a:lnTo>
                  <a:lnTo>
                    <a:pt x="229" y="516"/>
                  </a:lnTo>
                  <a:lnTo>
                    <a:pt x="229" y="516"/>
                  </a:lnTo>
                  <a:lnTo>
                    <a:pt x="230" y="517"/>
                  </a:lnTo>
                  <a:lnTo>
                    <a:pt x="231" y="518"/>
                  </a:lnTo>
                  <a:lnTo>
                    <a:pt x="231" y="519"/>
                  </a:lnTo>
                  <a:lnTo>
                    <a:pt x="234" y="520"/>
                  </a:lnTo>
                  <a:lnTo>
                    <a:pt x="235" y="520"/>
                  </a:lnTo>
                  <a:lnTo>
                    <a:pt x="235" y="521"/>
                  </a:lnTo>
                  <a:lnTo>
                    <a:pt x="235" y="521"/>
                  </a:lnTo>
                  <a:lnTo>
                    <a:pt x="235" y="522"/>
                  </a:lnTo>
                  <a:lnTo>
                    <a:pt x="235" y="524"/>
                  </a:lnTo>
                  <a:lnTo>
                    <a:pt x="235" y="526"/>
                  </a:lnTo>
                  <a:lnTo>
                    <a:pt x="236" y="527"/>
                  </a:lnTo>
                  <a:lnTo>
                    <a:pt x="238" y="529"/>
                  </a:lnTo>
                  <a:lnTo>
                    <a:pt x="238" y="530"/>
                  </a:lnTo>
                  <a:lnTo>
                    <a:pt x="238" y="530"/>
                  </a:lnTo>
                  <a:lnTo>
                    <a:pt x="238" y="530"/>
                  </a:lnTo>
                  <a:lnTo>
                    <a:pt x="238" y="531"/>
                  </a:lnTo>
                  <a:lnTo>
                    <a:pt x="237" y="532"/>
                  </a:lnTo>
                  <a:lnTo>
                    <a:pt x="236" y="533"/>
                  </a:lnTo>
                  <a:lnTo>
                    <a:pt x="236" y="533"/>
                  </a:lnTo>
                  <a:lnTo>
                    <a:pt x="235" y="537"/>
                  </a:lnTo>
                  <a:lnTo>
                    <a:pt x="235" y="538"/>
                  </a:lnTo>
                  <a:lnTo>
                    <a:pt x="235" y="538"/>
                  </a:lnTo>
                  <a:lnTo>
                    <a:pt x="235" y="539"/>
                  </a:lnTo>
                  <a:lnTo>
                    <a:pt x="235" y="542"/>
                  </a:lnTo>
                  <a:lnTo>
                    <a:pt x="235" y="546"/>
                  </a:lnTo>
                  <a:lnTo>
                    <a:pt x="235" y="547"/>
                  </a:lnTo>
                  <a:lnTo>
                    <a:pt x="234" y="548"/>
                  </a:lnTo>
                  <a:lnTo>
                    <a:pt x="233" y="549"/>
                  </a:lnTo>
                  <a:lnTo>
                    <a:pt x="233" y="551"/>
                  </a:lnTo>
                  <a:lnTo>
                    <a:pt x="233" y="551"/>
                  </a:lnTo>
                  <a:lnTo>
                    <a:pt x="233" y="551"/>
                  </a:lnTo>
                  <a:lnTo>
                    <a:pt x="234" y="552"/>
                  </a:lnTo>
                  <a:lnTo>
                    <a:pt x="233" y="552"/>
                  </a:lnTo>
                  <a:lnTo>
                    <a:pt x="219" y="554"/>
                  </a:lnTo>
                  <a:lnTo>
                    <a:pt x="217" y="554"/>
                  </a:lnTo>
                  <a:lnTo>
                    <a:pt x="215" y="553"/>
                  </a:lnTo>
                  <a:lnTo>
                    <a:pt x="214" y="551"/>
                  </a:lnTo>
                  <a:lnTo>
                    <a:pt x="210" y="545"/>
                  </a:lnTo>
                  <a:lnTo>
                    <a:pt x="210" y="544"/>
                  </a:lnTo>
                  <a:lnTo>
                    <a:pt x="207" y="541"/>
                  </a:lnTo>
                  <a:lnTo>
                    <a:pt x="203" y="538"/>
                  </a:lnTo>
                  <a:lnTo>
                    <a:pt x="197" y="536"/>
                  </a:lnTo>
                  <a:lnTo>
                    <a:pt x="194" y="535"/>
                  </a:lnTo>
                  <a:lnTo>
                    <a:pt x="193" y="534"/>
                  </a:lnTo>
                  <a:lnTo>
                    <a:pt x="192" y="533"/>
                  </a:lnTo>
                  <a:lnTo>
                    <a:pt x="187" y="531"/>
                  </a:lnTo>
                  <a:lnTo>
                    <a:pt x="187" y="530"/>
                  </a:lnTo>
                  <a:lnTo>
                    <a:pt x="186" y="530"/>
                  </a:lnTo>
                  <a:lnTo>
                    <a:pt x="186" y="529"/>
                  </a:lnTo>
                  <a:lnTo>
                    <a:pt x="185" y="528"/>
                  </a:lnTo>
                  <a:lnTo>
                    <a:pt x="184" y="528"/>
                  </a:lnTo>
                  <a:lnTo>
                    <a:pt x="182" y="528"/>
                  </a:lnTo>
                  <a:lnTo>
                    <a:pt x="181" y="528"/>
                  </a:lnTo>
                  <a:lnTo>
                    <a:pt x="180" y="527"/>
                  </a:lnTo>
                  <a:lnTo>
                    <a:pt x="178" y="524"/>
                  </a:lnTo>
                  <a:lnTo>
                    <a:pt x="176" y="523"/>
                  </a:lnTo>
                  <a:lnTo>
                    <a:pt x="172" y="521"/>
                  </a:lnTo>
                  <a:lnTo>
                    <a:pt x="172" y="521"/>
                  </a:lnTo>
                  <a:lnTo>
                    <a:pt x="170" y="518"/>
                  </a:lnTo>
                  <a:lnTo>
                    <a:pt x="170" y="517"/>
                  </a:lnTo>
                  <a:lnTo>
                    <a:pt x="169" y="517"/>
                  </a:lnTo>
                  <a:lnTo>
                    <a:pt x="168" y="516"/>
                  </a:lnTo>
                  <a:lnTo>
                    <a:pt x="164" y="516"/>
                  </a:lnTo>
                  <a:lnTo>
                    <a:pt x="162" y="516"/>
                  </a:lnTo>
                  <a:lnTo>
                    <a:pt x="160" y="517"/>
                  </a:lnTo>
                  <a:lnTo>
                    <a:pt x="159" y="517"/>
                  </a:lnTo>
                  <a:lnTo>
                    <a:pt x="158" y="517"/>
                  </a:lnTo>
                  <a:lnTo>
                    <a:pt x="158" y="516"/>
                  </a:lnTo>
                  <a:lnTo>
                    <a:pt x="157" y="516"/>
                  </a:lnTo>
                  <a:lnTo>
                    <a:pt x="156" y="516"/>
                  </a:lnTo>
                  <a:lnTo>
                    <a:pt x="155" y="517"/>
                  </a:lnTo>
                  <a:lnTo>
                    <a:pt x="154" y="518"/>
                  </a:lnTo>
                  <a:lnTo>
                    <a:pt x="153" y="518"/>
                  </a:lnTo>
                  <a:lnTo>
                    <a:pt x="151" y="518"/>
                  </a:lnTo>
                  <a:lnTo>
                    <a:pt x="149" y="519"/>
                  </a:lnTo>
                  <a:lnTo>
                    <a:pt x="147" y="519"/>
                  </a:lnTo>
                  <a:lnTo>
                    <a:pt x="146" y="519"/>
                  </a:lnTo>
                  <a:lnTo>
                    <a:pt x="145" y="519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44" y="521"/>
                  </a:lnTo>
                  <a:lnTo>
                    <a:pt x="144" y="521"/>
                  </a:lnTo>
                  <a:lnTo>
                    <a:pt x="143" y="522"/>
                  </a:lnTo>
                  <a:lnTo>
                    <a:pt x="143" y="523"/>
                  </a:lnTo>
                  <a:lnTo>
                    <a:pt x="143" y="524"/>
                  </a:lnTo>
                  <a:lnTo>
                    <a:pt x="143" y="524"/>
                  </a:lnTo>
                  <a:lnTo>
                    <a:pt x="142" y="524"/>
                  </a:lnTo>
                  <a:lnTo>
                    <a:pt x="142" y="524"/>
                  </a:lnTo>
                  <a:lnTo>
                    <a:pt x="140" y="523"/>
                  </a:lnTo>
                  <a:lnTo>
                    <a:pt x="137" y="521"/>
                  </a:lnTo>
                  <a:lnTo>
                    <a:pt x="135" y="520"/>
                  </a:lnTo>
                  <a:lnTo>
                    <a:pt x="134" y="519"/>
                  </a:lnTo>
                  <a:lnTo>
                    <a:pt x="133" y="519"/>
                  </a:lnTo>
                  <a:lnTo>
                    <a:pt x="131" y="516"/>
                  </a:lnTo>
                  <a:lnTo>
                    <a:pt x="130" y="514"/>
                  </a:lnTo>
                  <a:lnTo>
                    <a:pt x="130" y="514"/>
                  </a:lnTo>
                  <a:lnTo>
                    <a:pt x="127" y="512"/>
                  </a:lnTo>
                  <a:lnTo>
                    <a:pt x="126" y="511"/>
                  </a:lnTo>
                  <a:lnTo>
                    <a:pt x="124" y="509"/>
                  </a:lnTo>
                  <a:lnTo>
                    <a:pt x="123" y="509"/>
                  </a:lnTo>
                  <a:lnTo>
                    <a:pt x="122" y="508"/>
                  </a:lnTo>
                  <a:lnTo>
                    <a:pt x="121" y="508"/>
                  </a:lnTo>
                  <a:lnTo>
                    <a:pt x="120" y="508"/>
                  </a:lnTo>
                  <a:lnTo>
                    <a:pt x="119" y="508"/>
                  </a:lnTo>
                  <a:lnTo>
                    <a:pt x="118" y="508"/>
                  </a:lnTo>
                  <a:lnTo>
                    <a:pt x="116" y="508"/>
                  </a:lnTo>
                  <a:lnTo>
                    <a:pt x="112" y="507"/>
                  </a:lnTo>
                  <a:lnTo>
                    <a:pt x="112" y="507"/>
                  </a:lnTo>
                  <a:lnTo>
                    <a:pt x="112" y="507"/>
                  </a:lnTo>
                  <a:lnTo>
                    <a:pt x="111" y="506"/>
                  </a:lnTo>
                  <a:lnTo>
                    <a:pt x="112" y="505"/>
                  </a:lnTo>
                  <a:lnTo>
                    <a:pt x="112" y="505"/>
                  </a:lnTo>
                  <a:lnTo>
                    <a:pt x="112" y="504"/>
                  </a:lnTo>
                  <a:lnTo>
                    <a:pt x="111" y="503"/>
                  </a:lnTo>
                  <a:lnTo>
                    <a:pt x="111" y="502"/>
                  </a:lnTo>
                  <a:lnTo>
                    <a:pt x="110" y="501"/>
                  </a:lnTo>
                  <a:lnTo>
                    <a:pt x="111" y="500"/>
                  </a:lnTo>
                  <a:lnTo>
                    <a:pt x="111" y="499"/>
                  </a:lnTo>
                  <a:lnTo>
                    <a:pt x="111" y="499"/>
                  </a:lnTo>
                  <a:lnTo>
                    <a:pt x="110" y="498"/>
                  </a:lnTo>
                  <a:lnTo>
                    <a:pt x="110" y="498"/>
                  </a:lnTo>
                  <a:lnTo>
                    <a:pt x="109" y="498"/>
                  </a:lnTo>
                  <a:lnTo>
                    <a:pt x="109" y="498"/>
                  </a:lnTo>
                  <a:lnTo>
                    <a:pt x="108" y="498"/>
                  </a:lnTo>
                  <a:lnTo>
                    <a:pt x="107" y="499"/>
                  </a:lnTo>
                  <a:lnTo>
                    <a:pt x="107" y="499"/>
                  </a:lnTo>
                  <a:lnTo>
                    <a:pt x="106" y="500"/>
                  </a:lnTo>
                  <a:lnTo>
                    <a:pt x="105" y="501"/>
                  </a:lnTo>
                  <a:lnTo>
                    <a:pt x="103" y="502"/>
                  </a:lnTo>
                  <a:lnTo>
                    <a:pt x="102" y="503"/>
                  </a:lnTo>
                  <a:lnTo>
                    <a:pt x="102" y="503"/>
                  </a:lnTo>
                  <a:lnTo>
                    <a:pt x="101" y="504"/>
                  </a:lnTo>
                  <a:lnTo>
                    <a:pt x="100" y="504"/>
                  </a:lnTo>
                  <a:lnTo>
                    <a:pt x="99" y="504"/>
                  </a:lnTo>
                  <a:lnTo>
                    <a:pt x="98" y="504"/>
                  </a:lnTo>
                  <a:lnTo>
                    <a:pt x="97" y="503"/>
                  </a:lnTo>
                  <a:lnTo>
                    <a:pt x="94" y="502"/>
                  </a:lnTo>
                  <a:lnTo>
                    <a:pt x="91" y="500"/>
                  </a:lnTo>
                  <a:lnTo>
                    <a:pt x="90" y="500"/>
                  </a:lnTo>
                  <a:lnTo>
                    <a:pt x="89" y="499"/>
                  </a:lnTo>
                  <a:lnTo>
                    <a:pt x="89" y="498"/>
                  </a:lnTo>
                  <a:lnTo>
                    <a:pt x="89" y="498"/>
                  </a:lnTo>
                  <a:lnTo>
                    <a:pt x="91" y="495"/>
                  </a:lnTo>
                  <a:lnTo>
                    <a:pt x="91" y="495"/>
                  </a:lnTo>
                  <a:lnTo>
                    <a:pt x="91" y="490"/>
                  </a:lnTo>
                  <a:lnTo>
                    <a:pt x="91" y="489"/>
                  </a:lnTo>
                  <a:lnTo>
                    <a:pt x="90" y="488"/>
                  </a:lnTo>
                  <a:lnTo>
                    <a:pt x="89" y="487"/>
                  </a:lnTo>
                  <a:lnTo>
                    <a:pt x="88" y="486"/>
                  </a:lnTo>
                  <a:lnTo>
                    <a:pt x="88" y="486"/>
                  </a:lnTo>
                  <a:lnTo>
                    <a:pt x="86" y="486"/>
                  </a:lnTo>
                  <a:lnTo>
                    <a:pt x="81" y="486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4" y="486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70" y="484"/>
                  </a:lnTo>
                  <a:lnTo>
                    <a:pt x="69" y="484"/>
                  </a:lnTo>
                  <a:lnTo>
                    <a:pt x="67" y="488"/>
                  </a:lnTo>
                  <a:lnTo>
                    <a:pt x="64" y="488"/>
                  </a:lnTo>
                  <a:lnTo>
                    <a:pt x="63" y="488"/>
                  </a:lnTo>
                  <a:lnTo>
                    <a:pt x="59" y="489"/>
                  </a:lnTo>
                  <a:lnTo>
                    <a:pt x="58" y="489"/>
                  </a:lnTo>
                  <a:lnTo>
                    <a:pt x="54" y="491"/>
                  </a:lnTo>
                  <a:lnTo>
                    <a:pt x="53" y="491"/>
                  </a:lnTo>
                  <a:lnTo>
                    <a:pt x="51" y="491"/>
                  </a:lnTo>
                  <a:lnTo>
                    <a:pt x="50" y="491"/>
                  </a:lnTo>
                  <a:lnTo>
                    <a:pt x="49" y="491"/>
                  </a:lnTo>
                  <a:lnTo>
                    <a:pt x="46" y="494"/>
                  </a:lnTo>
                  <a:lnTo>
                    <a:pt x="45" y="495"/>
                  </a:lnTo>
                  <a:lnTo>
                    <a:pt x="44" y="495"/>
                  </a:lnTo>
                  <a:lnTo>
                    <a:pt x="43" y="495"/>
                  </a:lnTo>
                  <a:lnTo>
                    <a:pt x="41" y="495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35" y="490"/>
                  </a:lnTo>
                  <a:lnTo>
                    <a:pt x="33" y="488"/>
                  </a:lnTo>
                  <a:lnTo>
                    <a:pt x="33" y="488"/>
                  </a:lnTo>
                  <a:lnTo>
                    <a:pt x="32" y="487"/>
                  </a:lnTo>
                  <a:lnTo>
                    <a:pt x="32" y="486"/>
                  </a:lnTo>
                  <a:lnTo>
                    <a:pt x="32" y="486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3"/>
                  </a:lnTo>
                  <a:lnTo>
                    <a:pt x="32" y="482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4" y="478"/>
                  </a:lnTo>
                  <a:lnTo>
                    <a:pt x="34" y="477"/>
                  </a:lnTo>
                  <a:lnTo>
                    <a:pt x="34" y="476"/>
                  </a:lnTo>
                  <a:lnTo>
                    <a:pt x="33" y="475"/>
                  </a:lnTo>
                  <a:lnTo>
                    <a:pt x="33" y="475"/>
                  </a:lnTo>
                  <a:lnTo>
                    <a:pt x="31" y="475"/>
                  </a:lnTo>
                  <a:lnTo>
                    <a:pt x="29" y="475"/>
                  </a:lnTo>
                  <a:lnTo>
                    <a:pt x="27" y="476"/>
                  </a:lnTo>
                  <a:lnTo>
                    <a:pt x="26" y="476"/>
                  </a:lnTo>
                  <a:lnTo>
                    <a:pt x="23" y="477"/>
                  </a:lnTo>
                  <a:lnTo>
                    <a:pt x="21" y="477"/>
                  </a:lnTo>
                  <a:lnTo>
                    <a:pt x="20" y="478"/>
                  </a:lnTo>
                  <a:lnTo>
                    <a:pt x="19" y="479"/>
                  </a:lnTo>
                  <a:lnTo>
                    <a:pt x="19" y="480"/>
                  </a:lnTo>
                  <a:lnTo>
                    <a:pt x="19" y="481"/>
                  </a:lnTo>
                  <a:lnTo>
                    <a:pt x="19" y="481"/>
                  </a:lnTo>
                  <a:lnTo>
                    <a:pt x="18" y="482"/>
                  </a:lnTo>
                  <a:lnTo>
                    <a:pt x="18" y="483"/>
                  </a:lnTo>
                  <a:lnTo>
                    <a:pt x="17" y="483"/>
                  </a:lnTo>
                  <a:lnTo>
                    <a:pt x="16" y="483"/>
                  </a:lnTo>
                  <a:lnTo>
                    <a:pt x="14" y="482"/>
                  </a:lnTo>
                  <a:lnTo>
                    <a:pt x="14" y="482"/>
                  </a:lnTo>
                  <a:lnTo>
                    <a:pt x="12" y="483"/>
                  </a:lnTo>
                  <a:lnTo>
                    <a:pt x="12" y="484"/>
                  </a:lnTo>
                  <a:lnTo>
                    <a:pt x="7" y="487"/>
                  </a:lnTo>
                  <a:lnTo>
                    <a:pt x="7" y="487"/>
                  </a:lnTo>
                  <a:lnTo>
                    <a:pt x="6" y="487"/>
                  </a:lnTo>
                  <a:lnTo>
                    <a:pt x="5" y="487"/>
                  </a:lnTo>
                  <a:lnTo>
                    <a:pt x="5" y="487"/>
                  </a:lnTo>
                  <a:lnTo>
                    <a:pt x="5" y="486"/>
                  </a:lnTo>
                  <a:lnTo>
                    <a:pt x="4" y="485"/>
                  </a:lnTo>
                  <a:lnTo>
                    <a:pt x="4" y="483"/>
                  </a:lnTo>
                  <a:lnTo>
                    <a:pt x="4" y="482"/>
                  </a:lnTo>
                  <a:lnTo>
                    <a:pt x="3" y="480"/>
                  </a:lnTo>
                  <a:lnTo>
                    <a:pt x="1" y="476"/>
                  </a:lnTo>
                  <a:lnTo>
                    <a:pt x="0" y="473"/>
                  </a:lnTo>
                  <a:lnTo>
                    <a:pt x="8" y="475"/>
                  </a:lnTo>
                  <a:lnTo>
                    <a:pt x="9" y="475"/>
                  </a:lnTo>
                  <a:lnTo>
                    <a:pt x="11" y="474"/>
                  </a:lnTo>
                  <a:lnTo>
                    <a:pt x="13" y="473"/>
                  </a:lnTo>
                  <a:lnTo>
                    <a:pt x="14" y="472"/>
                  </a:lnTo>
                  <a:lnTo>
                    <a:pt x="16" y="470"/>
                  </a:lnTo>
                  <a:lnTo>
                    <a:pt x="17" y="469"/>
                  </a:lnTo>
                  <a:lnTo>
                    <a:pt x="19" y="469"/>
                  </a:lnTo>
                  <a:lnTo>
                    <a:pt x="19" y="469"/>
                  </a:lnTo>
                  <a:lnTo>
                    <a:pt x="20" y="469"/>
                  </a:lnTo>
                  <a:lnTo>
                    <a:pt x="21" y="469"/>
                  </a:lnTo>
                  <a:lnTo>
                    <a:pt x="21" y="468"/>
                  </a:lnTo>
                  <a:lnTo>
                    <a:pt x="22" y="468"/>
                  </a:lnTo>
                  <a:lnTo>
                    <a:pt x="23" y="468"/>
                  </a:lnTo>
                  <a:lnTo>
                    <a:pt x="23" y="467"/>
                  </a:lnTo>
                  <a:lnTo>
                    <a:pt x="23" y="466"/>
                  </a:lnTo>
                  <a:lnTo>
                    <a:pt x="23" y="465"/>
                  </a:lnTo>
                  <a:lnTo>
                    <a:pt x="23" y="463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5"/>
                  </a:lnTo>
                  <a:lnTo>
                    <a:pt x="23" y="454"/>
                  </a:lnTo>
                  <a:lnTo>
                    <a:pt x="24" y="453"/>
                  </a:lnTo>
                  <a:lnTo>
                    <a:pt x="25" y="452"/>
                  </a:lnTo>
                  <a:lnTo>
                    <a:pt x="24" y="451"/>
                  </a:lnTo>
                  <a:lnTo>
                    <a:pt x="24" y="451"/>
                  </a:lnTo>
                  <a:lnTo>
                    <a:pt x="23" y="451"/>
                  </a:lnTo>
                  <a:lnTo>
                    <a:pt x="23" y="451"/>
                  </a:lnTo>
                  <a:lnTo>
                    <a:pt x="22" y="450"/>
                  </a:lnTo>
                  <a:lnTo>
                    <a:pt x="20" y="450"/>
                  </a:lnTo>
                  <a:lnTo>
                    <a:pt x="19" y="450"/>
                  </a:lnTo>
                  <a:lnTo>
                    <a:pt x="14" y="447"/>
                  </a:lnTo>
                  <a:lnTo>
                    <a:pt x="13" y="446"/>
                  </a:lnTo>
                  <a:lnTo>
                    <a:pt x="12" y="446"/>
                  </a:lnTo>
                  <a:lnTo>
                    <a:pt x="12" y="445"/>
                  </a:lnTo>
                  <a:lnTo>
                    <a:pt x="12" y="443"/>
                  </a:lnTo>
                  <a:lnTo>
                    <a:pt x="12" y="442"/>
                  </a:lnTo>
                  <a:lnTo>
                    <a:pt x="12" y="442"/>
                  </a:lnTo>
                  <a:lnTo>
                    <a:pt x="12" y="441"/>
                  </a:lnTo>
                  <a:lnTo>
                    <a:pt x="12" y="440"/>
                  </a:lnTo>
                  <a:lnTo>
                    <a:pt x="12" y="440"/>
                  </a:lnTo>
                  <a:lnTo>
                    <a:pt x="13" y="440"/>
                  </a:lnTo>
                  <a:lnTo>
                    <a:pt x="13" y="439"/>
                  </a:lnTo>
                  <a:lnTo>
                    <a:pt x="15" y="439"/>
                  </a:lnTo>
                  <a:lnTo>
                    <a:pt x="16" y="439"/>
                  </a:lnTo>
                  <a:lnTo>
                    <a:pt x="17" y="439"/>
                  </a:lnTo>
                  <a:lnTo>
                    <a:pt x="18" y="437"/>
                  </a:lnTo>
                  <a:lnTo>
                    <a:pt x="19" y="433"/>
                  </a:lnTo>
                  <a:lnTo>
                    <a:pt x="19" y="432"/>
                  </a:lnTo>
                  <a:lnTo>
                    <a:pt x="20" y="432"/>
                  </a:lnTo>
                  <a:lnTo>
                    <a:pt x="21" y="432"/>
                  </a:lnTo>
                  <a:lnTo>
                    <a:pt x="21" y="432"/>
                  </a:lnTo>
                  <a:lnTo>
                    <a:pt x="23" y="430"/>
                  </a:lnTo>
                  <a:lnTo>
                    <a:pt x="25" y="430"/>
                  </a:lnTo>
                  <a:lnTo>
                    <a:pt x="26" y="429"/>
                  </a:lnTo>
                  <a:lnTo>
                    <a:pt x="26" y="428"/>
                  </a:lnTo>
                  <a:lnTo>
                    <a:pt x="27" y="428"/>
                  </a:lnTo>
                  <a:lnTo>
                    <a:pt x="27" y="427"/>
                  </a:lnTo>
                  <a:lnTo>
                    <a:pt x="28" y="426"/>
                  </a:lnTo>
                  <a:lnTo>
                    <a:pt x="28" y="426"/>
                  </a:lnTo>
                  <a:lnTo>
                    <a:pt x="28" y="425"/>
                  </a:lnTo>
                  <a:lnTo>
                    <a:pt x="28" y="425"/>
                  </a:lnTo>
                  <a:lnTo>
                    <a:pt x="29" y="425"/>
                  </a:lnTo>
                  <a:lnTo>
                    <a:pt x="33" y="425"/>
                  </a:lnTo>
                  <a:lnTo>
                    <a:pt x="33" y="425"/>
                  </a:lnTo>
                  <a:lnTo>
                    <a:pt x="33" y="425"/>
                  </a:lnTo>
                  <a:lnTo>
                    <a:pt x="34" y="426"/>
                  </a:lnTo>
                  <a:lnTo>
                    <a:pt x="34" y="426"/>
                  </a:lnTo>
                  <a:lnTo>
                    <a:pt x="35" y="427"/>
                  </a:lnTo>
                  <a:lnTo>
                    <a:pt x="35" y="427"/>
                  </a:lnTo>
                  <a:lnTo>
                    <a:pt x="37" y="428"/>
                  </a:lnTo>
                  <a:lnTo>
                    <a:pt x="37" y="428"/>
                  </a:lnTo>
                  <a:lnTo>
                    <a:pt x="39" y="428"/>
                  </a:lnTo>
                  <a:lnTo>
                    <a:pt x="42" y="426"/>
                  </a:lnTo>
                  <a:lnTo>
                    <a:pt x="44" y="426"/>
                  </a:lnTo>
                  <a:lnTo>
                    <a:pt x="45" y="425"/>
                  </a:lnTo>
                  <a:lnTo>
                    <a:pt x="46" y="425"/>
                  </a:lnTo>
                  <a:lnTo>
                    <a:pt x="46" y="425"/>
                  </a:lnTo>
                  <a:lnTo>
                    <a:pt x="47" y="426"/>
                  </a:lnTo>
                  <a:lnTo>
                    <a:pt x="48" y="426"/>
                  </a:lnTo>
                  <a:lnTo>
                    <a:pt x="50" y="425"/>
                  </a:lnTo>
                  <a:lnTo>
                    <a:pt x="51" y="425"/>
                  </a:lnTo>
                  <a:lnTo>
                    <a:pt x="52" y="425"/>
                  </a:lnTo>
                  <a:lnTo>
                    <a:pt x="53" y="425"/>
                  </a:lnTo>
                  <a:lnTo>
                    <a:pt x="53" y="425"/>
                  </a:lnTo>
                  <a:lnTo>
                    <a:pt x="53" y="426"/>
                  </a:lnTo>
                  <a:lnTo>
                    <a:pt x="53" y="426"/>
                  </a:lnTo>
                  <a:lnTo>
                    <a:pt x="54" y="428"/>
                  </a:lnTo>
                  <a:lnTo>
                    <a:pt x="54" y="428"/>
                  </a:lnTo>
                  <a:lnTo>
                    <a:pt x="55" y="429"/>
                  </a:lnTo>
                  <a:lnTo>
                    <a:pt x="57" y="430"/>
                  </a:lnTo>
                  <a:lnTo>
                    <a:pt x="60" y="428"/>
                  </a:lnTo>
                  <a:lnTo>
                    <a:pt x="60" y="426"/>
                  </a:lnTo>
                  <a:lnTo>
                    <a:pt x="60" y="425"/>
                  </a:lnTo>
                  <a:lnTo>
                    <a:pt x="60" y="424"/>
                  </a:lnTo>
                  <a:lnTo>
                    <a:pt x="60" y="423"/>
                  </a:lnTo>
                  <a:lnTo>
                    <a:pt x="60" y="422"/>
                  </a:lnTo>
                  <a:lnTo>
                    <a:pt x="60" y="421"/>
                  </a:lnTo>
                  <a:lnTo>
                    <a:pt x="58" y="420"/>
                  </a:lnTo>
                  <a:lnTo>
                    <a:pt x="57" y="419"/>
                  </a:lnTo>
                  <a:lnTo>
                    <a:pt x="56" y="419"/>
                  </a:lnTo>
                  <a:lnTo>
                    <a:pt x="56" y="419"/>
                  </a:lnTo>
                  <a:lnTo>
                    <a:pt x="55" y="418"/>
                  </a:lnTo>
                  <a:lnTo>
                    <a:pt x="55" y="417"/>
                  </a:lnTo>
                  <a:lnTo>
                    <a:pt x="55" y="416"/>
                  </a:lnTo>
                  <a:lnTo>
                    <a:pt x="55" y="415"/>
                  </a:lnTo>
                  <a:lnTo>
                    <a:pt x="55" y="414"/>
                  </a:lnTo>
                  <a:lnTo>
                    <a:pt x="54" y="413"/>
                  </a:lnTo>
                  <a:lnTo>
                    <a:pt x="54" y="412"/>
                  </a:lnTo>
                  <a:lnTo>
                    <a:pt x="54" y="411"/>
                  </a:lnTo>
                  <a:lnTo>
                    <a:pt x="54" y="411"/>
                  </a:lnTo>
                  <a:lnTo>
                    <a:pt x="55" y="410"/>
                  </a:lnTo>
                  <a:lnTo>
                    <a:pt x="56" y="409"/>
                  </a:lnTo>
                  <a:lnTo>
                    <a:pt x="56" y="409"/>
                  </a:lnTo>
                  <a:lnTo>
                    <a:pt x="56" y="408"/>
                  </a:lnTo>
                  <a:lnTo>
                    <a:pt x="56" y="407"/>
                  </a:lnTo>
                  <a:lnTo>
                    <a:pt x="56" y="407"/>
                  </a:lnTo>
                  <a:lnTo>
                    <a:pt x="55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3" y="406"/>
                  </a:lnTo>
                  <a:lnTo>
                    <a:pt x="53" y="406"/>
                  </a:lnTo>
                  <a:lnTo>
                    <a:pt x="53" y="404"/>
                  </a:lnTo>
                  <a:lnTo>
                    <a:pt x="53" y="404"/>
                  </a:lnTo>
                  <a:lnTo>
                    <a:pt x="53" y="403"/>
                  </a:lnTo>
                  <a:lnTo>
                    <a:pt x="53" y="402"/>
                  </a:lnTo>
                  <a:lnTo>
                    <a:pt x="54" y="400"/>
                  </a:lnTo>
                  <a:lnTo>
                    <a:pt x="57" y="395"/>
                  </a:lnTo>
                  <a:lnTo>
                    <a:pt x="57" y="393"/>
                  </a:lnTo>
                  <a:lnTo>
                    <a:pt x="58" y="391"/>
                  </a:lnTo>
                  <a:lnTo>
                    <a:pt x="58" y="390"/>
                  </a:lnTo>
                  <a:lnTo>
                    <a:pt x="59" y="390"/>
                  </a:lnTo>
                  <a:lnTo>
                    <a:pt x="60" y="390"/>
                  </a:lnTo>
                  <a:lnTo>
                    <a:pt x="61" y="390"/>
                  </a:lnTo>
                  <a:lnTo>
                    <a:pt x="61" y="390"/>
                  </a:lnTo>
                  <a:lnTo>
                    <a:pt x="62" y="389"/>
                  </a:lnTo>
                  <a:lnTo>
                    <a:pt x="62" y="388"/>
                  </a:lnTo>
                  <a:lnTo>
                    <a:pt x="61" y="387"/>
                  </a:lnTo>
                  <a:lnTo>
                    <a:pt x="60" y="381"/>
                  </a:lnTo>
                  <a:lnTo>
                    <a:pt x="60" y="381"/>
                  </a:lnTo>
                  <a:lnTo>
                    <a:pt x="59" y="381"/>
                  </a:lnTo>
                  <a:lnTo>
                    <a:pt x="58" y="381"/>
                  </a:lnTo>
                  <a:lnTo>
                    <a:pt x="57" y="380"/>
                  </a:lnTo>
                  <a:lnTo>
                    <a:pt x="58" y="379"/>
                  </a:lnTo>
                  <a:lnTo>
                    <a:pt x="59" y="379"/>
                  </a:lnTo>
                  <a:lnTo>
                    <a:pt x="60" y="379"/>
                  </a:lnTo>
                  <a:lnTo>
                    <a:pt x="61" y="379"/>
                  </a:lnTo>
                  <a:lnTo>
                    <a:pt x="63" y="380"/>
                  </a:lnTo>
                  <a:lnTo>
                    <a:pt x="64" y="380"/>
                  </a:lnTo>
                  <a:lnTo>
                    <a:pt x="66" y="381"/>
                  </a:lnTo>
                  <a:lnTo>
                    <a:pt x="67" y="381"/>
                  </a:lnTo>
                  <a:lnTo>
                    <a:pt x="67" y="380"/>
                  </a:lnTo>
                  <a:lnTo>
                    <a:pt x="67" y="379"/>
                  </a:lnTo>
                  <a:lnTo>
                    <a:pt x="67" y="379"/>
                  </a:lnTo>
                  <a:lnTo>
                    <a:pt x="67" y="378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7" y="371"/>
                  </a:lnTo>
                  <a:lnTo>
                    <a:pt x="66" y="371"/>
                  </a:lnTo>
                  <a:lnTo>
                    <a:pt x="65" y="371"/>
                  </a:lnTo>
                  <a:lnTo>
                    <a:pt x="64" y="369"/>
                  </a:lnTo>
                  <a:lnTo>
                    <a:pt x="64" y="368"/>
                  </a:lnTo>
                  <a:lnTo>
                    <a:pt x="63" y="367"/>
                  </a:lnTo>
                  <a:lnTo>
                    <a:pt x="62" y="365"/>
                  </a:lnTo>
                  <a:lnTo>
                    <a:pt x="61" y="365"/>
                  </a:lnTo>
                  <a:lnTo>
                    <a:pt x="60" y="364"/>
                  </a:lnTo>
                  <a:lnTo>
                    <a:pt x="59" y="364"/>
                  </a:lnTo>
                  <a:lnTo>
                    <a:pt x="58" y="364"/>
                  </a:lnTo>
                  <a:lnTo>
                    <a:pt x="58" y="363"/>
                  </a:lnTo>
                  <a:lnTo>
                    <a:pt x="57" y="362"/>
                  </a:lnTo>
                  <a:lnTo>
                    <a:pt x="56" y="362"/>
                  </a:lnTo>
                  <a:lnTo>
                    <a:pt x="55" y="362"/>
                  </a:lnTo>
                  <a:lnTo>
                    <a:pt x="54" y="362"/>
                  </a:lnTo>
                  <a:lnTo>
                    <a:pt x="49" y="362"/>
                  </a:lnTo>
                  <a:lnTo>
                    <a:pt x="49" y="362"/>
                  </a:lnTo>
                  <a:lnTo>
                    <a:pt x="48" y="362"/>
                  </a:lnTo>
                  <a:lnTo>
                    <a:pt x="47" y="360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7"/>
                  </a:lnTo>
                  <a:lnTo>
                    <a:pt x="47" y="357"/>
                  </a:lnTo>
                  <a:lnTo>
                    <a:pt x="47" y="357"/>
                  </a:lnTo>
                  <a:lnTo>
                    <a:pt x="48" y="356"/>
                  </a:lnTo>
                  <a:lnTo>
                    <a:pt x="49" y="355"/>
                  </a:lnTo>
                  <a:lnTo>
                    <a:pt x="50" y="355"/>
                  </a:lnTo>
                  <a:lnTo>
                    <a:pt x="50" y="354"/>
                  </a:lnTo>
                  <a:lnTo>
                    <a:pt x="51" y="353"/>
                  </a:lnTo>
                  <a:lnTo>
                    <a:pt x="52" y="351"/>
                  </a:lnTo>
                  <a:lnTo>
                    <a:pt x="52" y="350"/>
                  </a:lnTo>
                  <a:lnTo>
                    <a:pt x="53" y="350"/>
                  </a:lnTo>
                  <a:lnTo>
                    <a:pt x="53" y="350"/>
                  </a:lnTo>
                  <a:lnTo>
                    <a:pt x="55" y="349"/>
                  </a:lnTo>
                  <a:lnTo>
                    <a:pt x="55" y="348"/>
                  </a:lnTo>
                  <a:lnTo>
                    <a:pt x="56" y="348"/>
                  </a:lnTo>
                  <a:lnTo>
                    <a:pt x="56" y="347"/>
                  </a:lnTo>
                  <a:lnTo>
                    <a:pt x="57" y="344"/>
                  </a:lnTo>
                  <a:lnTo>
                    <a:pt x="58" y="343"/>
                  </a:lnTo>
                  <a:lnTo>
                    <a:pt x="58" y="343"/>
                  </a:lnTo>
                  <a:lnTo>
                    <a:pt x="59" y="343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39"/>
                  </a:lnTo>
                  <a:lnTo>
                    <a:pt x="60" y="339"/>
                  </a:lnTo>
                  <a:lnTo>
                    <a:pt x="60" y="338"/>
                  </a:lnTo>
                  <a:lnTo>
                    <a:pt x="57" y="334"/>
                  </a:lnTo>
                  <a:lnTo>
                    <a:pt x="57" y="333"/>
                  </a:lnTo>
                  <a:lnTo>
                    <a:pt x="57" y="332"/>
                  </a:lnTo>
                  <a:lnTo>
                    <a:pt x="57" y="330"/>
                  </a:lnTo>
                  <a:lnTo>
                    <a:pt x="57" y="330"/>
                  </a:lnTo>
                  <a:lnTo>
                    <a:pt x="57" y="329"/>
                  </a:lnTo>
                  <a:lnTo>
                    <a:pt x="56" y="328"/>
                  </a:lnTo>
                  <a:lnTo>
                    <a:pt x="56" y="328"/>
                  </a:lnTo>
                  <a:lnTo>
                    <a:pt x="56" y="327"/>
                  </a:lnTo>
                  <a:lnTo>
                    <a:pt x="59" y="326"/>
                  </a:lnTo>
                  <a:lnTo>
                    <a:pt x="60" y="325"/>
                  </a:lnTo>
                  <a:lnTo>
                    <a:pt x="60" y="324"/>
                  </a:lnTo>
                  <a:lnTo>
                    <a:pt x="60" y="323"/>
                  </a:lnTo>
                  <a:lnTo>
                    <a:pt x="61" y="323"/>
                  </a:lnTo>
                  <a:lnTo>
                    <a:pt x="61" y="323"/>
                  </a:lnTo>
                  <a:lnTo>
                    <a:pt x="64" y="323"/>
                  </a:lnTo>
                  <a:lnTo>
                    <a:pt x="72" y="323"/>
                  </a:lnTo>
                  <a:lnTo>
                    <a:pt x="73" y="323"/>
                  </a:lnTo>
                  <a:lnTo>
                    <a:pt x="74" y="323"/>
                  </a:lnTo>
                  <a:lnTo>
                    <a:pt x="80" y="323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2" y="324"/>
                  </a:lnTo>
                  <a:lnTo>
                    <a:pt x="82" y="325"/>
                  </a:lnTo>
                  <a:lnTo>
                    <a:pt x="83" y="325"/>
                  </a:lnTo>
                  <a:lnTo>
                    <a:pt x="88" y="325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9" y="327"/>
                  </a:lnTo>
                  <a:lnTo>
                    <a:pt x="89" y="328"/>
                  </a:lnTo>
                  <a:lnTo>
                    <a:pt x="91" y="330"/>
                  </a:lnTo>
                  <a:lnTo>
                    <a:pt x="91" y="331"/>
                  </a:lnTo>
                  <a:lnTo>
                    <a:pt x="94" y="332"/>
                  </a:lnTo>
                  <a:lnTo>
                    <a:pt x="95" y="333"/>
                  </a:lnTo>
                  <a:lnTo>
                    <a:pt x="95" y="334"/>
                  </a:lnTo>
                  <a:lnTo>
                    <a:pt x="96" y="335"/>
                  </a:lnTo>
                  <a:lnTo>
                    <a:pt x="96" y="336"/>
                  </a:lnTo>
                  <a:lnTo>
                    <a:pt x="96" y="336"/>
                  </a:lnTo>
                  <a:lnTo>
                    <a:pt x="97" y="336"/>
                  </a:lnTo>
                  <a:lnTo>
                    <a:pt x="98" y="336"/>
                  </a:lnTo>
                  <a:lnTo>
                    <a:pt x="98" y="336"/>
                  </a:lnTo>
                  <a:lnTo>
                    <a:pt x="99" y="336"/>
                  </a:lnTo>
                  <a:lnTo>
                    <a:pt x="100" y="336"/>
                  </a:lnTo>
                  <a:lnTo>
                    <a:pt x="101" y="336"/>
                  </a:lnTo>
                  <a:lnTo>
                    <a:pt x="101" y="336"/>
                  </a:lnTo>
                  <a:lnTo>
                    <a:pt x="102" y="335"/>
                  </a:lnTo>
                  <a:lnTo>
                    <a:pt x="102" y="334"/>
                  </a:lnTo>
                  <a:lnTo>
                    <a:pt x="102" y="333"/>
                  </a:lnTo>
                  <a:lnTo>
                    <a:pt x="102" y="333"/>
                  </a:lnTo>
                  <a:lnTo>
                    <a:pt x="103" y="333"/>
                  </a:lnTo>
                  <a:lnTo>
                    <a:pt x="103" y="333"/>
                  </a:lnTo>
                  <a:lnTo>
                    <a:pt x="104" y="333"/>
                  </a:lnTo>
                  <a:lnTo>
                    <a:pt x="105" y="334"/>
                  </a:lnTo>
                  <a:lnTo>
                    <a:pt x="106" y="334"/>
                  </a:lnTo>
                  <a:lnTo>
                    <a:pt x="106" y="334"/>
                  </a:lnTo>
                  <a:lnTo>
                    <a:pt x="107" y="333"/>
                  </a:lnTo>
                  <a:lnTo>
                    <a:pt x="108" y="333"/>
                  </a:lnTo>
                  <a:lnTo>
                    <a:pt x="109" y="333"/>
                  </a:lnTo>
                  <a:lnTo>
                    <a:pt x="109" y="333"/>
                  </a:lnTo>
                  <a:lnTo>
                    <a:pt x="112" y="334"/>
                  </a:lnTo>
                  <a:lnTo>
                    <a:pt x="114" y="334"/>
                  </a:lnTo>
                  <a:lnTo>
                    <a:pt x="115" y="334"/>
                  </a:lnTo>
                  <a:lnTo>
                    <a:pt x="115" y="334"/>
                  </a:lnTo>
                  <a:lnTo>
                    <a:pt x="116" y="333"/>
                  </a:lnTo>
                  <a:lnTo>
                    <a:pt x="116" y="332"/>
                  </a:lnTo>
                  <a:lnTo>
                    <a:pt x="116" y="332"/>
                  </a:lnTo>
                  <a:lnTo>
                    <a:pt x="117" y="332"/>
                  </a:lnTo>
                  <a:lnTo>
                    <a:pt x="118" y="331"/>
                  </a:lnTo>
                  <a:lnTo>
                    <a:pt x="121" y="332"/>
                  </a:lnTo>
                  <a:lnTo>
                    <a:pt x="126" y="332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30" y="331"/>
                  </a:lnTo>
                  <a:lnTo>
                    <a:pt x="133" y="330"/>
                  </a:lnTo>
                  <a:lnTo>
                    <a:pt x="133" y="330"/>
                  </a:lnTo>
                  <a:lnTo>
                    <a:pt x="133" y="329"/>
                  </a:lnTo>
                  <a:lnTo>
                    <a:pt x="133" y="329"/>
                  </a:lnTo>
                  <a:lnTo>
                    <a:pt x="133" y="328"/>
                  </a:lnTo>
                  <a:lnTo>
                    <a:pt x="133" y="327"/>
                  </a:lnTo>
                  <a:lnTo>
                    <a:pt x="130" y="325"/>
                  </a:lnTo>
                  <a:lnTo>
                    <a:pt x="129" y="323"/>
                  </a:lnTo>
                  <a:lnTo>
                    <a:pt x="126" y="316"/>
                  </a:lnTo>
                  <a:lnTo>
                    <a:pt x="124" y="315"/>
                  </a:lnTo>
                  <a:lnTo>
                    <a:pt x="124" y="314"/>
                  </a:lnTo>
                  <a:lnTo>
                    <a:pt x="123" y="313"/>
                  </a:lnTo>
                  <a:lnTo>
                    <a:pt x="124" y="313"/>
                  </a:lnTo>
                  <a:lnTo>
                    <a:pt x="124" y="313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7" y="311"/>
                  </a:lnTo>
                  <a:lnTo>
                    <a:pt x="128" y="311"/>
                  </a:lnTo>
                  <a:lnTo>
                    <a:pt x="128" y="310"/>
                  </a:lnTo>
                  <a:lnTo>
                    <a:pt x="128" y="309"/>
                  </a:lnTo>
                  <a:lnTo>
                    <a:pt x="128" y="309"/>
                  </a:lnTo>
                  <a:lnTo>
                    <a:pt x="127" y="308"/>
                  </a:lnTo>
                  <a:lnTo>
                    <a:pt x="127" y="308"/>
                  </a:lnTo>
                  <a:lnTo>
                    <a:pt x="128" y="307"/>
                  </a:lnTo>
                  <a:lnTo>
                    <a:pt x="128" y="307"/>
                  </a:lnTo>
                  <a:lnTo>
                    <a:pt x="130" y="308"/>
                  </a:lnTo>
                  <a:lnTo>
                    <a:pt x="135" y="309"/>
                  </a:lnTo>
                  <a:lnTo>
                    <a:pt x="138" y="310"/>
                  </a:lnTo>
                  <a:lnTo>
                    <a:pt x="139" y="311"/>
                  </a:lnTo>
                  <a:lnTo>
                    <a:pt x="139" y="311"/>
                  </a:lnTo>
                  <a:lnTo>
                    <a:pt x="140" y="312"/>
                  </a:lnTo>
                  <a:lnTo>
                    <a:pt x="140" y="313"/>
                  </a:lnTo>
                  <a:lnTo>
                    <a:pt x="140" y="313"/>
                  </a:lnTo>
                  <a:lnTo>
                    <a:pt x="140" y="314"/>
                  </a:lnTo>
                  <a:lnTo>
                    <a:pt x="142" y="313"/>
                  </a:lnTo>
                  <a:lnTo>
                    <a:pt x="142" y="313"/>
                  </a:lnTo>
                  <a:lnTo>
                    <a:pt x="143" y="313"/>
                  </a:lnTo>
                  <a:lnTo>
                    <a:pt x="144" y="312"/>
                  </a:lnTo>
                  <a:lnTo>
                    <a:pt x="144" y="312"/>
                  </a:lnTo>
                  <a:lnTo>
                    <a:pt x="145" y="311"/>
                  </a:lnTo>
                  <a:lnTo>
                    <a:pt x="147" y="311"/>
                  </a:lnTo>
                  <a:lnTo>
                    <a:pt x="149" y="309"/>
                  </a:lnTo>
                  <a:lnTo>
                    <a:pt x="151" y="309"/>
                  </a:lnTo>
                  <a:lnTo>
                    <a:pt x="151" y="309"/>
                  </a:lnTo>
                  <a:lnTo>
                    <a:pt x="153" y="309"/>
                  </a:lnTo>
                  <a:lnTo>
                    <a:pt x="154" y="309"/>
                  </a:lnTo>
                  <a:lnTo>
                    <a:pt x="155" y="309"/>
                  </a:lnTo>
                  <a:lnTo>
                    <a:pt x="156" y="309"/>
                  </a:lnTo>
                  <a:lnTo>
                    <a:pt x="157" y="310"/>
                  </a:lnTo>
                  <a:lnTo>
                    <a:pt x="158" y="310"/>
                  </a:lnTo>
                  <a:lnTo>
                    <a:pt x="158" y="311"/>
                  </a:lnTo>
                  <a:lnTo>
                    <a:pt x="158" y="311"/>
                  </a:lnTo>
                  <a:lnTo>
                    <a:pt x="161" y="309"/>
                  </a:lnTo>
                  <a:lnTo>
                    <a:pt x="161" y="309"/>
                  </a:lnTo>
                  <a:lnTo>
                    <a:pt x="163" y="309"/>
                  </a:lnTo>
                  <a:lnTo>
                    <a:pt x="168" y="310"/>
                  </a:lnTo>
                  <a:lnTo>
                    <a:pt x="171" y="310"/>
                  </a:lnTo>
                  <a:lnTo>
                    <a:pt x="172" y="309"/>
                  </a:lnTo>
                  <a:lnTo>
                    <a:pt x="172" y="309"/>
                  </a:lnTo>
                  <a:lnTo>
                    <a:pt x="172" y="309"/>
                  </a:lnTo>
                  <a:lnTo>
                    <a:pt x="172" y="309"/>
                  </a:lnTo>
                  <a:lnTo>
                    <a:pt x="175" y="307"/>
                  </a:lnTo>
                  <a:lnTo>
                    <a:pt x="177" y="303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8" y="300"/>
                  </a:lnTo>
                  <a:lnTo>
                    <a:pt x="177" y="295"/>
                  </a:lnTo>
                  <a:lnTo>
                    <a:pt x="177" y="290"/>
                  </a:lnTo>
                  <a:lnTo>
                    <a:pt x="173" y="287"/>
                  </a:lnTo>
                  <a:lnTo>
                    <a:pt x="172" y="282"/>
                  </a:lnTo>
                  <a:lnTo>
                    <a:pt x="172" y="281"/>
                  </a:lnTo>
                  <a:lnTo>
                    <a:pt x="172" y="281"/>
                  </a:lnTo>
                  <a:lnTo>
                    <a:pt x="172" y="280"/>
                  </a:lnTo>
                  <a:lnTo>
                    <a:pt x="172" y="274"/>
                  </a:lnTo>
                  <a:lnTo>
                    <a:pt x="172" y="274"/>
                  </a:lnTo>
                  <a:lnTo>
                    <a:pt x="172" y="273"/>
                  </a:lnTo>
                  <a:lnTo>
                    <a:pt x="172" y="271"/>
                  </a:lnTo>
                  <a:lnTo>
                    <a:pt x="171" y="269"/>
                  </a:lnTo>
                  <a:lnTo>
                    <a:pt x="171" y="267"/>
                  </a:lnTo>
                  <a:lnTo>
                    <a:pt x="171" y="267"/>
                  </a:lnTo>
                  <a:lnTo>
                    <a:pt x="172" y="267"/>
                  </a:lnTo>
                  <a:lnTo>
                    <a:pt x="172" y="266"/>
                  </a:lnTo>
                  <a:lnTo>
                    <a:pt x="173" y="266"/>
                  </a:lnTo>
                  <a:lnTo>
                    <a:pt x="174" y="265"/>
                  </a:lnTo>
                  <a:lnTo>
                    <a:pt x="175" y="264"/>
                  </a:lnTo>
                  <a:lnTo>
                    <a:pt x="177" y="262"/>
                  </a:lnTo>
                  <a:lnTo>
                    <a:pt x="178" y="261"/>
                  </a:lnTo>
                  <a:lnTo>
                    <a:pt x="179" y="260"/>
                  </a:lnTo>
                  <a:lnTo>
                    <a:pt x="179" y="260"/>
                  </a:lnTo>
                  <a:lnTo>
                    <a:pt x="180" y="260"/>
                  </a:lnTo>
                  <a:lnTo>
                    <a:pt x="180" y="260"/>
                  </a:lnTo>
                  <a:lnTo>
                    <a:pt x="181" y="259"/>
                  </a:lnTo>
                  <a:lnTo>
                    <a:pt x="181" y="259"/>
                  </a:lnTo>
                  <a:lnTo>
                    <a:pt x="182" y="255"/>
                  </a:lnTo>
                  <a:lnTo>
                    <a:pt x="182" y="254"/>
                  </a:lnTo>
                  <a:lnTo>
                    <a:pt x="182" y="253"/>
                  </a:lnTo>
                  <a:lnTo>
                    <a:pt x="182" y="250"/>
                  </a:lnTo>
                  <a:lnTo>
                    <a:pt x="182" y="249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6"/>
                  </a:lnTo>
                  <a:lnTo>
                    <a:pt x="181" y="245"/>
                  </a:lnTo>
                  <a:lnTo>
                    <a:pt x="180" y="243"/>
                  </a:lnTo>
                  <a:lnTo>
                    <a:pt x="179" y="243"/>
                  </a:lnTo>
                  <a:lnTo>
                    <a:pt x="179" y="242"/>
                  </a:lnTo>
                  <a:lnTo>
                    <a:pt x="179" y="242"/>
                  </a:lnTo>
                  <a:lnTo>
                    <a:pt x="179" y="241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1" y="238"/>
                  </a:lnTo>
                  <a:lnTo>
                    <a:pt x="182" y="238"/>
                  </a:lnTo>
                  <a:lnTo>
                    <a:pt x="182" y="237"/>
                  </a:lnTo>
                  <a:lnTo>
                    <a:pt x="183" y="235"/>
                  </a:lnTo>
                  <a:lnTo>
                    <a:pt x="183" y="235"/>
                  </a:lnTo>
                  <a:lnTo>
                    <a:pt x="183" y="234"/>
                  </a:lnTo>
                  <a:lnTo>
                    <a:pt x="183" y="233"/>
                  </a:lnTo>
                  <a:lnTo>
                    <a:pt x="182" y="233"/>
                  </a:lnTo>
                  <a:lnTo>
                    <a:pt x="182" y="233"/>
                  </a:lnTo>
                  <a:lnTo>
                    <a:pt x="180" y="231"/>
                  </a:lnTo>
                  <a:lnTo>
                    <a:pt x="179" y="230"/>
                  </a:lnTo>
                  <a:lnTo>
                    <a:pt x="179" y="229"/>
                  </a:lnTo>
                  <a:lnTo>
                    <a:pt x="178" y="229"/>
                  </a:lnTo>
                  <a:lnTo>
                    <a:pt x="177" y="228"/>
                  </a:lnTo>
                  <a:lnTo>
                    <a:pt x="175" y="228"/>
                  </a:lnTo>
                  <a:lnTo>
                    <a:pt x="175" y="227"/>
                  </a:lnTo>
                  <a:lnTo>
                    <a:pt x="174" y="227"/>
                  </a:lnTo>
                  <a:lnTo>
                    <a:pt x="174" y="227"/>
                  </a:lnTo>
                  <a:lnTo>
                    <a:pt x="173" y="227"/>
                  </a:lnTo>
                  <a:lnTo>
                    <a:pt x="173" y="226"/>
                  </a:lnTo>
                  <a:lnTo>
                    <a:pt x="172" y="226"/>
                  </a:lnTo>
                  <a:lnTo>
                    <a:pt x="172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6"/>
                  </a:lnTo>
                  <a:lnTo>
                    <a:pt x="166" y="226"/>
                  </a:lnTo>
                  <a:lnTo>
                    <a:pt x="166" y="225"/>
                  </a:lnTo>
                  <a:lnTo>
                    <a:pt x="165" y="225"/>
                  </a:lnTo>
                  <a:lnTo>
                    <a:pt x="165" y="224"/>
                  </a:lnTo>
                  <a:lnTo>
                    <a:pt x="165" y="222"/>
                  </a:lnTo>
                  <a:lnTo>
                    <a:pt x="164" y="221"/>
                  </a:lnTo>
                  <a:lnTo>
                    <a:pt x="164" y="220"/>
                  </a:lnTo>
                  <a:lnTo>
                    <a:pt x="163" y="220"/>
                  </a:lnTo>
                  <a:lnTo>
                    <a:pt x="163" y="220"/>
                  </a:lnTo>
                  <a:lnTo>
                    <a:pt x="162" y="219"/>
                  </a:lnTo>
                  <a:lnTo>
                    <a:pt x="159" y="219"/>
                  </a:lnTo>
                  <a:lnTo>
                    <a:pt x="158" y="219"/>
                  </a:lnTo>
                  <a:lnTo>
                    <a:pt x="157" y="219"/>
                  </a:lnTo>
                  <a:lnTo>
                    <a:pt x="156" y="218"/>
                  </a:lnTo>
                  <a:lnTo>
                    <a:pt x="156" y="217"/>
                  </a:lnTo>
                  <a:lnTo>
                    <a:pt x="155" y="217"/>
                  </a:lnTo>
                  <a:lnTo>
                    <a:pt x="154" y="217"/>
                  </a:lnTo>
                  <a:lnTo>
                    <a:pt x="153" y="217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1" y="219"/>
                  </a:lnTo>
                  <a:lnTo>
                    <a:pt x="151" y="219"/>
                  </a:lnTo>
                  <a:lnTo>
                    <a:pt x="149" y="218"/>
                  </a:lnTo>
                  <a:lnTo>
                    <a:pt x="147" y="217"/>
                  </a:lnTo>
                  <a:lnTo>
                    <a:pt x="146" y="217"/>
                  </a:lnTo>
                  <a:lnTo>
                    <a:pt x="145" y="217"/>
                  </a:lnTo>
                  <a:lnTo>
                    <a:pt x="145" y="217"/>
                  </a:lnTo>
                  <a:lnTo>
                    <a:pt x="144" y="216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44" y="214"/>
                  </a:lnTo>
                  <a:lnTo>
                    <a:pt x="144" y="213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40" y="212"/>
                  </a:lnTo>
                  <a:lnTo>
                    <a:pt x="140" y="211"/>
                  </a:lnTo>
                  <a:lnTo>
                    <a:pt x="139" y="210"/>
                  </a:lnTo>
                  <a:lnTo>
                    <a:pt x="138" y="210"/>
                  </a:lnTo>
                  <a:lnTo>
                    <a:pt x="137" y="206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3" y="205"/>
                  </a:lnTo>
                  <a:lnTo>
                    <a:pt x="129" y="203"/>
                  </a:lnTo>
                  <a:lnTo>
                    <a:pt x="128" y="203"/>
                  </a:lnTo>
                  <a:lnTo>
                    <a:pt x="127" y="202"/>
                  </a:lnTo>
                  <a:lnTo>
                    <a:pt x="126" y="201"/>
                  </a:lnTo>
                  <a:lnTo>
                    <a:pt x="126" y="201"/>
                  </a:lnTo>
                  <a:lnTo>
                    <a:pt x="125" y="200"/>
                  </a:lnTo>
                  <a:lnTo>
                    <a:pt x="123" y="201"/>
                  </a:lnTo>
                  <a:lnTo>
                    <a:pt x="121" y="200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6" y="198"/>
                  </a:lnTo>
                  <a:lnTo>
                    <a:pt x="116" y="198"/>
                  </a:lnTo>
                  <a:lnTo>
                    <a:pt x="116" y="198"/>
                  </a:lnTo>
                  <a:lnTo>
                    <a:pt x="116" y="198"/>
                  </a:lnTo>
                  <a:lnTo>
                    <a:pt x="116" y="197"/>
                  </a:lnTo>
                  <a:lnTo>
                    <a:pt x="116" y="196"/>
                  </a:lnTo>
                  <a:lnTo>
                    <a:pt x="115" y="196"/>
                  </a:lnTo>
                  <a:lnTo>
                    <a:pt x="114" y="196"/>
                  </a:lnTo>
                  <a:lnTo>
                    <a:pt x="113" y="196"/>
                  </a:lnTo>
                  <a:lnTo>
                    <a:pt x="110" y="196"/>
                  </a:lnTo>
                  <a:lnTo>
                    <a:pt x="102" y="194"/>
                  </a:lnTo>
                  <a:lnTo>
                    <a:pt x="102" y="194"/>
                  </a:lnTo>
                  <a:lnTo>
                    <a:pt x="102" y="194"/>
                  </a:lnTo>
                  <a:lnTo>
                    <a:pt x="102" y="191"/>
                  </a:lnTo>
                  <a:lnTo>
                    <a:pt x="102" y="191"/>
                  </a:lnTo>
                  <a:lnTo>
                    <a:pt x="102" y="189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2" y="186"/>
                  </a:lnTo>
                  <a:lnTo>
                    <a:pt x="102" y="185"/>
                  </a:lnTo>
                  <a:lnTo>
                    <a:pt x="102" y="183"/>
                  </a:lnTo>
                  <a:lnTo>
                    <a:pt x="104" y="178"/>
                  </a:lnTo>
                  <a:lnTo>
                    <a:pt x="104" y="177"/>
                  </a:lnTo>
                  <a:lnTo>
                    <a:pt x="104" y="177"/>
                  </a:lnTo>
                  <a:lnTo>
                    <a:pt x="103" y="175"/>
                  </a:lnTo>
                  <a:lnTo>
                    <a:pt x="103" y="173"/>
                  </a:lnTo>
                  <a:lnTo>
                    <a:pt x="102" y="170"/>
                  </a:lnTo>
                  <a:lnTo>
                    <a:pt x="99" y="166"/>
                  </a:lnTo>
                  <a:lnTo>
                    <a:pt x="99" y="166"/>
                  </a:lnTo>
                  <a:lnTo>
                    <a:pt x="99" y="165"/>
                  </a:lnTo>
                  <a:lnTo>
                    <a:pt x="100" y="163"/>
                  </a:lnTo>
                  <a:lnTo>
                    <a:pt x="100" y="161"/>
                  </a:lnTo>
                  <a:lnTo>
                    <a:pt x="101" y="157"/>
                  </a:lnTo>
                  <a:lnTo>
                    <a:pt x="103" y="150"/>
                  </a:lnTo>
                  <a:lnTo>
                    <a:pt x="103" y="149"/>
                  </a:lnTo>
                  <a:lnTo>
                    <a:pt x="103" y="148"/>
                  </a:lnTo>
                  <a:lnTo>
                    <a:pt x="103" y="147"/>
                  </a:lnTo>
                  <a:lnTo>
                    <a:pt x="103" y="145"/>
                  </a:lnTo>
                  <a:lnTo>
                    <a:pt x="106" y="143"/>
                  </a:lnTo>
                  <a:lnTo>
                    <a:pt x="107" y="143"/>
                  </a:lnTo>
                  <a:lnTo>
                    <a:pt x="110" y="140"/>
                  </a:lnTo>
                  <a:lnTo>
                    <a:pt x="111" y="139"/>
                  </a:lnTo>
                  <a:lnTo>
                    <a:pt x="112" y="138"/>
                  </a:lnTo>
                  <a:lnTo>
                    <a:pt x="112" y="138"/>
                  </a:lnTo>
                  <a:lnTo>
                    <a:pt x="113" y="137"/>
                  </a:lnTo>
                  <a:lnTo>
                    <a:pt x="113" y="136"/>
                  </a:lnTo>
                  <a:lnTo>
                    <a:pt x="113" y="135"/>
                  </a:lnTo>
                  <a:lnTo>
                    <a:pt x="113" y="134"/>
                  </a:lnTo>
                  <a:lnTo>
                    <a:pt x="114" y="133"/>
                  </a:lnTo>
                  <a:lnTo>
                    <a:pt x="115" y="133"/>
                  </a:lnTo>
                  <a:lnTo>
                    <a:pt x="118" y="133"/>
                  </a:lnTo>
                  <a:lnTo>
                    <a:pt x="120" y="133"/>
                  </a:lnTo>
                  <a:lnTo>
                    <a:pt x="121" y="133"/>
                  </a:lnTo>
                  <a:lnTo>
                    <a:pt x="123" y="132"/>
                  </a:lnTo>
                  <a:lnTo>
                    <a:pt x="123" y="131"/>
                  </a:lnTo>
                  <a:lnTo>
                    <a:pt x="123" y="129"/>
                  </a:lnTo>
                  <a:lnTo>
                    <a:pt x="123" y="127"/>
                  </a:lnTo>
                  <a:lnTo>
                    <a:pt x="124" y="128"/>
                  </a:lnTo>
                  <a:lnTo>
                    <a:pt x="126" y="128"/>
                  </a:lnTo>
                  <a:lnTo>
                    <a:pt x="136" y="130"/>
                  </a:lnTo>
                  <a:lnTo>
                    <a:pt x="137" y="131"/>
                  </a:lnTo>
                  <a:lnTo>
                    <a:pt x="138" y="131"/>
                  </a:lnTo>
                  <a:lnTo>
                    <a:pt x="139" y="133"/>
                  </a:lnTo>
                  <a:lnTo>
                    <a:pt x="142" y="136"/>
                  </a:lnTo>
                  <a:lnTo>
                    <a:pt x="143" y="136"/>
                  </a:lnTo>
                  <a:lnTo>
                    <a:pt x="143" y="138"/>
                  </a:lnTo>
                  <a:lnTo>
                    <a:pt x="143" y="139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4" y="143"/>
                  </a:lnTo>
                  <a:lnTo>
                    <a:pt x="144" y="143"/>
                  </a:lnTo>
                  <a:lnTo>
                    <a:pt x="156" y="142"/>
                  </a:lnTo>
                  <a:lnTo>
                    <a:pt x="160" y="143"/>
                  </a:lnTo>
                  <a:lnTo>
                    <a:pt x="161" y="143"/>
                  </a:lnTo>
                  <a:lnTo>
                    <a:pt x="171" y="140"/>
                  </a:lnTo>
                  <a:lnTo>
                    <a:pt x="172" y="140"/>
                  </a:lnTo>
                  <a:lnTo>
                    <a:pt x="177" y="140"/>
                  </a:lnTo>
                  <a:lnTo>
                    <a:pt x="179" y="140"/>
                  </a:lnTo>
                  <a:lnTo>
                    <a:pt x="185" y="140"/>
                  </a:lnTo>
                  <a:lnTo>
                    <a:pt x="186" y="140"/>
                  </a:lnTo>
                  <a:lnTo>
                    <a:pt x="186" y="139"/>
                  </a:lnTo>
                  <a:lnTo>
                    <a:pt x="186" y="138"/>
                  </a:lnTo>
                  <a:lnTo>
                    <a:pt x="186" y="136"/>
                  </a:lnTo>
                  <a:lnTo>
                    <a:pt x="186" y="135"/>
                  </a:lnTo>
                  <a:lnTo>
                    <a:pt x="187" y="134"/>
                  </a:lnTo>
                  <a:lnTo>
                    <a:pt x="187" y="133"/>
                  </a:lnTo>
                  <a:lnTo>
                    <a:pt x="187" y="132"/>
                  </a:lnTo>
                  <a:lnTo>
                    <a:pt x="187" y="122"/>
                  </a:lnTo>
                  <a:lnTo>
                    <a:pt x="187" y="122"/>
                  </a:lnTo>
                  <a:lnTo>
                    <a:pt x="187" y="121"/>
                  </a:lnTo>
                  <a:lnTo>
                    <a:pt x="189" y="118"/>
                  </a:lnTo>
                  <a:lnTo>
                    <a:pt x="190" y="117"/>
                  </a:lnTo>
                  <a:lnTo>
                    <a:pt x="190" y="117"/>
                  </a:lnTo>
                  <a:lnTo>
                    <a:pt x="191" y="117"/>
                  </a:lnTo>
                  <a:lnTo>
                    <a:pt x="192" y="117"/>
                  </a:lnTo>
                  <a:lnTo>
                    <a:pt x="193" y="117"/>
                  </a:lnTo>
                  <a:lnTo>
                    <a:pt x="193" y="117"/>
                  </a:lnTo>
                  <a:lnTo>
                    <a:pt x="193" y="119"/>
                  </a:lnTo>
                  <a:lnTo>
                    <a:pt x="194" y="122"/>
                  </a:lnTo>
                  <a:lnTo>
                    <a:pt x="195" y="122"/>
                  </a:lnTo>
                  <a:lnTo>
                    <a:pt x="196" y="122"/>
                  </a:lnTo>
                  <a:lnTo>
                    <a:pt x="196" y="122"/>
                  </a:lnTo>
                  <a:lnTo>
                    <a:pt x="197" y="122"/>
                  </a:lnTo>
                  <a:lnTo>
                    <a:pt x="199" y="118"/>
                  </a:lnTo>
                  <a:lnTo>
                    <a:pt x="200" y="117"/>
                  </a:lnTo>
                  <a:lnTo>
                    <a:pt x="201" y="110"/>
                  </a:lnTo>
                  <a:lnTo>
                    <a:pt x="201" y="109"/>
                  </a:lnTo>
                  <a:lnTo>
                    <a:pt x="201" y="109"/>
                  </a:lnTo>
                  <a:lnTo>
                    <a:pt x="201" y="108"/>
                  </a:lnTo>
                  <a:lnTo>
                    <a:pt x="200" y="106"/>
                  </a:lnTo>
                  <a:lnTo>
                    <a:pt x="198" y="104"/>
                  </a:lnTo>
                  <a:lnTo>
                    <a:pt x="198" y="103"/>
                  </a:lnTo>
                  <a:lnTo>
                    <a:pt x="197" y="102"/>
                  </a:lnTo>
                  <a:lnTo>
                    <a:pt x="197" y="101"/>
                  </a:lnTo>
                  <a:lnTo>
                    <a:pt x="197" y="100"/>
                  </a:lnTo>
                  <a:lnTo>
                    <a:pt x="198" y="96"/>
                  </a:lnTo>
                  <a:lnTo>
                    <a:pt x="199" y="95"/>
                  </a:lnTo>
                  <a:lnTo>
                    <a:pt x="199" y="95"/>
                  </a:lnTo>
                  <a:lnTo>
                    <a:pt x="199" y="93"/>
                  </a:lnTo>
                  <a:lnTo>
                    <a:pt x="199" y="92"/>
                  </a:lnTo>
                  <a:lnTo>
                    <a:pt x="200" y="91"/>
                  </a:lnTo>
                  <a:lnTo>
                    <a:pt x="201" y="89"/>
                  </a:lnTo>
                  <a:lnTo>
                    <a:pt x="201" y="88"/>
                  </a:lnTo>
                  <a:lnTo>
                    <a:pt x="202" y="86"/>
                  </a:lnTo>
                  <a:lnTo>
                    <a:pt x="203" y="84"/>
                  </a:lnTo>
                  <a:lnTo>
                    <a:pt x="204" y="83"/>
                  </a:lnTo>
                  <a:lnTo>
                    <a:pt x="207" y="80"/>
                  </a:lnTo>
                  <a:lnTo>
                    <a:pt x="208" y="80"/>
                  </a:lnTo>
                  <a:lnTo>
                    <a:pt x="208" y="77"/>
                  </a:lnTo>
                  <a:lnTo>
                    <a:pt x="210" y="75"/>
                  </a:lnTo>
                  <a:lnTo>
                    <a:pt x="211" y="74"/>
                  </a:lnTo>
                  <a:lnTo>
                    <a:pt x="216" y="72"/>
                  </a:lnTo>
                  <a:lnTo>
                    <a:pt x="217" y="71"/>
                  </a:lnTo>
                  <a:lnTo>
                    <a:pt x="218" y="70"/>
                  </a:lnTo>
                  <a:lnTo>
                    <a:pt x="217" y="68"/>
                  </a:lnTo>
                  <a:lnTo>
                    <a:pt x="218" y="67"/>
                  </a:lnTo>
                  <a:lnTo>
                    <a:pt x="218" y="67"/>
                  </a:lnTo>
                  <a:lnTo>
                    <a:pt x="219" y="67"/>
                  </a:lnTo>
                  <a:lnTo>
                    <a:pt x="221" y="66"/>
                  </a:lnTo>
                  <a:lnTo>
                    <a:pt x="221" y="65"/>
                  </a:lnTo>
                  <a:lnTo>
                    <a:pt x="221" y="65"/>
                  </a:lnTo>
                  <a:lnTo>
                    <a:pt x="222" y="62"/>
                  </a:lnTo>
                  <a:lnTo>
                    <a:pt x="222" y="61"/>
                  </a:lnTo>
                  <a:lnTo>
                    <a:pt x="224" y="60"/>
                  </a:lnTo>
                  <a:lnTo>
                    <a:pt x="226" y="59"/>
                  </a:lnTo>
                  <a:lnTo>
                    <a:pt x="228" y="58"/>
                  </a:lnTo>
                  <a:lnTo>
                    <a:pt x="228" y="58"/>
                  </a:lnTo>
                  <a:lnTo>
                    <a:pt x="228" y="59"/>
                  </a:lnTo>
                  <a:lnTo>
                    <a:pt x="229" y="59"/>
                  </a:lnTo>
                  <a:lnTo>
                    <a:pt x="229" y="59"/>
                  </a:lnTo>
                  <a:lnTo>
                    <a:pt x="230" y="59"/>
                  </a:lnTo>
                  <a:lnTo>
                    <a:pt x="231" y="58"/>
                  </a:lnTo>
                  <a:lnTo>
                    <a:pt x="231" y="58"/>
                  </a:lnTo>
                  <a:lnTo>
                    <a:pt x="232" y="54"/>
                  </a:lnTo>
                  <a:lnTo>
                    <a:pt x="233" y="54"/>
                  </a:lnTo>
                  <a:lnTo>
                    <a:pt x="233" y="53"/>
                  </a:lnTo>
                  <a:lnTo>
                    <a:pt x="234" y="53"/>
                  </a:lnTo>
                  <a:lnTo>
                    <a:pt x="235" y="52"/>
                  </a:lnTo>
                  <a:lnTo>
                    <a:pt x="235" y="51"/>
                  </a:lnTo>
                  <a:lnTo>
                    <a:pt x="236" y="50"/>
                  </a:lnTo>
                  <a:lnTo>
                    <a:pt x="238" y="42"/>
                  </a:lnTo>
                  <a:lnTo>
                    <a:pt x="239" y="42"/>
                  </a:lnTo>
                  <a:lnTo>
                    <a:pt x="240" y="41"/>
                  </a:lnTo>
                  <a:lnTo>
                    <a:pt x="243" y="40"/>
                  </a:lnTo>
                  <a:lnTo>
                    <a:pt x="245" y="40"/>
                  </a:lnTo>
                  <a:lnTo>
                    <a:pt x="247" y="39"/>
                  </a:lnTo>
                  <a:lnTo>
                    <a:pt x="247" y="39"/>
                  </a:lnTo>
                  <a:lnTo>
                    <a:pt x="247" y="38"/>
                  </a:lnTo>
                  <a:lnTo>
                    <a:pt x="247" y="37"/>
                  </a:lnTo>
                  <a:lnTo>
                    <a:pt x="248" y="36"/>
                  </a:lnTo>
                  <a:lnTo>
                    <a:pt x="248" y="36"/>
                  </a:lnTo>
                  <a:lnTo>
                    <a:pt x="255" y="30"/>
                  </a:lnTo>
                  <a:lnTo>
                    <a:pt x="255" y="29"/>
                  </a:lnTo>
                  <a:lnTo>
                    <a:pt x="259" y="27"/>
                  </a:lnTo>
                  <a:lnTo>
                    <a:pt x="263" y="25"/>
                  </a:lnTo>
                  <a:lnTo>
                    <a:pt x="266" y="23"/>
                  </a:lnTo>
                  <a:lnTo>
                    <a:pt x="267" y="23"/>
                  </a:lnTo>
                  <a:lnTo>
                    <a:pt x="267" y="22"/>
                  </a:lnTo>
                  <a:lnTo>
                    <a:pt x="267" y="21"/>
                  </a:lnTo>
                  <a:lnTo>
                    <a:pt x="267" y="21"/>
                  </a:lnTo>
                  <a:lnTo>
                    <a:pt x="266" y="19"/>
                  </a:lnTo>
                  <a:lnTo>
                    <a:pt x="265" y="17"/>
                  </a:lnTo>
                  <a:lnTo>
                    <a:pt x="263" y="13"/>
                  </a:lnTo>
                  <a:lnTo>
                    <a:pt x="262" y="12"/>
                  </a:lnTo>
                  <a:lnTo>
                    <a:pt x="262" y="12"/>
                  </a:lnTo>
                  <a:lnTo>
                    <a:pt x="262" y="12"/>
                  </a:lnTo>
                  <a:lnTo>
                    <a:pt x="263" y="11"/>
                  </a:lnTo>
                  <a:lnTo>
                    <a:pt x="264" y="11"/>
                  </a:lnTo>
                  <a:lnTo>
                    <a:pt x="265" y="11"/>
                  </a:lnTo>
                  <a:lnTo>
                    <a:pt x="266" y="11"/>
                  </a:lnTo>
                  <a:lnTo>
                    <a:pt x="267" y="11"/>
                  </a:lnTo>
                  <a:lnTo>
                    <a:pt x="268" y="11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271" y="15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6" y="19"/>
                  </a:lnTo>
                  <a:lnTo>
                    <a:pt x="276" y="19"/>
                  </a:lnTo>
                  <a:lnTo>
                    <a:pt x="277" y="19"/>
                  </a:lnTo>
                  <a:lnTo>
                    <a:pt x="278" y="19"/>
                  </a:lnTo>
                  <a:lnTo>
                    <a:pt x="279" y="19"/>
                  </a:lnTo>
                  <a:lnTo>
                    <a:pt x="279" y="19"/>
                  </a:lnTo>
                  <a:lnTo>
                    <a:pt x="280" y="19"/>
                  </a:lnTo>
                  <a:lnTo>
                    <a:pt x="280" y="18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3" y="16"/>
                  </a:lnTo>
                  <a:lnTo>
                    <a:pt x="285" y="16"/>
                  </a:lnTo>
                  <a:lnTo>
                    <a:pt x="285" y="16"/>
                  </a:lnTo>
                  <a:lnTo>
                    <a:pt x="286" y="16"/>
                  </a:lnTo>
                  <a:lnTo>
                    <a:pt x="287" y="16"/>
                  </a:lnTo>
                  <a:lnTo>
                    <a:pt x="288" y="18"/>
                  </a:lnTo>
                  <a:lnTo>
                    <a:pt x="289" y="19"/>
                  </a:lnTo>
                  <a:lnTo>
                    <a:pt x="290" y="21"/>
                  </a:lnTo>
                  <a:lnTo>
                    <a:pt x="291" y="24"/>
                  </a:lnTo>
                  <a:lnTo>
                    <a:pt x="292" y="25"/>
                  </a:lnTo>
                  <a:lnTo>
                    <a:pt x="293" y="25"/>
                  </a:lnTo>
                  <a:lnTo>
                    <a:pt x="294" y="25"/>
                  </a:lnTo>
                  <a:lnTo>
                    <a:pt x="294" y="25"/>
                  </a:lnTo>
                  <a:lnTo>
                    <a:pt x="295" y="25"/>
                  </a:lnTo>
                  <a:lnTo>
                    <a:pt x="296" y="24"/>
                  </a:lnTo>
                  <a:lnTo>
                    <a:pt x="296" y="23"/>
                  </a:lnTo>
                  <a:lnTo>
                    <a:pt x="297" y="21"/>
                  </a:lnTo>
                  <a:lnTo>
                    <a:pt x="297" y="21"/>
                  </a:lnTo>
                  <a:lnTo>
                    <a:pt x="297" y="19"/>
                  </a:lnTo>
                  <a:lnTo>
                    <a:pt x="298" y="19"/>
                  </a:lnTo>
                  <a:lnTo>
                    <a:pt x="303" y="12"/>
                  </a:lnTo>
                  <a:lnTo>
                    <a:pt x="304" y="11"/>
                  </a:lnTo>
                  <a:lnTo>
                    <a:pt x="304" y="9"/>
                  </a:lnTo>
                  <a:lnTo>
                    <a:pt x="308" y="5"/>
                  </a:lnTo>
                  <a:lnTo>
                    <a:pt x="309" y="5"/>
                  </a:lnTo>
                  <a:lnTo>
                    <a:pt x="311" y="5"/>
                  </a:lnTo>
                  <a:lnTo>
                    <a:pt x="311" y="5"/>
                  </a:lnTo>
                  <a:lnTo>
                    <a:pt x="312" y="4"/>
                  </a:lnTo>
                  <a:lnTo>
                    <a:pt x="313" y="4"/>
                  </a:lnTo>
                  <a:lnTo>
                    <a:pt x="313" y="3"/>
                  </a:lnTo>
                  <a:lnTo>
                    <a:pt x="314" y="2"/>
                  </a:lnTo>
                  <a:lnTo>
                    <a:pt x="315" y="2"/>
                  </a:lnTo>
                  <a:lnTo>
                    <a:pt x="315" y="1"/>
                  </a:lnTo>
                  <a:lnTo>
                    <a:pt x="316" y="1"/>
                  </a:lnTo>
                  <a:lnTo>
                    <a:pt x="317" y="2"/>
                  </a:lnTo>
                  <a:lnTo>
                    <a:pt x="317" y="2"/>
                  </a:lnTo>
                  <a:lnTo>
                    <a:pt x="318" y="2"/>
                  </a:lnTo>
                  <a:lnTo>
                    <a:pt x="318" y="2"/>
                  </a:lnTo>
                  <a:lnTo>
                    <a:pt x="319" y="1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1" y="0"/>
                  </a:lnTo>
                  <a:lnTo>
                    <a:pt x="322" y="1"/>
                  </a:lnTo>
                  <a:lnTo>
                    <a:pt x="322" y="2"/>
                  </a:lnTo>
                  <a:lnTo>
                    <a:pt x="321" y="4"/>
                  </a:lnTo>
                  <a:lnTo>
                    <a:pt x="320" y="5"/>
                  </a:lnTo>
                  <a:lnTo>
                    <a:pt x="320" y="5"/>
                  </a:lnTo>
                  <a:lnTo>
                    <a:pt x="319" y="7"/>
                  </a:lnTo>
                  <a:lnTo>
                    <a:pt x="318" y="9"/>
                  </a:lnTo>
                  <a:lnTo>
                    <a:pt x="317" y="11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7" y="12"/>
                  </a:lnTo>
                  <a:lnTo>
                    <a:pt x="317" y="13"/>
                  </a:lnTo>
                  <a:lnTo>
                    <a:pt x="320" y="15"/>
                  </a:lnTo>
                  <a:lnTo>
                    <a:pt x="320" y="15"/>
                  </a:lnTo>
                  <a:lnTo>
                    <a:pt x="320" y="15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9">
              <a:extLst>
                <a:ext uri="{FF2B5EF4-FFF2-40B4-BE49-F238E27FC236}">
                  <a16:creationId xmlns:a16="http://schemas.microsoft.com/office/drawing/2014/main" id="{21A799FC-B0E8-CAE4-B120-6BC2D8015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9288" y="2671763"/>
              <a:ext cx="390525" cy="704850"/>
            </a:xfrm>
            <a:custGeom>
              <a:avLst/>
              <a:gdLst>
                <a:gd name="T0" fmla="*/ 196 w 246"/>
                <a:gd name="T1" fmla="*/ 333 h 444"/>
                <a:gd name="T2" fmla="*/ 196 w 246"/>
                <a:gd name="T3" fmla="*/ 345 h 444"/>
                <a:gd name="T4" fmla="*/ 192 w 246"/>
                <a:gd name="T5" fmla="*/ 360 h 444"/>
                <a:gd name="T6" fmla="*/ 185 w 246"/>
                <a:gd name="T7" fmla="*/ 380 h 444"/>
                <a:gd name="T8" fmla="*/ 171 w 246"/>
                <a:gd name="T9" fmla="*/ 386 h 444"/>
                <a:gd name="T10" fmla="*/ 156 w 246"/>
                <a:gd name="T11" fmla="*/ 395 h 444"/>
                <a:gd name="T12" fmla="*/ 136 w 246"/>
                <a:gd name="T13" fmla="*/ 395 h 444"/>
                <a:gd name="T14" fmla="*/ 120 w 246"/>
                <a:gd name="T15" fmla="*/ 400 h 444"/>
                <a:gd name="T16" fmla="*/ 98 w 246"/>
                <a:gd name="T17" fmla="*/ 409 h 444"/>
                <a:gd name="T18" fmla="*/ 82 w 246"/>
                <a:gd name="T19" fmla="*/ 416 h 444"/>
                <a:gd name="T20" fmla="*/ 69 w 246"/>
                <a:gd name="T21" fmla="*/ 426 h 444"/>
                <a:gd name="T22" fmla="*/ 57 w 246"/>
                <a:gd name="T23" fmla="*/ 428 h 444"/>
                <a:gd name="T24" fmla="*/ 39 w 246"/>
                <a:gd name="T25" fmla="*/ 434 h 444"/>
                <a:gd name="T26" fmla="*/ 15 w 246"/>
                <a:gd name="T27" fmla="*/ 443 h 444"/>
                <a:gd name="T28" fmla="*/ 4 w 246"/>
                <a:gd name="T29" fmla="*/ 441 h 444"/>
                <a:gd name="T30" fmla="*/ 6 w 246"/>
                <a:gd name="T31" fmla="*/ 404 h 444"/>
                <a:gd name="T32" fmla="*/ 18 w 246"/>
                <a:gd name="T33" fmla="*/ 384 h 444"/>
                <a:gd name="T34" fmla="*/ 16 w 246"/>
                <a:gd name="T35" fmla="*/ 353 h 444"/>
                <a:gd name="T36" fmla="*/ 15 w 246"/>
                <a:gd name="T37" fmla="*/ 311 h 444"/>
                <a:gd name="T38" fmla="*/ 10 w 246"/>
                <a:gd name="T39" fmla="*/ 292 h 444"/>
                <a:gd name="T40" fmla="*/ 10 w 246"/>
                <a:gd name="T41" fmla="*/ 284 h 444"/>
                <a:gd name="T42" fmla="*/ 11 w 246"/>
                <a:gd name="T43" fmla="*/ 272 h 444"/>
                <a:gd name="T44" fmla="*/ 23 w 246"/>
                <a:gd name="T45" fmla="*/ 256 h 444"/>
                <a:gd name="T46" fmla="*/ 22 w 246"/>
                <a:gd name="T47" fmla="*/ 245 h 444"/>
                <a:gd name="T48" fmla="*/ 30 w 246"/>
                <a:gd name="T49" fmla="*/ 228 h 444"/>
                <a:gd name="T50" fmla="*/ 19 w 246"/>
                <a:gd name="T51" fmla="*/ 206 h 444"/>
                <a:gd name="T52" fmla="*/ 18 w 246"/>
                <a:gd name="T53" fmla="*/ 187 h 444"/>
                <a:gd name="T54" fmla="*/ 30 w 246"/>
                <a:gd name="T55" fmla="*/ 174 h 444"/>
                <a:gd name="T56" fmla="*/ 36 w 246"/>
                <a:gd name="T57" fmla="*/ 158 h 444"/>
                <a:gd name="T58" fmla="*/ 42 w 246"/>
                <a:gd name="T59" fmla="*/ 131 h 444"/>
                <a:gd name="T60" fmla="*/ 54 w 246"/>
                <a:gd name="T61" fmla="*/ 102 h 444"/>
                <a:gd name="T62" fmla="*/ 68 w 246"/>
                <a:gd name="T63" fmla="*/ 83 h 444"/>
                <a:gd name="T64" fmla="*/ 87 w 246"/>
                <a:gd name="T65" fmla="*/ 85 h 444"/>
                <a:gd name="T66" fmla="*/ 101 w 246"/>
                <a:gd name="T67" fmla="*/ 68 h 444"/>
                <a:gd name="T68" fmla="*/ 124 w 246"/>
                <a:gd name="T69" fmla="*/ 34 h 444"/>
                <a:gd name="T70" fmla="*/ 140 w 246"/>
                <a:gd name="T71" fmla="*/ 42 h 444"/>
                <a:gd name="T72" fmla="*/ 169 w 246"/>
                <a:gd name="T73" fmla="*/ 23 h 444"/>
                <a:gd name="T74" fmla="*/ 186 w 246"/>
                <a:gd name="T75" fmla="*/ 30 h 444"/>
                <a:gd name="T76" fmla="*/ 219 w 246"/>
                <a:gd name="T77" fmla="*/ 18 h 444"/>
                <a:gd name="T78" fmla="*/ 217 w 246"/>
                <a:gd name="T79" fmla="*/ 6 h 444"/>
                <a:gd name="T80" fmla="*/ 229 w 246"/>
                <a:gd name="T81" fmla="*/ 14 h 444"/>
                <a:gd name="T82" fmla="*/ 243 w 246"/>
                <a:gd name="T83" fmla="*/ 32 h 444"/>
                <a:gd name="T84" fmla="*/ 216 w 246"/>
                <a:gd name="T85" fmla="*/ 48 h 444"/>
                <a:gd name="T86" fmla="*/ 211 w 246"/>
                <a:gd name="T87" fmla="*/ 53 h 444"/>
                <a:gd name="T88" fmla="*/ 229 w 246"/>
                <a:gd name="T89" fmla="*/ 64 h 444"/>
                <a:gd name="T90" fmla="*/ 237 w 246"/>
                <a:gd name="T91" fmla="*/ 80 h 444"/>
                <a:gd name="T92" fmla="*/ 246 w 246"/>
                <a:gd name="T93" fmla="*/ 90 h 444"/>
                <a:gd name="T94" fmla="*/ 239 w 246"/>
                <a:gd name="T95" fmla="*/ 108 h 444"/>
                <a:gd name="T96" fmla="*/ 229 w 246"/>
                <a:gd name="T97" fmla="*/ 124 h 444"/>
                <a:gd name="T98" fmla="*/ 214 w 246"/>
                <a:gd name="T99" fmla="*/ 121 h 444"/>
                <a:gd name="T100" fmla="*/ 201 w 246"/>
                <a:gd name="T101" fmla="*/ 133 h 444"/>
                <a:gd name="T102" fmla="*/ 197 w 246"/>
                <a:gd name="T103" fmla="*/ 153 h 444"/>
                <a:gd name="T104" fmla="*/ 188 w 246"/>
                <a:gd name="T105" fmla="*/ 174 h 444"/>
                <a:gd name="T106" fmla="*/ 203 w 246"/>
                <a:gd name="T107" fmla="*/ 191 h 444"/>
                <a:gd name="T108" fmla="*/ 221 w 246"/>
                <a:gd name="T109" fmla="*/ 226 h 444"/>
                <a:gd name="T110" fmla="*/ 208 w 246"/>
                <a:gd name="T111" fmla="*/ 257 h 444"/>
                <a:gd name="T112" fmla="*/ 202 w 246"/>
                <a:gd name="T113" fmla="*/ 283 h 444"/>
                <a:gd name="T114" fmla="*/ 192 w 246"/>
                <a:gd name="T115" fmla="*/ 291 h 444"/>
                <a:gd name="T116" fmla="*/ 185 w 246"/>
                <a:gd name="T117" fmla="*/ 297 h 444"/>
                <a:gd name="T118" fmla="*/ 189 w 246"/>
                <a:gd name="T119" fmla="*/ 307 h 444"/>
                <a:gd name="T120" fmla="*/ 198 w 246"/>
                <a:gd name="T121" fmla="*/ 31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6" h="444">
                  <a:moveTo>
                    <a:pt x="199" y="319"/>
                  </a:moveTo>
                  <a:lnTo>
                    <a:pt x="199" y="320"/>
                  </a:lnTo>
                  <a:lnTo>
                    <a:pt x="199" y="321"/>
                  </a:lnTo>
                  <a:lnTo>
                    <a:pt x="198" y="325"/>
                  </a:lnTo>
                  <a:lnTo>
                    <a:pt x="197" y="326"/>
                  </a:lnTo>
                  <a:lnTo>
                    <a:pt x="197" y="328"/>
                  </a:lnTo>
                  <a:lnTo>
                    <a:pt x="196" y="328"/>
                  </a:lnTo>
                  <a:lnTo>
                    <a:pt x="196" y="329"/>
                  </a:lnTo>
                  <a:lnTo>
                    <a:pt x="196" y="330"/>
                  </a:lnTo>
                  <a:lnTo>
                    <a:pt x="197" y="331"/>
                  </a:lnTo>
                  <a:lnTo>
                    <a:pt x="197" y="331"/>
                  </a:lnTo>
                  <a:lnTo>
                    <a:pt x="197" y="331"/>
                  </a:lnTo>
                  <a:lnTo>
                    <a:pt x="197" y="332"/>
                  </a:lnTo>
                  <a:lnTo>
                    <a:pt x="197" y="333"/>
                  </a:lnTo>
                  <a:lnTo>
                    <a:pt x="196" y="333"/>
                  </a:lnTo>
                  <a:lnTo>
                    <a:pt x="196" y="333"/>
                  </a:lnTo>
                  <a:lnTo>
                    <a:pt x="196" y="333"/>
                  </a:lnTo>
                  <a:lnTo>
                    <a:pt x="196" y="334"/>
                  </a:lnTo>
                  <a:lnTo>
                    <a:pt x="197" y="335"/>
                  </a:lnTo>
                  <a:lnTo>
                    <a:pt x="197" y="335"/>
                  </a:lnTo>
                  <a:lnTo>
                    <a:pt x="197" y="336"/>
                  </a:lnTo>
                  <a:lnTo>
                    <a:pt x="197" y="336"/>
                  </a:lnTo>
                  <a:lnTo>
                    <a:pt x="197" y="337"/>
                  </a:lnTo>
                  <a:lnTo>
                    <a:pt x="197" y="338"/>
                  </a:lnTo>
                  <a:lnTo>
                    <a:pt x="196" y="339"/>
                  </a:lnTo>
                  <a:lnTo>
                    <a:pt x="197" y="340"/>
                  </a:lnTo>
                  <a:lnTo>
                    <a:pt x="197" y="340"/>
                  </a:lnTo>
                  <a:lnTo>
                    <a:pt x="197" y="341"/>
                  </a:lnTo>
                  <a:lnTo>
                    <a:pt x="197" y="342"/>
                  </a:lnTo>
                  <a:lnTo>
                    <a:pt x="196" y="345"/>
                  </a:lnTo>
                  <a:lnTo>
                    <a:pt x="195" y="346"/>
                  </a:lnTo>
                  <a:lnTo>
                    <a:pt x="195" y="346"/>
                  </a:lnTo>
                  <a:lnTo>
                    <a:pt x="194" y="347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94" y="349"/>
                  </a:lnTo>
                  <a:lnTo>
                    <a:pt x="194" y="350"/>
                  </a:lnTo>
                  <a:lnTo>
                    <a:pt x="194" y="352"/>
                  </a:lnTo>
                  <a:lnTo>
                    <a:pt x="194" y="352"/>
                  </a:lnTo>
                  <a:lnTo>
                    <a:pt x="194" y="355"/>
                  </a:lnTo>
                  <a:lnTo>
                    <a:pt x="194" y="356"/>
                  </a:lnTo>
                  <a:lnTo>
                    <a:pt x="194" y="357"/>
                  </a:lnTo>
                  <a:lnTo>
                    <a:pt x="194" y="358"/>
                  </a:lnTo>
                  <a:lnTo>
                    <a:pt x="192" y="359"/>
                  </a:lnTo>
                  <a:lnTo>
                    <a:pt x="192" y="360"/>
                  </a:lnTo>
                  <a:lnTo>
                    <a:pt x="192" y="361"/>
                  </a:lnTo>
                  <a:lnTo>
                    <a:pt x="192" y="362"/>
                  </a:lnTo>
                  <a:lnTo>
                    <a:pt x="191" y="367"/>
                  </a:lnTo>
                  <a:lnTo>
                    <a:pt x="192" y="367"/>
                  </a:lnTo>
                  <a:lnTo>
                    <a:pt x="192" y="368"/>
                  </a:lnTo>
                  <a:lnTo>
                    <a:pt x="192" y="369"/>
                  </a:lnTo>
                  <a:lnTo>
                    <a:pt x="193" y="370"/>
                  </a:lnTo>
                  <a:lnTo>
                    <a:pt x="193" y="371"/>
                  </a:lnTo>
                  <a:lnTo>
                    <a:pt x="192" y="371"/>
                  </a:lnTo>
                  <a:lnTo>
                    <a:pt x="192" y="372"/>
                  </a:lnTo>
                  <a:lnTo>
                    <a:pt x="189" y="374"/>
                  </a:lnTo>
                  <a:lnTo>
                    <a:pt x="188" y="375"/>
                  </a:lnTo>
                  <a:lnTo>
                    <a:pt x="186" y="378"/>
                  </a:lnTo>
                  <a:lnTo>
                    <a:pt x="185" y="379"/>
                  </a:lnTo>
                  <a:lnTo>
                    <a:pt x="185" y="380"/>
                  </a:lnTo>
                  <a:lnTo>
                    <a:pt x="182" y="381"/>
                  </a:lnTo>
                  <a:lnTo>
                    <a:pt x="180" y="381"/>
                  </a:lnTo>
                  <a:lnTo>
                    <a:pt x="176" y="383"/>
                  </a:lnTo>
                  <a:lnTo>
                    <a:pt x="175" y="382"/>
                  </a:lnTo>
                  <a:lnTo>
                    <a:pt x="175" y="382"/>
                  </a:lnTo>
                  <a:lnTo>
                    <a:pt x="174" y="383"/>
                  </a:lnTo>
                  <a:lnTo>
                    <a:pt x="175" y="383"/>
                  </a:lnTo>
                  <a:lnTo>
                    <a:pt x="175" y="384"/>
                  </a:lnTo>
                  <a:lnTo>
                    <a:pt x="174" y="385"/>
                  </a:lnTo>
                  <a:lnTo>
                    <a:pt x="174" y="385"/>
                  </a:lnTo>
                  <a:lnTo>
                    <a:pt x="174" y="386"/>
                  </a:lnTo>
                  <a:lnTo>
                    <a:pt x="173" y="386"/>
                  </a:lnTo>
                  <a:lnTo>
                    <a:pt x="172" y="386"/>
                  </a:lnTo>
                  <a:lnTo>
                    <a:pt x="172" y="386"/>
                  </a:lnTo>
                  <a:lnTo>
                    <a:pt x="171" y="386"/>
                  </a:lnTo>
                  <a:lnTo>
                    <a:pt x="171" y="387"/>
                  </a:lnTo>
                  <a:lnTo>
                    <a:pt x="170" y="387"/>
                  </a:lnTo>
                  <a:lnTo>
                    <a:pt x="167" y="388"/>
                  </a:lnTo>
                  <a:lnTo>
                    <a:pt x="167" y="388"/>
                  </a:lnTo>
                  <a:lnTo>
                    <a:pt x="167" y="388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5" y="391"/>
                  </a:lnTo>
                  <a:lnTo>
                    <a:pt x="164" y="391"/>
                  </a:lnTo>
                  <a:lnTo>
                    <a:pt x="161" y="392"/>
                  </a:lnTo>
                  <a:lnTo>
                    <a:pt x="160" y="392"/>
                  </a:lnTo>
                  <a:lnTo>
                    <a:pt x="159" y="392"/>
                  </a:lnTo>
                  <a:lnTo>
                    <a:pt x="157" y="394"/>
                  </a:lnTo>
                  <a:lnTo>
                    <a:pt x="157" y="395"/>
                  </a:lnTo>
                  <a:lnTo>
                    <a:pt x="156" y="395"/>
                  </a:lnTo>
                  <a:lnTo>
                    <a:pt x="155" y="396"/>
                  </a:lnTo>
                  <a:lnTo>
                    <a:pt x="153" y="397"/>
                  </a:lnTo>
                  <a:lnTo>
                    <a:pt x="153" y="398"/>
                  </a:lnTo>
                  <a:lnTo>
                    <a:pt x="152" y="398"/>
                  </a:lnTo>
                  <a:lnTo>
                    <a:pt x="146" y="398"/>
                  </a:lnTo>
                  <a:lnTo>
                    <a:pt x="142" y="395"/>
                  </a:lnTo>
                  <a:lnTo>
                    <a:pt x="141" y="395"/>
                  </a:lnTo>
                  <a:lnTo>
                    <a:pt x="141" y="395"/>
                  </a:lnTo>
                  <a:lnTo>
                    <a:pt x="140" y="394"/>
                  </a:lnTo>
                  <a:lnTo>
                    <a:pt x="139" y="394"/>
                  </a:lnTo>
                  <a:lnTo>
                    <a:pt x="139" y="394"/>
                  </a:lnTo>
                  <a:lnTo>
                    <a:pt x="139" y="394"/>
                  </a:lnTo>
                  <a:lnTo>
                    <a:pt x="138" y="394"/>
                  </a:lnTo>
                  <a:lnTo>
                    <a:pt x="137" y="395"/>
                  </a:lnTo>
                  <a:lnTo>
                    <a:pt x="136" y="395"/>
                  </a:lnTo>
                  <a:lnTo>
                    <a:pt x="135" y="395"/>
                  </a:lnTo>
                  <a:lnTo>
                    <a:pt x="135" y="397"/>
                  </a:lnTo>
                  <a:lnTo>
                    <a:pt x="134" y="398"/>
                  </a:lnTo>
                  <a:lnTo>
                    <a:pt x="133" y="399"/>
                  </a:lnTo>
                  <a:lnTo>
                    <a:pt x="132" y="399"/>
                  </a:lnTo>
                  <a:lnTo>
                    <a:pt x="131" y="400"/>
                  </a:lnTo>
                  <a:lnTo>
                    <a:pt x="129" y="400"/>
                  </a:lnTo>
                  <a:lnTo>
                    <a:pt x="125" y="399"/>
                  </a:lnTo>
                  <a:lnTo>
                    <a:pt x="125" y="399"/>
                  </a:lnTo>
                  <a:lnTo>
                    <a:pt x="125" y="399"/>
                  </a:lnTo>
                  <a:lnTo>
                    <a:pt x="124" y="399"/>
                  </a:lnTo>
                  <a:lnTo>
                    <a:pt x="123" y="399"/>
                  </a:lnTo>
                  <a:lnTo>
                    <a:pt x="122" y="399"/>
                  </a:lnTo>
                  <a:lnTo>
                    <a:pt x="121" y="399"/>
                  </a:lnTo>
                  <a:lnTo>
                    <a:pt x="120" y="400"/>
                  </a:lnTo>
                  <a:lnTo>
                    <a:pt x="110" y="399"/>
                  </a:lnTo>
                  <a:lnTo>
                    <a:pt x="109" y="399"/>
                  </a:lnTo>
                  <a:lnTo>
                    <a:pt x="108" y="399"/>
                  </a:lnTo>
                  <a:lnTo>
                    <a:pt x="107" y="399"/>
                  </a:lnTo>
                  <a:lnTo>
                    <a:pt x="105" y="399"/>
                  </a:lnTo>
                  <a:lnTo>
                    <a:pt x="104" y="399"/>
                  </a:lnTo>
                  <a:lnTo>
                    <a:pt x="104" y="403"/>
                  </a:lnTo>
                  <a:lnTo>
                    <a:pt x="104" y="404"/>
                  </a:lnTo>
                  <a:lnTo>
                    <a:pt x="104" y="408"/>
                  </a:lnTo>
                  <a:lnTo>
                    <a:pt x="104" y="409"/>
                  </a:lnTo>
                  <a:lnTo>
                    <a:pt x="103" y="411"/>
                  </a:lnTo>
                  <a:lnTo>
                    <a:pt x="103" y="412"/>
                  </a:lnTo>
                  <a:lnTo>
                    <a:pt x="100" y="409"/>
                  </a:lnTo>
                  <a:lnTo>
                    <a:pt x="99" y="409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5" y="409"/>
                  </a:lnTo>
                  <a:lnTo>
                    <a:pt x="94" y="409"/>
                  </a:lnTo>
                  <a:lnTo>
                    <a:pt x="92" y="409"/>
                  </a:lnTo>
                  <a:lnTo>
                    <a:pt x="91" y="409"/>
                  </a:lnTo>
                  <a:lnTo>
                    <a:pt x="90" y="410"/>
                  </a:lnTo>
                  <a:lnTo>
                    <a:pt x="90" y="411"/>
                  </a:lnTo>
                  <a:lnTo>
                    <a:pt x="89" y="411"/>
                  </a:lnTo>
                  <a:lnTo>
                    <a:pt x="88" y="412"/>
                  </a:lnTo>
                  <a:lnTo>
                    <a:pt x="87" y="412"/>
                  </a:lnTo>
                  <a:lnTo>
                    <a:pt x="86" y="414"/>
                  </a:lnTo>
                  <a:lnTo>
                    <a:pt x="85" y="414"/>
                  </a:lnTo>
                  <a:lnTo>
                    <a:pt x="83" y="415"/>
                  </a:lnTo>
                  <a:lnTo>
                    <a:pt x="83" y="415"/>
                  </a:lnTo>
                  <a:lnTo>
                    <a:pt x="82" y="416"/>
                  </a:lnTo>
                  <a:lnTo>
                    <a:pt x="83" y="416"/>
                  </a:lnTo>
                  <a:lnTo>
                    <a:pt x="82" y="417"/>
                  </a:lnTo>
                  <a:lnTo>
                    <a:pt x="80" y="417"/>
                  </a:lnTo>
                  <a:lnTo>
                    <a:pt x="80" y="418"/>
                  </a:lnTo>
                  <a:lnTo>
                    <a:pt x="79" y="419"/>
                  </a:lnTo>
                  <a:lnTo>
                    <a:pt x="78" y="421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77" y="422"/>
                  </a:lnTo>
                  <a:lnTo>
                    <a:pt x="77" y="422"/>
                  </a:lnTo>
                  <a:lnTo>
                    <a:pt x="76" y="422"/>
                  </a:lnTo>
                  <a:lnTo>
                    <a:pt x="76" y="423"/>
                  </a:lnTo>
                  <a:lnTo>
                    <a:pt x="76" y="424"/>
                  </a:lnTo>
                  <a:lnTo>
                    <a:pt x="76" y="424"/>
                  </a:lnTo>
                  <a:lnTo>
                    <a:pt x="69" y="426"/>
                  </a:lnTo>
                  <a:lnTo>
                    <a:pt x="68" y="427"/>
                  </a:lnTo>
                  <a:lnTo>
                    <a:pt x="66" y="427"/>
                  </a:lnTo>
                  <a:lnTo>
                    <a:pt x="66" y="428"/>
                  </a:lnTo>
                  <a:lnTo>
                    <a:pt x="65" y="427"/>
                  </a:lnTo>
                  <a:lnTo>
                    <a:pt x="64" y="426"/>
                  </a:lnTo>
                  <a:lnTo>
                    <a:pt x="63" y="426"/>
                  </a:lnTo>
                  <a:lnTo>
                    <a:pt x="62" y="426"/>
                  </a:lnTo>
                  <a:lnTo>
                    <a:pt x="62" y="427"/>
                  </a:lnTo>
                  <a:lnTo>
                    <a:pt x="62" y="427"/>
                  </a:lnTo>
                  <a:lnTo>
                    <a:pt x="60" y="428"/>
                  </a:lnTo>
                  <a:lnTo>
                    <a:pt x="60" y="428"/>
                  </a:lnTo>
                  <a:lnTo>
                    <a:pt x="59" y="427"/>
                  </a:lnTo>
                  <a:lnTo>
                    <a:pt x="58" y="427"/>
                  </a:lnTo>
                  <a:lnTo>
                    <a:pt x="58" y="427"/>
                  </a:lnTo>
                  <a:lnTo>
                    <a:pt x="57" y="428"/>
                  </a:lnTo>
                  <a:lnTo>
                    <a:pt x="57" y="429"/>
                  </a:lnTo>
                  <a:lnTo>
                    <a:pt x="57" y="429"/>
                  </a:lnTo>
                  <a:lnTo>
                    <a:pt x="56" y="429"/>
                  </a:lnTo>
                  <a:lnTo>
                    <a:pt x="56" y="429"/>
                  </a:lnTo>
                  <a:lnTo>
                    <a:pt x="55" y="429"/>
                  </a:lnTo>
                  <a:lnTo>
                    <a:pt x="53" y="427"/>
                  </a:lnTo>
                  <a:lnTo>
                    <a:pt x="52" y="428"/>
                  </a:lnTo>
                  <a:lnTo>
                    <a:pt x="51" y="430"/>
                  </a:lnTo>
                  <a:lnTo>
                    <a:pt x="50" y="431"/>
                  </a:lnTo>
                  <a:lnTo>
                    <a:pt x="45" y="432"/>
                  </a:lnTo>
                  <a:lnTo>
                    <a:pt x="44" y="433"/>
                  </a:lnTo>
                  <a:lnTo>
                    <a:pt x="43" y="434"/>
                  </a:lnTo>
                  <a:lnTo>
                    <a:pt x="42" y="435"/>
                  </a:lnTo>
                  <a:lnTo>
                    <a:pt x="40" y="434"/>
                  </a:lnTo>
                  <a:lnTo>
                    <a:pt x="39" y="434"/>
                  </a:lnTo>
                  <a:lnTo>
                    <a:pt x="40" y="437"/>
                  </a:lnTo>
                  <a:lnTo>
                    <a:pt x="37" y="438"/>
                  </a:lnTo>
                  <a:lnTo>
                    <a:pt x="30" y="438"/>
                  </a:lnTo>
                  <a:lnTo>
                    <a:pt x="29" y="439"/>
                  </a:lnTo>
                  <a:lnTo>
                    <a:pt x="28" y="440"/>
                  </a:lnTo>
                  <a:lnTo>
                    <a:pt x="27" y="441"/>
                  </a:lnTo>
                  <a:lnTo>
                    <a:pt x="27" y="441"/>
                  </a:lnTo>
                  <a:lnTo>
                    <a:pt x="24" y="443"/>
                  </a:lnTo>
                  <a:lnTo>
                    <a:pt x="20" y="443"/>
                  </a:lnTo>
                  <a:lnTo>
                    <a:pt x="19" y="443"/>
                  </a:lnTo>
                  <a:lnTo>
                    <a:pt x="18" y="443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6" y="443"/>
                  </a:lnTo>
                  <a:lnTo>
                    <a:pt x="15" y="443"/>
                  </a:lnTo>
                  <a:lnTo>
                    <a:pt x="15" y="442"/>
                  </a:lnTo>
                  <a:lnTo>
                    <a:pt x="14" y="442"/>
                  </a:lnTo>
                  <a:lnTo>
                    <a:pt x="13" y="442"/>
                  </a:lnTo>
                  <a:lnTo>
                    <a:pt x="13" y="442"/>
                  </a:lnTo>
                  <a:lnTo>
                    <a:pt x="12" y="443"/>
                  </a:lnTo>
                  <a:lnTo>
                    <a:pt x="11" y="443"/>
                  </a:lnTo>
                  <a:lnTo>
                    <a:pt x="11" y="443"/>
                  </a:lnTo>
                  <a:lnTo>
                    <a:pt x="11" y="443"/>
                  </a:lnTo>
                  <a:lnTo>
                    <a:pt x="10" y="443"/>
                  </a:lnTo>
                  <a:lnTo>
                    <a:pt x="10" y="443"/>
                  </a:lnTo>
                  <a:lnTo>
                    <a:pt x="9" y="443"/>
                  </a:lnTo>
                  <a:lnTo>
                    <a:pt x="8" y="442"/>
                  </a:lnTo>
                  <a:lnTo>
                    <a:pt x="7" y="442"/>
                  </a:lnTo>
                  <a:lnTo>
                    <a:pt x="6" y="442"/>
                  </a:lnTo>
                  <a:lnTo>
                    <a:pt x="4" y="441"/>
                  </a:lnTo>
                  <a:lnTo>
                    <a:pt x="2" y="440"/>
                  </a:lnTo>
                  <a:lnTo>
                    <a:pt x="1" y="438"/>
                  </a:lnTo>
                  <a:lnTo>
                    <a:pt x="0" y="435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1" y="425"/>
                  </a:lnTo>
                  <a:lnTo>
                    <a:pt x="2" y="423"/>
                  </a:lnTo>
                  <a:lnTo>
                    <a:pt x="2" y="421"/>
                  </a:lnTo>
                  <a:lnTo>
                    <a:pt x="1" y="419"/>
                  </a:lnTo>
                  <a:lnTo>
                    <a:pt x="2" y="418"/>
                  </a:lnTo>
                  <a:lnTo>
                    <a:pt x="3" y="415"/>
                  </a:lnTo>
                  <a:lnTo>
                    <a:pt x="3" y="411"/>
                  </a:lnTo>
                  <a:lnTo>
                    <a:pt x="5" y="409"/>
                  </a:lnTo>
                  <a:lnTo>
                    <a:pt x="5" y="406"/>
                  </a:lnTo>
                  <a:lnTo>
                    <a:pt x="6" y="404"/>
                  </a:lnTo>
                  <a:lnTo>
                    <a:pt x="6" y="402"/>
                  </a:lnTo>
                  <a:lnTo>
                    <a:pt x="7" y="399"/>
                  </a:lnTo>
                  <a:lnTo>
                    <a:pt x="8" y="397"/>
                  </a:lnTo>
                  <a:lnTo>
                    <a:pt x="10" y="395"/>
                  </a:lnTo>
                  <a:lnTo>
                    <a:pt x="11" y="395"/>
                  </a:lnTo>
                  <a:lnTo>
                    <a:pt x="12" y="394"/>
                  </a:lnTo>
                  <a:lnTo>
                    <a:pt x="12" y="393"/>
                  </a:lnTo>
                  <a:lnTo>
                    <a:pt x="12" y="392"/>
                  </a:lnTo>
                  <a:lnTo>
                    <a:pt x="13" y="391"/>
                  </a:lnTo>
                  <a:lnTo>
                    <a:pt x="13" y="390"/>
                  </a:lnTo>
                  <a:lnTo>
                    <a:pt x="15" y="387"/>
                  </a:lnTo>
                  <a:lnTo>
                    <a:pt x="15" y="387"/>
                  </a:lnTo>
                  <a:lnTo>
                    <a:pt x="17" y="386"/>
                  </a:lnTo>
                  <a:lnTo>
                    <a:pt x="17" y="385"/>
                  </a:lnTo>
                  <a:lnTo>
                    <a:pt x="18" y="384"/>
                  </a:lnTo>
                  <a:lnTo>
                    <a:pt x="19" y="383"/>
                  </a:lnTo>
                  <a:lnTo>
                    <a:pt x="19" y="382"/>
                  </a:lnTo>
                  <a:lnTo>
                    <a:pt x="19" y="381"/>
                  </a:lnTo>
                  <a:lnTo>
                    <a:pt x="19" y="380"/>
                  </a:lnTo>
                  <a:lnTo>
                    <a:pt x="19" y="380"/>
                  </a:lnTo>
                  <a:lnTo>
                    <a:pt x="20" y="378"/>
                  </a:lnTo>
                  <a:lnTo>
                    <a:pt x="21" y="376"/>
                  </a:lnTo>
                  <a:lnTo>
                    <a:pt x="22" y="374"/>
                  </a:lnTo>
                  <a:lnTo>
                    <a:pt x="21" y="370"/>
                  </a:lnTo>
                  <a:lnTo>
                    <a:pt x="20" y="365"/>
                  </a:lnTo>
                  <a:lnTo>
                    <a:pt x="19" y="355"/>
                  </a:lnTo>
                  <a:lnTo>
                    <a:pt x="18" y="353"/>
                  </a:lnTo>
                  <a:lnTo>
                    <a:pt x="17" y="35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5" y="352"/>
                  </a:lnTo>
                  <a:lnTo>
                    <a:pt x="15" y="351"/>
                  </a:lnTo>
                  <a:lnTo>
                    <a:pt x="15" y="350"/>
                  </a:lnTo>
                  <a:lnTo>
                    <a:pt x="15" y="346"/>
                  </a:lnTo>
                  <a:lnTo>
                    <a:pt x="12" y="335"/>
                  </a:lnTo>
                  <a:lnTo>
                    <a:pt x="12" y="332"/>
                  </a:lnTo>
                  <a:lnTo>
                    <a:pt x="13" y="331"/>
                  </a:lnTo>
                  <a:lnTo>
                    <a:pt x="13" y="327"/>
                  </a:lnTo>
                  <a:lnTo>
                    <a:pt x="13" y="326"/>
                  </a:lnTo>
                  <a:lnTo>
                    <a:pt x="13" y="325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3" y="317"/>
                  </a:lnTo>
                  <a:lnTo>
                    <a:pt x="14" y="313"/>
                  </a:lnTo>
                  <a:lnTo>
                    <a:pt x="15" y="311"/>
                  </a:lnTo>
                  <a:lnTo>
                    <a:pt x="15" y="309"/>
                  </a:lnTo>
                  <a:lnTo>
                    <a:pt x="15" y="308"/>
                  </a:lnTo>
                  <a:lnTo>
                    <a:pt x="14" y="305"/>
                  </a:lnTo>
                  <a:lnTo>
                    <a:pt x="14" y="303"/>
                  </a:lnTo>
                  <a:lnTo>
                    <a:pt x="9" y="297"/>
                  </a:lnTo>
                  <a:lnTo>
                    <a:pt x="9" y="296"/>
                  </a:lnTo>
                  <a:lnTo>
                    <a:pt x="9" y="296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1" y="296"/>
                  </a:lnTo>
                  <a:lnTo>
                    <a:pt x="12" y="295"/>
                  </a:lnTo>
                  <a:lnTo>
                    <a:pt x="12" y="293"/>
                  </a:lnTo>
                  <a:lnTo>
                    <a:pt x="12" y="292"/>
                  </a:lnTo>
                  <a:lnTo>
                    <a:pt x="11" y="293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9" y="291"/>
                  </a:lnTo>
                  <a:lnTo>
                    <a:pt x="8" y="291"/>
                  </a:lnTo>
                  <a:lnTo>
                    <a:pt x="8" y="290"/>
                  </a:lnTo>
                  <a:lnTo>
                    <a:pt x="8" y="290"/>
                  </a:lnTo>
                  <a:lnTo>
                    <a:pt x="8" y="290"/>
                  </a:lnTo>
                  <a:lnTo>
                    <a:pt x="9" y="290"/>
                  </a:lnTo>
                  <a:lnTo>
                    <a:pt x="10" y="289"/>
                  </a:lnTo>
                  <a:lnTo>
                    <a:pt x="10" y="288"/>
                  </a:lnTo>
                  <a:lnTo>
                    <a:pt x="11" y="287"/>
                  </a:lnTo>
                  <a:lnTo>
                    <a:pt x="10" y="286"/>
                  </a:lnTo>
                  <a:lnTo>
                    <a:pt x="10" y="286"/>
                  </a:lnTo>
                  <a:lnTo>
                    <a:pt x="10" y="285"/>
                  </a:lnTo>
                  <a:lnTo>
                    <a:pt x="10" y="284"/>
                  </a:lnTo>
                  <a:lnTo>
                    <a:pt x="10" y="284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9" y="280"/>
                  </a:lnTo>
                  <a:lnTo>
                    <a:pt x="10" y="278"/>
                  </a:lnTo>
                  <a:lnTo>
                    <a:pt x="11" y="277"/>
                  </a:lnTo>
                  <a:lnTo>
                    <a:pt x="10" y="275"/>
                  </a:lnTo>
                  <a:lnTo>
                    <a:pt x="9" y="275"/>
                  </a:lnTo>
                  <a:lnTo>
                    <a:pt x="8" y="274"/>
                  </a:lnTo>
                  <a:lnTo>
                    <a:pt x="8" y="273"/>
                  </a:lnTo>
                  <a:lnTo>
                    <a:pt x="8" y="273"/>
                  </a:lnTo>
                  <a:lnTo>
                    <a:pt x="9" y="272"/>
                  </a:lnTo>
                  <a:lnTo>
                    <a:pt x="10" y="273"/>
                  </a:lnTo>
                  <a:lnTo>
                    <a:pt x="11" y="273"/>
                  </a:lnTo>
                  <a:lnTo>
                    <a:pt x="12" y="272"/>
                  </a:lnTo>
                  <a:lnTo>
                    <a:pt x="11" y="272"/>
                  </a:lnTo>
                  <a:lnTo>
                    <a:pt x="11" y="272"/>
                  </a:lnTo>
                  <a:lnTo>
                    <a:pt x="11" y="271"/>
                  </a:lnTo>
                  <a:lnTo>
                    <a:pt x="12" y="271"/>
                  </a:lnTo>
                  <a:lnTo>
                    <a:pt x="13" y="271"/>
                  </a:lnTo>
                  <a:lnTo>
                    <a:pt x="13" y="270"/>
                  </a:lnTo>
                  <a:lnTo>
                    <a:pt x="13" y="269"/>
                  </a:lnTo>
                  <a:lnTo>
                    <a:pt x="13" y="268"/>
                  </a:lnTo>
                  <a:lnTo>
                    <a:pt x="14" y="268"/>
                  </a:lnTo>
                  <a:lnTo>
                    <a:pt x="15" y="267"/>
                  </a:lnTo>
                  <a:lnTo>
                    <a:pt x="15" y="267"/>
                  </a:lnTo>
                  <a:lnTo>
                    <a:pt x="16" y="266"/>
                  </a:lnTo>
                  <a:lnTo>
                    <a:pt x="17" y="264"/>
                  </a:lnTo>
                  <a:lnTo>
                    <a:pt x="17" y="263"/>
                  </a:lnTo>
                  <a:lnTo>
                    <a:pt x="19" y="261"/>
                  </a:lnTo>
                  <a:lnTo>
                    <a:pt x="23" y="256"/>
                  </a:lnTo>
                  <a:lnTo>
                    <a:pt x="23" y="256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4" y="254"/>
                  </a:lnTo>
                  <a:lnTo>
                    <a:pt x="24" y="254"/>
                  </a:lnTo>
                  <a:lnTo>
                    <a:pt x="25" y="254"/>
                  </a:lnTo>
                  <a:lnTo>
                    <a:pt x="25" y="253"/>
                  </a:lnTo>
                  <a:lnTo>
                    <a:pt x="25" y="252"/>
                  </a:lnTo>
                  <a:lnTo>
                    <a:pt x="25" y="252"/>
                  </a:lnTo>
                  <a:lnTo>
                    <a:pt x="26" y="250"/>
                  </a:lnTo>
                  <a:lnTo>
                    <a:pt x="26" y="249"/>
                  </a:lnTo>
                  <a:lnTo>
                    <a:pt x="25" y="248"/>
                  </a:lnTo>
                  <a:lnTo>
                    <a:pt x="24" y="248"/>
                  </a:lnTo>
                  <a:lnTo>
                    <a:pt x="23" y="247"/>
                  </a:lnTo>
                  <a:lnTo>
                    <a:pt x="22" y="245"/>
                  </a:lnTo>
                  <a:lnTo>
                    <a:pt x="23" y="244"/>
                  </a:lnTo>
                  <a:lnTo>
                    <a:pt x="24" y="243"/>
                  </a:lnTo>
                  <a:lnTo>
                    <a:pt x="27" y="243"/>
                  </a:lnTo>
                  <a:lnTo>
                    <a:pt x="27" y="242"/>
                  </a:lnTo>
                  <a:lnTo>
                    <a:pt x="29" y="240"/>
                  </a:lnTo>
                  <a:lnTo>
                    <a:pt x="29" y="240"/>
                  </a:lnTo>
                  <a:lnTo>
                    <a:pt x="31" y="235"/>
                  </a:lnTo>
                  <a:lnTo>
                    <a:pt x="31" y="235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2" y="233"/>
                  </a:lnTo>
                  <a:lnTo>
                    <a:pt x="31" y="230"/>
                  </a:lnTo>
                  <a:lnTo>
                    <a:pt x="31" y="229"/>
                  </a:lnTo>
                  <a:lnTo>
                    <a:pt x="30" y="229"/>
                  </a:lnTo>
                  <a:lnTo>
                    <a:pt x="30" y="228"/>
                  </a:lnTo>
                  <a:lnTo>
                    <a:pt x="31" y="228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1" y="225"/>
                  </a:lnTo>
                  <a:lnTo>
                    <a:pt x="28" y="223"/>
                  </a:lnTo>
                  <a:lnTo>
                    <a:pt x="27" y="222"/>
                  </a:lnTo>
                  <a:lnTo>
                    <a:pt x="29" y="222"/>
                  </a:lnTo>
                  <a:lnTo>
                    <a:pt x="29" y="221"/>
                  </a:lnTo>
                  <a:lnTo>
                    <a:pt x="29" y="219"/>
                  </a:lnTo>
                  <a:lnTo>
                    <a:pt x="28" y="218"/>
                  </a:lnTo>
                  <a:lnTo>
                    <a:pt x="25" y="217"/>
                  </a:lnTo>
                  <a:lnTo>
                    <a:pt x="24" y="215"/>
                  </a:lnTo>
                  <a:lnTo>
                    <a:pt x="20" y="208"/>
                  </a:lnTo>
                  <a:lnTo>
                    <a:pt x="20" y="207"/>
                  </a:lnTo>
                  <a:lnTo>
                    <a:pt x="19" y="206"/>
                  </a:lnTo>
                  <a:lnTo>
                    <a:pt x="18" y="206"/>
                  </a:lnTo>
                  <a:lnTo>
                    <a:pt x="17" y="205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04"/>
                  </a:lnTo>
                  <a:lnTo>
                    <a:pt x="16" y="201"/>
                  </a:lnTo>
                  <a:lnTo>
                    <a:pt x="15" y="201"/>
                  </a:lnTo>
                  <a:lnTo>
                    <a:pt x="15" y="195"/>
                  </a:lnTo>
                  <a:lnTo>
                    <a:pt x="15" y="193"/>
                  </a:lnTo>
                  <a:lnTo>
                    <a:pt x="15" y="191"/>
                  </a:lnTo>
                  <a:lnTo>
                    <a:pt x="15" y="190"/>
                  </a:lnTo>
                  <a:lnTo>
                    <a:pt x="16" y="188"/>
                  </a:lnTo>
                  <a:lnTo>
                    <a:pt x="16" y="188"/>
                  </a:lnTo>
                  <a:lnTo>
                    <a:pt x="17" y="187"/>
                  </a:lnTo>
                  <a:lnTo>
                    <a:pt x="18" y="187"/>
                  </a:lnTo>
                  <a:lnTo>
                    <a:pt x="19" y="186"/>
                  </a:lnTo>
                  <a:lnTo>
                    <a:pt x="19" y="186"/>
                  </a:lnTo>
                  <a:lnTo>
                    <a:pt x="19" y="185"/>
                  </a:lnTo>
                  <a:lnTo>
                    <a:pt x="20" y="181"/>
                  </a:lnTo>
                  <a:lnTo>
                    <a:pt x="20" y="181"/>
                  </a:lnTo>
                  <a:lnTo>
                    <a:pt x="21" y="181"/>
                  </a:lnTo>
                  <a:lnTo>
                    <a:pt x="23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5" y="179"/>
                  </a:lnTo>
                  <a:lnTo>
                    <a:pt x="27" y="177"/>
                  </a:lnTo>
                  <a:lnTo>
                    <a:pt x="27" y="176"/>
                  </a:lnTo>
                  <a:lnTo>
                    <a:pt x="27" y="176"/>
                  </a:lnTo>
                  <a:lnTo>
                    <a:pt x="29" y="174"/>
                  </a:lnTo>
                  <a:lnTo>
                    <a:pt x="30" y="174"/>
                  </a:lnTo>
                  <a:lnTo>
                    <a:pt x="31" y="171"/>
                  </a:lnTo>
                  <a:lnTo>
                    <a:pt x="32" y="170"/>
                  </a:lnTo>
                  <a:lnTo>
                    <a:pt x="34" y="170"/>
                  </a:lnTo>
                  <a:lnTo>
                    <a:pt x="35" y="168"/>
                  </a:lnTo>
                  <a:lnTo>
                    <a:pt x="36" y="168"/>
                  </a:lnTo>
                  <a:lnTo>
                    <a:pt x="36" y="167"/>
                  </a:lnTo>
                  <a:lnTo>
                    <a:pt x="36" y="166"/>
                  </a:lnTo>
                  <a:lnTo>
                    <a:pt x="36" y="165"/>
                  </a:lnTo>
                  <a:lnTo>
                    <a:pt x="38" y="164"/>
                  </a:lnTo>
                  <a:lnTo>
                    <a:pt x="38" y="163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6" y="157"/>
                  </a:lnTo>
                  <a:lnTo>
                    <a:pt x="38" y="153"/>
                  </a:lnTo>
                  <a:lnTo>
                    <a:pt x="39" y="151"/>
                  </a:lnTo>
                  <a:lnTo>
                    <a:pt x="40" y="150"/>
                  </a:lnTo>
                  <a:lnTo>
                    <a:pt x="40" y="149"/>
                  </a:lnTo>
                  <a:lnTo>
                    <a:pt x="41" y="148"/>
                  </a:lnTo>
                  <a:lnTo>
                    <a:pt x="41" y="146"/>
                  </a:lnTo>
                  <a:lnTo>
                    <a:pt x="41" y="145"/>
                  </a:lnTo>
                  <a:lnTo>
                    <a:pt x="41" y="144"/>
                  </a:lnTo>
                  <a:lnTo>
                    <a:pt x="42" y="142"/>
                  </a:lnTo>
                  <a:lnTo>
                    <a:pt x="43" y="138"/>
                  </a:lnTo>
                  <a:lnTo>
                    <a:pt x="44" y="136"/>
                  </a:lnTo>
                  <a:lnTo>
                    <a:pt x="44" y="135"/>
                  </a:lnTo>
                  <a:lnTo>
                    <a:pt x="43" y="133"/>
                  </a:lnTo>
                  <a:lnTo>
                    <a:pt x="42" y="131"/>
                  </a:lnTo>
                  <a:lnTo>
                    <a:pt x="43" y="129"/>
                  </a:lnTo>
                  <a:lnTo>
                    <a:pt x="45" y="128"/>
                  </a:lnTo>
                  <a:lnTo>
                    <a:pt x="48" y="126"/>
                  </a:lnTo>
                  <a:lnTo>
                    <a:pt x="50" y="125"/>
                  </a:lnTo>
                  <a:lnTo>
                    <a:pt x="51" y="122"/>
                  </a:lnTo>
                  <a:lnTo>
                    <a:pt x="53" y="116"/>
                  </a:lnTo>
                  <a:lnTo>
                    <a:pt x="56" y="108"/>
                  </a:lnTo>
                  <a:lnTo>
                    <a:pt x="56" y="107"/>
                  </a:lnTo>
                  <a:lnTo>
                    <a:pt x="56" y="106"/>
                  </a:lnTo>
                  <a:lnTo>
                    <a:pt x="56" y="105"/>
                  </a:lnTo>
                  <a:lnTo>
                    <a:pt x="55" y="105"/>
                  </a:lnTo>
                  <a:lnTo>
                    <a:pt x="55" y="105"/>
                  </a:lnTo>
                  <a:lnTo>
                    <a:pt x="54" y="104"/>
                  </a:lnTo>
                  <a:lnTo>
                    <a:pt x="54" y="103"/>
                  </a:lnTo>
                  <a:lnTo>
                    <a:pt x="54" y="102"/>
                  </a:lnTo>
                  <a:lnTo>
                    <a:pt x="52" y="103"/>
                  </a:lnTo>
                  <a:lnTo>
                    <a:pt x="52" y="102"/>
                  </a:lnTo>
                  <a:lnTo>
                    <a:pt x="50" y="102"/>
                  </a:lnTo>
                  <a:lnTo>
                    <a:pt x="50" y="101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5" y="98"/>
                  </a:lnTo>
                  <a:lnTo>
                    <a:pt x="60" y="98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5" y="93"/>
                  </a:lnTo>
                  <a:lnTo>
                    <a:pt x="68" y="91"/>
                  </a:lnTo>
                  <a:lnTo>
                    <a:pt x="68" y="90"/>
                  </a:lnTo>
                  <a:lnTo>
                    <a:pt x="68" y="84"/>
                  </a:lnTo>
                  <a:lnTo>
                    <a:pt x="68" y="83"/>
                  </a:lnTo>
                  <a:lnTo>
                    <a:pt x="69" y="84"/>
                  </a:lnTo>
                  <a:lnTo>
                    <a:pt x="70" y="84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70" y="81"/>
                  </a:lnTo>
                  <a:lnTo>
                    <a:pt x="71" y="81"/>
                  </a:lnTo>
                  <a:lnTo>
                    <a:pt x="83" y="83"/>
                  </a:lnTo>
                  <a:lnTo>
                    <a:pt x="83" y="83"/>
                  </a:lnTo>
                  <a:lnTo>
                    <a:pt x="83" y="84"/>
                  </a:lnTo>
                  <a:lnTo>
                    <a:pt x="84" y="84"/>
                  </a:lnTo>
                  <a:lnTo>
                    <a:pt x="85" y="84"/>
                  </a:lnTo>
                  <a:lnTo>
                    <a:pt x="86" y="84"/>
                  </a:lnTo>
                  <a:lnTo>
                    <a:pt x="87" y="85"/>
                  </a:lnTo>
                  <a:lnTo>
                    <a:pt x="87" y="85"/>
                  </a:lnTo>
                  <a:lnTo>
                    <a:pt x="88" y="84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4" y="81"/>
                  </a:lnTo>
                  <a:lnTo>
                    <a:pt x="97" y="78"/>
                  </a:lnTo>
                  <a:lnTo>
                    <a:pt x="97" y="77"/>
                  </a:lnTo>
                  <a:lnTo>
                    <a:pt x="97" y="76"/>
                  </a:lnTo>
                  <a:lnTo>
                    <a:pt x="97" y="75"/>
                  </a:lnTo>
                  <a:lnTo>
                    <a:pt x="97" y="72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100" y="69"/>
                  </a:lnTo>
                  <a:lnTo>
                    <a:pt x="101" y="68"/>
                  </a:lnTo>
                  <a:lnTo>
                    <a:pt x="103" y="63"/>
                  </a:lnTo>
                  <a:lnTo>
                    <a:pt x="106" y="55"/>
                  </a:lnTo>
                  <a:lnTo>
                    <a:pt x="107" y="54"/>
                  </a:lnTo>
                  <a:lnTo>
                    <a:pt x="109" y="52"/>
                  </a:lnTo>
                  <a:lnTo>
                    <a:pt x="110" y="51"/>
                  </a:lnTo>
                  <a:lnTo>
                    <a:pt x="111" y="51"/>
                  </a:lnTo>
                  <a:lnTo>
                    <a:pt x="113" y="44"/>
                  </a:lnTo>
                  <a:lnTo>
                    <a:pt x="114" y="43"/>
                  </a:lnTo>
                  <a:lnTo>
                    <a:pt x="115" y="41"/>
                  </a:lnTo>
                  <a:lnTo>
                    <a:pt x="117" y="39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8" y="37"/>
                  </a:lnTo>
                  <a:lnTo>
                    <a:pt x="121" y="36"/>
                  </a:lnTo>
                  <a:lnTo>
                    <a:pt x="124" y="34"/>
                  </a:lnTo>
                  <a:lnTo>
                    <a:pt x="124" y="34"/>
                  </a:lnTo>
                  <a:lnTo>
                    <a:pt x="125" y="34"/>
                  </a:lnTo>
                  <a:lnTo>
                    <a:pt x="127" y="34"/>
                  </a:lnTo>
                  <a:lnTo>
                    <a:pt x="127" y="34"/>
                  </a:lnTo>
                  <a:lnTo>
                    <a:pt x="128" y="35"/>
                  </a:lnTo>
                  <a:lnTo>
                    <a:pt x="129" y="36"/>
                  </a:lnTo>
                  <a:lnTo>
                    <a:pt x="132" y="36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5" y="37"/>
                  </a:lnTo>
                  <a:lnTo>
                    <a:pt x="135" y="37"/>
                  </a:lnTo>
                  <a:lnTo>
                    <a:pt x="136" y="38"/>
                  </a:lnTo>
                  <a:lnTo>
                    <a:pt x="139" y="41"/>
                  </a:lnTo>
                  <a:lnTo>
                    <a:pt x="139" y="41"/>
                  </a:lnTo>
                  <a:lnTo>
                    <a:pt x="140" y="42"/>
                  </a:lnTo>
                  <a:lnTo>
                    <a:pt x="141" y="43"/>
                  </a:lnTo>
                  <a:lnTo>
                    <a:pt x="141" y="43"/>
                  </a:lnTo>
                  <a:lnTo>
                    <a:pt x="142" y="43"/>
                  </a:lnTo>
                  <a:lnTo>
                    <a:pt x="143" y="43"/>
                  </a:lnTo>
                  <a:lnTo>
                    <a:pt x="146" y="41"/>
                  </a:lnTo>
                  <a:lnTo>
                    <a:pt x="147" y="40"/>
                  </a:lnTo>
                  <a:lnTo>
                    <a:pt x="149" y="38"/>
                  </a:lnTo>
                  <a:lnTo>
                    <a:pt x="151" y="36"/>
                  </a:lnTo>
                  <a:lnTo>
                    <a:pt x="153" y="30"/>
                  </a:lnTo>
                  <a:lnTo>
                    <a:pt x="154" y="29"/>
                  </a:lnTo>
                  <a:lnTo>
                    <a:pt x="155" y="29"/>
                  </a:lnTo>
                  <a:lnTo>
                    <a:pt x="155" y="29"/>
                  </a:lnTo>
                  <a:lnTo>
                    <a:pt x="163" y="25"/>
                  </a:lnTo>
                  <a:lnTo>
                    <a:pt x="168" y="23"/>
                  </a:lnTo>
                  <a:lnTo>
                    <a:pt x="169" y="23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1" y="24"/>
                  </a:lnTo>
                  <a:lnTo>
                    <a:pt x="172" y="25"/>
                  </a:lnTo>
                  <a:lnTo>
                    <a:pt x="173" y="25"/>
                  </a:lnTo>
                  <a:lnTo>
                    <a:pt x="173" y="26"/>
                  </a:lnTo>
                  <a:lnTo>
                    <a:pt x="174" y="29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5" y="31"/>
                  </a:lnTo>
                  <a:lnTo>
                    <a:pt x="176" y="31"/>
                  </a:lnTo>
                  <a:lnTo>
                    <a:pt x="177" y="31"/>
                  </a:lnTo>
                  <a:lnTo>
                    <a:pt x="178" y="31"/>
                  </a:lnTo>
                  <a:lnTo>
                    <a:pt x="183" y="31"/>
                  </a:lnTo>
                  <a:lnTo>
                    <a:pt x="186" y="30"/>
                  </a:lnTo>
                  <a:lnTo>
                    <a:pt x="187" y="30"/>
                  </a:lnTo>
                  <a:lnTo>
                    <a:pt x="188" y="29"/>
                  </a:lnTo>
                  <a:lnTo>
                    <a:pt x="196" y="23"/>
                  </a:lnTo>
                  <a:lnTo>
                    <a:pt x="197" y="23"/>
                  </a:lnTo>
                  <a:lnTo>
                    <a:pt x="198" y="23"/>
                  </a:lnTo>
                  <a:lnTo>
                    <a:pt x="199" y="23"/>
                  </a:lnTo>
                  <a:lnTo>
                    <a:pt x="201" y="23"/>
                  </a:lnTo>
                  <a:lnTo>
                    <a:pt x="201" y="23"/>
                  </a:lnTo>
                  <a:lnTo>
                    <a:pt x="203" y="23"/>
                  </a:lnTo>
                  <a:lnTo>
                    <a:pt x="204" y="22"/>
                  </a:lnTo>
                  <a:lnTo>
                    <a:pt x="209" y="20"/>
                  </a:lnTo>
                  <a:lnTo>
                    <a:pt x="210" y="20"/>
                  </a:lnTo>
                  <a:lnTo>
                    <a:pt x="217" y="19"/>
                  </a:lnTo>
                  <a:lnTo>
                    <a:pt x="218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0" y="17"/>
                  </a:lnTo>
                  <a:lnTo>
                    <a:pt x="220" y="16"/>
                  </a:lnTo>
                  <a:lnTo>
                    <a:pt x="220" y="15"/>
                  </a:lnTo>
                  <a:lnTo>
                    <a:pt x="220" y="15"/>
                  </a:lnTo>
                  <a:lnTo>
                    <a:pt x="219" y="14"/>
                  </a:lnTo>
                  <a:lnTo>
                    <a:pt x="218" y="13"/>
                  </a:lnTo>
                  <a:lnTo>
                    <a:pt x="217" y="12"/>
                  </a:lnTo>
                  <a:lnTo>
                    <a:pt x="216" y="10"/>
                  </a:lnTo>
                  <a:lnTo>
                    <a:pt x="216" y="9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7"/>
                  </a:lnTo>
                  <a:lnTo>
                    <a:pt x="217" y="6"/>
                  </a:lnTo>
                  <a:lnTo>
                    <a:pt x="218" y="3"/>
                  </a:lnTo>
                  <a:lnTo>
                    <a:pt x="220" y="2"/>
                  </a:lnTo>
                  <a:lnTo>
                    <a:pt x="223" y="0"/>
                  </a:lnTo>
                  <a:lnTo>
                    <a:pt x="223" y="2"/>
                  </a:lnTo>
                  <a:lnTo>
                    <a:pt x="223" y="3"/>
                  </a:lnTo>
                  <a:lnTo>
                    <a:pt x="223" y="4"/>
                  </a:lnTo>
                  <a:lnTo>
                    <a:pt x="223" y="5"/>
                  </a:lnTo>
                  <a:lnTo>
                    <a:pt x="223" y="6"/>
                  </a:lnTo>
                  <a:lnTo>
                    <a:pt x="224" y="6"/>
                  </a:lnTo>
                  <a:lnTo>
                    <a:pt x="226" y="8"/>
                  </a:lnTo>
                  <a:lnTo>
                    <a:pt x="228" y="10"/>
                  </a:lnTo>
                  <a:lnTo>
                    <a:pt x="229" y="12"/>
                  </a:lnTo>
                  <a:lnTo>
                    <a:pt x="229" y="13"/>
                  </a:lnTo>
                  <a:lnTo>
                    <a:pt x="229" y="14"/>
                  </a:lnTo>
                  <a:lnTo>
                    <a:pt x="229" y="14"/>
                  </a:lnTo>
                  <a:lnTo>
                    <a:pt x="229" y="18"/>
                  </a:lnTo>
                  <a:lnTo>
                    <a:pt x="230" y="23"/>
                  </a:lnTo>
                  <a:lnTo>
                    <a:pt x="231" y="25"/>
                  </a:lnTo>
                  <a:lnTo>
                    <a:pt x="231" y="27"/>
                  </a:lnTo>
                  <a:lnTo>
                    <a:pt x="232" y="28"/>
                  </a:lnTo>
                  <a:lnTo>
                    <a:pt x="232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1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4" y="30"/>
                  </a:lnTo>
                  <a:lnTo>
                    <a:pt x="244" y="31"/>
                  </a:lnTo>
                  <a:lnTo>
                    <a:pt x="243" y="32"/>
                  </a:lnTo>
                  <a:lnTo>
                    <a:pt x="243" y="32"/>
                  </a:lnTo>
                  <a:lnTo>
                    <a:pt x="241" y="33"/>
                  </a:lnTo>
                  <a:lnTo>
                    <a:pt x="231" y="36"/>
                  </a:lnTo>
                  <a:lnTo>
                    <a:pt x="229" y="38"/>
                  </a:lnTo>
                  <a:lnTo>
                    <a:pt x="224" y="39"/>
                  </a:lnTo>
                  <a:lnTo>
                    <a:pt x="222" y="40"/>
                  </a:lnTo>
                  <a:lnTo>
                    <a:pt x="221" y="41"/>
                  </a:lnTo>
                  <a:lnTo>
                    <a:pt x="220" y="42"/>
                  </a:lnTo>
                  <a:lnTo>
                    <a:pt x="219" y="43"/>
                  </a:lnTo>
                  <a:lnTo>
                    <a:pt x="219" y="48"/>
                  </a:lnTo>
                  <a:lnTo>
                    <a:pt x="219" y="48"/>
                  </a:lnTo>
                  <a:lnTo>
                    <a:pt x="218" y="49"/>
                  </a:lnTo>
                  <a:lnTo>
                    <a:pt x="218" y="49"/>
                  </a:lnTo>
                  <a:lnTo>
                    <a:pt x="217" y="49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6"/>
                  </a:lnTo>
                  <a:lnTo>
                    <a:pt x="215" y="46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6"/>
                  </a:lnTo>
                  <a:lnTo>
                    <a:pt x="214" y="46"/>
                  </a:lnTo>
                  <a:lnTo>
                    <a:pt x="213" y="48"/>
                  </a:lnTo>
                  <a:lnTo>
                    <a:pt x="213" y="49"/>
                  </a:lnTo>
                  <a:lnTo>
                    <a:pt x="213" y="49"/>
                  </a:lnTo>
                  <a:lnTo>
                    <a:pt x="212" y="49"/>
                  </a:lnTo>
                  <a:lnTo>
                    <a:pt x="211" y="50"/>
                  </a:lnTo>
                  <a:lnTo>
                    <a:pt x="211" y="50"/>
                  </a:lnTo>
                  <a:lnTo>
                    <a:pt x="211" y="52"/>
                  </a:lnTo>
                  <a:lnTo>
                    <a:pt x="210" y="52"/>
                  </a:lnTo>
                  <a:lnTo>
                    <a:pt x="211" y="53"/>
                  </a:lnTo>
                  <a:lnTo>
                    <a:pt x="211" y="54"/>
                  </a:lnTo>
                  <a:lnTo>
                    <a:pt x="211" y="54"/>
                  </a:lnTo>
                  <a:lnTo>
                    <a:pt x="215" y="56"/>
                  </a:lnTo>
                  <a:lnTo>
                    <a:pt x="216" y="57"/>
                  </a:lnTo>
                  <a:lnTo>
                    <a:pt x="216" y="57"/>
                  </a:lnTo>
                  <a:lnTo>
                    <a:pt x="217" y="60"/>
                  </a:lnTo>
                  <a:lnTo>
                    <a:pt x="218" y="60"/>
                  </a:lnTo>
                  <a:lnTo>
                    <a:pt x="218" y="61"/>
                  </a:lnTo>
                  <a:lnTo>
                    <a:pt x="220" y="62"/>
                  </a:lnTo>
                  <a:lnTo>
                    <a:pt x="225" y="62"/>
                  </a:lnTo>
                  <a:lnTo>
                    <a:pt x="226" y="63"/>
                  </a:lnTo>
                  <a:lnTo>
                    <a:pt x="226" y="63"/>
                  </a:lnTo>
                  <a:lnTo>
                    <a:pt x="227" y="63"/>
                  </a:lnTo>
                  <a:lnTo>
                    <a:pt x="228" y="63"/>
                  </a:lnTo>
                  <a:lnTo>
                    <a:pt x="229" y="64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6" y="65"/>
                  </a:lnTo>
                  <a:lnTo>
                    <a:pt x="236" y="65"/>
                  </a:lnTo>
                  <a:lnTo>
                    <a:pt x="236" y="65"/>
                  </a:lnTo>
                  <a:lnTo>
                    <a:pt x="237" y="66"/>
                  </a:lnTo>
                  <a:lnTo>
                    <a:pt x="237" y="67"/>
                  </a:lnTo>
                  <a:lnTo>
                    <a:pt x="238" y="68"/>
                  </a:lnTo>
                  <a:lnTo>
                    <a:pt x="238" y="68"/>
                  </a:lnTo>
                  <a:lnTo>
                    <a:pt x="238" y="71"/>
                  </a:lnTo>
                  <a:lnTo>
                    <a:pt x="238" y="74"/>
                  </a:lnTo>
                  <a:lnTo>
                    <a:pt x="237" y="76"/>
                  </a:lnTo>
                  <a:lnTo>
                    <a:pt x="237" y="77"/>
                  </a:lnTo>
                  <a:lnTo>
                    <a:pt x="237" y="79"/>
                  </a:lnTo>
                  <a:lnTo>
                    <a:pt x="237" y="80"/>
                  </a:lnTo>
                  <a:lnTo>
                    <a:pt x="238" y="81"/>
                  </a:lnTo>
                  <a:lnTo>
                    <a:pt x="238" y="81"/>
                  </a:lnTo>
                  <a:lnTo>
                    <a:pt x="239" y="82"/>
                  </a:lnTo>
                  <a:lnTo>
                    <a:pt x="239" y="83"/>
                  </a:lnTo>
                  <a:lnTo>
                    <a:pt x="239" y="84"/>
                  </a:lnTo>
                  <a:lnTo>
                    <a:pt x="239" y="84"/>
                  </a:lnTo>
                  <a:lnTo>
                    <a:pt x="240" y="84"/>
                  </a:lnTo>
                  <a:lnTo>
                    <a:pt x="241" y="84"/>
                  </a:lnTo>
                  <a:lnTo>
                    <a:pt x="242" y="84"/>
                  </a:lnTo>
                  <a:lnTo>
                    <a:pt x="243" y="85"/>
                  </a:lnTo>
                  <a:lnTo>
                    <a:pt x="243" y="87"/>
                  </a:lnTo>
                  <a:lnTo>
                    <a:pt x="243" y="87"/>
                  </a:lnTo>
                  <a:lnTo>
                    <a:pt x="244" y="88"/>
                  </a:lnTo>
                  <a:lnTo>
                    <a:pt x="245" y="89"/>
                  </a:lnTo>
                  <a:lnTo>
                    <a:pt x="246" y="90"/>
                  </a:lnTo>
                  <a:lnTo>
                    <a:pt x="245" y="92"/>
                  </a:lnTo>
                  <a:lnTo>
                    <a:pt x="245" y="93"/>
                  </a:lnTo>
                  <a:lnTo>
                    <a:pt x="243" y="97"/>
                  </a:lnTo>
                  <a:lnTo>
                    <a:pt x="243" y="99"/>
                  </a:lnTo>
                  <a:lnTo>
                    <a:pt x="242" y="100"/>
                  </a:lnTo>
                  <a:lnTo>
                    <a:pt x="242" y="101"/>
                  </a:lnTo>
                  <a:lnTo>
                    <a:pt x="242" y="102"/>
                  </a:lnTo>
                  <a:lnTo>
                    <a:pt x="242" y="103"/>
                  </a:lnTo>
                  <a:lnTo>
                    <a:pt x="241" y="105"/>
                  </a:lnTo>
                  <a:lnTo>
                    <a:pt x="241" y="105"/>
                  </a:lnTo>
                  <a:lnTo>
                    <a:pt x="240" y="105"/>
                  </a:lnTo>
                  <a:lnTo>
                    <a:pt x="239" y="106"/>
                  </a:lnTo>
                  <a:lnTo>
                    <a:pt x="239" y="107"/>
                  </a:lnTo>
                  <a:lnTo>
                    <a:pt x="239" y="108"/>
                  </a:lnTo>
                  <a:lnTo>
                    <a:pt x="239" y="108"/>
                  </a:lnTo>
                  <a:lnTo>
                    <a:pt x="239" y="112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6"/>
                  </a:lnTo>
                  <a:lnTo>
                    <a:pt x="237" y="117"/>
                  </a:lnTo>
                  <a:lnTo>
                    <a:pt x="237" y="117"/>
                  </a:lnTo>
                  <a:lnTo>
                    <a:pt x="236" y="118"/>
                  </a:lnTo>
                  <a:lnTo>
                    <a:pt x="236" y="118"/>
                  </a:lnTo>
                  <a:lnTo>
                    <a:pt x="234" y="119"/>
                  </a:lnTo>
                  <a:lnTo>
                    <a:pt x="233" y="119"/>
                  </a:lnTo>
                  <a:lnTo>
                    <a:pt x="232" y="119"/>
                  </a:lnTo>
                  <a:lnTo>
                    <a:pt x="230" y="123"/>
                  </a:lnTo>
                  <a:lnTo>
                    <a:pt x="230" y="123"/>
                  </a:lnTo>
                  <a:lnTo>
                    <a:pt x="229" y="124"/>
                  </a:lnTo>
                  <a:lnTo>
                    <a:pt x="229" y="124"/>
                  </a:lnTo>
                  <a:lnTo>
                    <a:pt x="229" y="124"/>
                  </a:lnTo>
                  <a:lnTo>
                    <a:pt x="227" y="124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3" y="124"/>
                  </a:lnTo>
                  <a:lnTo>
                    <a:pt x="222" y="125"/>
                  </a:lnTo>
                  <a:lnTo>
                    <a:pt x="222" y="125"/>
                  </a:lnTo>
                  <a:lnTo>
                    <a:pt x="221" y="125"/>
                  </a:lnTo>
                  <a:lnTo>
                    <a:pt x="220" y="124"/>
                  </a:lnTo>
                  <a:lnTo>
                    <a:pt x="218" y="122"/>
                  </a:lnTo>
                  <a:lnTo>
                    <a:pt x="217" y="121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5" y="120"/>
                  </a:lnTo>
                  <a:lnTo>
                    <a:pt x="214" y="121"/>
                  </a:lnTo>
                  <a:lnTo>
                    <a:pt x="213" y="122"/>
                  </a:lnTo>
                  <a:lnTo>
                    <a:pt x="211" y="123"/>
                  </a:lnTo>
                  <a:lnTo>
                    <a:pt x="210" y="123"/>
                  </a:lnTo>
                  <a:lnTo>
                    <a:pt x="208" y="123"/>
                  </a:lnTo>
                  <a:lnTo>
                    <a:pt x="208" y="123"/>
                  </a:lnTo>
                  <a:lnTo>
                    <a:pt x="208" y="123"/>
                  </a:lnTo>
                  <a:lnTo>
                    <a:pt x="207" y="124"/>
                  </a:lnTo>
                  <a:lnTo>
                    <a:pt x="206" y="125"/>
                  </a:lnTo>
                  <a:lnTo>
                    <a:pt x="206" y="126"/>
                  </a:lnTo>
                  <a:lnTo>
                    <a:pt x="205" y="128"/>
                  </a:lnTo>
                  <a:lnTo>
                    <a:pt x="204" y="130"/>
                  </a:lnTo>
                  <a:lnTo>
                    <a:pt x="204" y="130"/>
                  </a:lnTo>
                  <a:lnTo>
                    <a:pt x="202" y="132"/>
                  </a:lnTo>
                  <a:lnTo>
                    <a:pt x="201" y="132"/>
                  </a:lnTo>
                  <a:lnTo>
                    <a:pt x="201" y="133"/>
                  </a:lnTo>
                  <a:lnTo>
                    <a:pt x="201" y="133"/>
                  </a:lnTo>
                  <a:lnTo>
                    <a:pt x="201" y="134"/>
                  </a:lnTo>
                  <a:lnTo>
                    <a:pt x="201" y="135"/>
                  </a:lnTo>
                  <a:lnTo>
                    <a:pt x="201" y="136"/>
                  </a:lnTo>
                  <a:lnTo>
                    <a:pt x="201" y="137"/>
                  </a:lnTo>
                  <a:lnTo>
                    <a:pt x="202" y="139"/>
                  </a:lnTo>
                  <a:lnTo>
                    <a:pt x="203" y="139"/>
                  </a:lnTo>
                  <a:lnTo>
                    <a:pt x="205" y="142"/>
                  </a:lnTo>
                  <a:lnTo>
                    <a:pt x="205" y="143"/>
                  </a:lnTo>
                  <a:lnTo>
                    <a:pt x="203" y="146"/>
                  </a:lnTo>
                  <a:lnTo>
                    <a:pt x="201" y="149"/>
                  </a:lnTo>
                  <a:lnTo>
                    <a:pt x="197" y="150"/>
                  </a:lnTo>
                  <a:lnTo>
                    <a:pt x="197" y="151"/>
                  </a:lnTo>
                  <a:lnTo>
                    <a:pt x="197" y="152"/>
                  </a:lnTo>
                  <a:lnTo>
                    <a:pt x="197" y="153"/>
                  </a:lnTo>
                  <a:lnTo>
                    <a:pt x="197" y="153"/>
                  </a:lnTo>
                  <a:lnTo>
                    <a:pt x="196" y="154"/>
                  </a:lnTo>
                  <a:lnTo>
                    <a:pt x="194" y="154"/>
                  </a:lnTo>
                  <a:lnTo>
                    <a:pt x="193" y="155"/>
                  </a:lnTo>
                  <a:lnTo>
                    <a:pt x="192" y="156"/>
                  </a:lnTo>
                  <a:lnTo>
                    <a:pt x="192" y="157"/>
                  </a:lnTo>
                  <a:lnTo>
                    <a:pt x="189" y="161"/>
                  </a:lnTo>
                  <a:lnTo>
                    <a:pt x="188" y="163"/>
                  </a:lnTo>
                  <a:lnTo>
                    <a:pt x="188" y="164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8" y="170"/>
                  </a:lnTo>
                  <a:lnTo>
                    <a:pt x="188" y="171"/>
                  </a:lnTo>
                  <a:lnTo>
                    <a:pt x="188" y="173"/>
                  </a:lnTo>
                  <a:lnTo>
                    <a:pt x="188" y="174"/>
                  </a:lnTo>
                  <a:lnTo>
                    <a:pt x="188" y="175"/>
                  </a:lnTo>
                  <a:lnTo>
                    <a:pt x="188" y="177"/>
                  </a:lnTo>
                  <a:lnTo>
                    <a:pt x="188" y="182"/>
                  </a:lnTo>
                  <a:lnTo>
                    <a:pt x="188" y="183"/>
                  </a:lnTo>
                  <a:lnTo>
                    <a:pt x="188" y="184"/>
                  </a:lnTo>
                  <a:lnTo>
                    <a:pt x="189" y="184"/>
                  </a:lnTo>
                  <a:lnTo>
                    <a:pt x="190" y="184"/>
                  </a:lnTo>
                  <a:lnTo>
                    <a:pt x="196" y="187"/>
                  </a:lnTo>
                  <a:lnTo>
                    <a:pt x="197" y="188"/>
                  </a:lnTo>
                  <a:lnTo>
                    <a:pt x="198" y="188"/>
                  </a:lnTo>
                  <a:lnTo>
                    <a:pt x="199" y="188"/>
                  </a:lnTo>
                  <a:lnTo>
                    <a:pt x="201" y="190"/>
                  </a:lnTo>
                  <a:lnTo>
                    <a:pt x="201" y="190"/>
                  </a:lnTo>
                  <a:lnTo>
                    <a:pt x="201" y="191"/>
                  </a:lnTo>
                  <a:lnTo>
                    <a:pt x="203" y="191"/>
                  </a:lnTo>
                  <a:lnTo>
                    <a:pt x="204" y="195"/>
                  </a:lnTo>
                  <a:lnTo>
                    <a:pt x="204" y="195"/>
                  </a:lnTo>
                  <a:lnTo>
                    <a:pt x="206" y="198"/>
                  </a:lnTo>
                  <a:lnTo>
                    <a:pt x="207" y="199"/>
                  </a:lnTo>
                  <a:lnTo>
                    <a:pt x="207" y="200"/>
                  </a:lnTo>
                  <a:lnTo>
                    <a:pt x="208" y="204"/>
                  </a:lnTo>
                  <a:lnTo>
                    <a:pt x="208" y="205"/>
                  </a:lnTo>
                  <a:lnTo>
                    <a:pt x="208" y="206"/>
                  </a:lnTo>
                  <a:lnTo>
                    <a:pt x="209" y="206"/>
                  </a:lnTo>
                  <a:lnTo>
                    <a:pt x="211" y="208"/>
                  </a:lnTo>
                  <a:lnTo>
                    <a:pt x="215" y="214"/>
                  </a:lnTo>
                  <a:lnTo>
                    <a:pt x="215" y="215"/>
                  </a:lnTo>
                  <a:lnTo>
                    <a:pt x="216" y="220"/>
                  </a:lnTo>
                  <a:lnTo>
                    <a:pt x="221" y="224"/>
                  </a:lnTo>
                  <a:lnTo>
                    <a:pt x="221" y="226"/>
                  </a:lnTo>
                  <a:lnTo>
                    <a:pt x="221" y="231"/>
                  </a:lnTo>
                  <a:lnTo>
                    <a:pt x="220" y="232"/>
                  </a:lnTo>
                  <a:lnTo>
                    <a:pt x="220" y="233"/>
                  </a:lnTo>
                  <a:lnTo>
                    <a:pt x="219" y="235"/>
                  </a:lnTo>
                  <a:lnTo>
                    <a:pt x="218" y="238"/>
                  </a:lnTo>
                  <a:lnTo>
                    <a:pt x="218" y="238"/>
                  </a:lnTo>
                  <a:lnTo>
                    <a:pt x="216" y="242"/>
                  </a:lnTo>
                  <a:lnTo>
                    <a:pt x="215" y="243"/>
                  </a:lnTo>
                  <a:lnTo>
                    <a:pt x="213" y="245"/>
                  </a:lnTo>
                  <a:lnTo>
                    <a:pt x="212" y="246"/>
                  </a:lnTo>
                  <a:lnTo>
                    <a:pt x="211" y="249"/>
                  </a:lnTo>
                  <a:lnTo>
                    <a:pt x="209" y="251"/>
                  </a:lnTo>
                  <a:lnTo>
                    <a:pt x="208" y="253"/>
                  </a:lnTo>
                  <a:lnTo>
                    <a:pt x="208" y="256"/>
                  </a:lnTo>
                  <a:lnTo>
                    <a:pt x="208" y="257"/>
                  </a:lnTo>
                  <a:lnTo>
                    <a:pt x="207" y="259"/>
                  </a:lnTo>
                  <a:lnTo>
                    <a:pt x="206" y="260"/>
                  </a:lnTo>
                  <a:lnTo>
                    <a:pt x="203" y="263"/>
                  </a:lnTo>
                  <a:lnTo>
                    <a:pt x="201" y="264"/>
                  </a:lnTo>
                  <a:lnTo>
                    <a:pt x="201" y="266"/>
                  </a:lnTo>
                  <a:lnTo>
                    <a:pt x="201" y="268"/>
                  </a:lnTo>
                  <a:lnTo>
                    <a:pt x="201" y="269"/>
                  </a:lnTo>
                  <a:lnTo>
                    <a:pt x="201" y="271"/>
                  </a:lnTo>
                  <a:lnTo>
                    <a:pt x="201" y="272"/>
                  </a:lnTo>
                  <a:lnTo>
                    <a:pt x="201" y="274"/>
                  </a:lnTo>
                  <a:lnTo>
                    <a:pt x="201" y="275"/>
                  </a:lnTo>
                  <a:lnTo>
                    <a:pt x="202" y="275"/>
                  </a:lnTo>
                  <a:lnTo>
                    <a:pt x="202" y="277"/>
                  </a:lnTo>
                  <a:lnTo>
                    <a:pt x="202" y="282"/>
                  </a:lnTo>
                  <a:lnTo>
                    <a:pt x="202" y="283"/>
                  </a:lnTo>
                  <a:lnTo>
                    <a:pt x="202" y="284"/>
                  </a:lnTo>
                  <a:lnTo>
                    <a:pt x="201" y="284"/>
                  </a:lnTo>
                  <a:lnTo>
                    <a:pt x="201" y="284"/>
                  </a:lnTo>
                  <a:lnTo>
                    <a:pt x="201" y="284"/>
                  </a:lnTo>
                  <a:lnTo>
                    <a:pt x="198" y="283"/>
                  </a:lnTo>
                  <a:lnTo>
                    <a:pt x="197" y="284"/>
                  </a:lnTo>
                  <a:lnTo>
                    <a:pt x="196" y="284"/>
                  </a:lnTo>
                  <a:lnTo>
                    <a:pt x="196" y="284"/>
                  </a:lnTo>
                  <a:lnTo>
                    <a:pt x="196" y="285"/>
                  </a:lnTo>
                  <a:lnTo>
                    <a:pt x="196" y="286"/>
                  </a:lnTo>
                  <a:lnTo>
                    <a:pt x="195" y="287"/>
                  </a:lnTo>
                  <a:lnTo>
                    <a:pt x="195" y="288"/>
                  </a:lnTo>
                  <a:lnTo>
                    <a:pt x="194" y="290"/>
                  </a:lnTo>
                  <a:lnTo>
                    <a:pt x="193" y="291"/>
                  </a:lnTo>
                  <a:lnTo>
                    <a:pt x="192" y="291"/>
                  </a:lnTo>
                  <a:lnTo>
                    <a:pt x="191" y="291"/>
                  </a:lnTo>
                  <a:lnTo>
                    <a:pt x="190" y="291"/>
                  </a:lnTo>
                  <a:lnTo>
                    <a:pt x="188" y="292"/>
                  </a:lnTo>
                  <a:lnTo>
                    <a:pt x="187" y="292"/>
                  </a:lnTo>
                  <a:lnTo>
                    <a:pt x="185" y="292"/>
                  </a:lnTo>
                  <a:lnTo>
                    <a:pt x="184" y="292"/>
                  </a:lnTo>
                  <a:lnTo>
                    <a:pt x="184" y="292"/>
                  </a:lnTo>
                  <a:lnTo>
                    <a:pt x="183" y="293"/>
                  </a:lnTo>
                  <a:lnTo>
                    <a:pt x="183" y="293"/>
                  </a:lnTo>
                  <a:lnTo>
                    <a:pt x="183" y="294"/>
                  </a:lnTo>
                  <a:lnTo>
                    <a:pt x="183" y="294"/>
                  </a:lnTo>
                  <a:lnTo>
                    <a:pt x="184" y="296"/>
                  </a:lnTo>
                  <a:lnTo>
                    <a:pt x="185" y="296"/>
                  </a:lnTo>
                  <a:lnTo>
                    <a:pt x="185" y="297"/>
                  </a:lnTo>
                  <a:lnTo>
                    <a:pt x="185" y="297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9"/>
                  </a:lnTo>
                  <a:lnTo>
                    <a:pt x="184" y="300"/>
                  </a:lnTo>
                  <a:lnTo>
                    <a:pt x="187" y="302"/>
                  </a:lnTo>
                  <a:lnTo>
                    <a:pt x="187" y="302"/>
                  </a:lnTo>
                  <a:lnTo>
                    <a:pt x="187" y="303"/>
                  </a:lnTo>
                  <a:lnTo>
                    <a:pt x="188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9" y="306"/>
                  </a:lnTo>
                  <a:lnTo>
                    <a:pt x="189" y="306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8" y="308"/>
                  </a:lnTo>
                  <a:lnTo>
                    <a:pt x="188" y="310"/>
                  </a:lnTo>
                  <a:lnTo>
                    <a:pt x="188" y="310"/>
                  </a:lnTo>
                  <a:lnTo>
                    <a:pt x="188" y="311"/>
                  </a:lnTo>
                  <a:lnTo>
                    <a:pt x="188" y="312"/>
                  </a:lnTo>
                  <a:lnTo>
                    <a:pt x="190" y="312"/>
                  </a:lnTo>
                  <a:lnTo>
                    <a:pt x="190" y="312"/>
                  </a:lnTo>
                  <a:lnTo>
                    <a:pt x="192" y="313"/>
                  </a:lnTo>
                  <a:lnTo>
                    <a:pt x="193" y="313"/>
                  </a:lnTo>
                  <a:lnTo>
                    <a:pt x="194" y="314"/>
                  </a:lnTo>
                  <a:lnTo>
                    <a:pt x="195" y="315"/>
                  </a:lnTo>
                  <a:lnTo>
                    <a:pt x="197" y="317"/>
                  </a:lnTo>
                  <a:lnTo>
                    <a:pt x="198" y="318"/>
                  </a:lnTo>
                  <a:lnTo>
                    <a:pt x="199" y="319"/>
                  </a:lnTo>
                  <a:lnTo>
                    <a:pt x="199" y="319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0">
              <a:extLst>
                <a:ext uri="{FF2B5EF4-FFF2-40B4-BE49-F238E27FC236}">
                  <a16:creationId xmlns:a16="http://schemas.microsoft.com/office/drawing/2014/main" id="{E5678158-35DB-35F5-EF1C-FC65D828E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600" y="3519488"/>
              <a:ext cx="701675" cy="446088"/>
            </a:xfrm>
            <a:custGeom>
              <a:avLst/>
              <a:gdLst>
                <a:gd name="T0" fmla="*/ 411 w 442"/>
                <a:gd name="T1" fmla="*/ 143 h 281"/>
                <a:gd name="T2" fmla="*/ 427 w 442"/>
                <a:gd name="T3" fmla="*/ 145 h 281"/>
                <a:gd name="T4" fmla="*/ 432 w 442"/>
                <a:gd name="T5" fmla="*/ 159 h 281"/>
                <a:gd name="T6" fmla="*/ 421 w 442"/>
                <a:gd name="T7" fmla="*/ 169 h 281"/>
                <a:gd name="T8" fmla="*/ 432 w 442"/>
                <a:gd name="T9" fmla="*/ 189 h 281"/>
                <a:gd name="T10" fmla="*/ 437 w 442"/>
                <a:gd name="T11" fmla="*/ 205 h 281"/>
                <a:gd name="T12" fmla="*/ 442 w 442"/>
                <a:gd name="T13" fmla="*/ 234 h 281"/>
                <a:gd name="T14" fmla="*/ 401 w 442"/>
                <a:gd name="T15" fmla="*/ 239 h 281"/>
                <a:gd name="T16" fmla="*/ 384 w 442"/>
                <a:gd name="T17" fmla="*/ 248 h 281"/>
                <a:gd name="T18" fmla="*/ 373 w 442"/>
                <a:gd name="T19" fmla="*/ 253 h 281"/>
                <a:gd name="T20" fmla="*/ 362 w 442"/>
                <a:gd name="T21" fmla="*/ 260 h 281"/>
                <a:gd name="T22" fmla="*/ 335 w 442"/>
                <a:gd name="T23" fmla="*/ 262 h 281"/>
                <a:gd name="T24" fmla="*/ 306 w 442"/>
                <a:gd name="T25" fmla="*/ 277 h 281"/>
                <a:gd name="T26" fmla="*/ 297 w 442"/>
                <a:gd name="T27" fmla="*/ 265 h 281"/>
                <a:gd name="T28" fmla="*/ 301 w 442"/>
                <a:gd name="T29" fmla="*/ 244 h 281"/>
                <a:gd name="T30" fmla="*/ 272 w 442"/>
                <a:gd name="T31" fmla="*/ 253 h 281"/>
                <a:gd name="T32" fmla="*/ 259 w 442"/>
                <a:gd name="T33" fmla="*/ 254 h 281"/>
                <a:gd name="T34" fmla="*/ 251 w 442"/>
                <a:gd name="T35" fmla="*/ 236 h 281"/>
                <a:gd name="T36" fmla="*/ 231 w 442"/>
                <a:gd name="T37" fmla="*/ 243 h 281"/>
                <a:gd name="T38" fmla="*/ 215 w 442"/>
                <a:gd name="T39" fmla="*/ 241 h 281"/>
                <a:gd name="T40" fmla="*/ 170 w 442"/>
                <a:gd name="T41" fmla="*/ 223 h 281"/>
                <a:gd name="T42" fmla="*/ 124 w 442"/>
                <a:gd name="T43" fmla="*/ 216 h 281"/>
                <a:gd name="T44" fmla="*/ 125 w 442"/>
                <a:gd name="T45" fmla="*/ 234 h 281"/>
                <a:gd name="T46" fmla="*/ 108 w 442"/>
                <a:gd name="T47" fmla="*/ 241 h 281"/>
                <a:gd name="T48" fmla="*/ 70 w 442"/>
                <a:gd name="T49" fmla="*/ 245 h 281"/>
                <a:gd name="T50" fmla="*/ 59 w 442"/>
                <a:gd name="T51" fmla="*/ 252 h 281"/>
                <a:gd name="T52" fmla="*/ 54 w 442"/>
                <a:gd name="T53" fmla="*/ 267 h 281"/>
                <a:gd name="T54" fmla="*/ 30 w 442"/>
                <a:gd name="T55" fmla="*/ 260 h 281"/>
                <a:gd name="T56" fmla="*/ 17 w 442"/>
                <a:gd name="T57" fmla="*/ 239 h 281"/>
                <a:gd name="T58" fmla="*/ 4 w 442"/>
                <a:gd name="T59" fmla="*/ 237 h 281"/>
                <a:gd name="T60" fmla="*/ 8 w 442"/>
                <a:gd name="T61" fmla="*/ 220 h 281"/>
                <a:gd name="T62" fmla="*/ 2 w 442"/>
                <a:gd name="T63" fmla="*/ 188 h 281"/>
                <a:gd name="T64" fmla="*/ 28 w 442"/>
                <a:gd name="T65" fmla="*/ 183 h 281"/>
                <a:gd name="T66" fmla="*/ 53 w 442"/>
                <a:gd name="T67" fmla="*/ 181 h 281"/>
                <a:gd name="T68" fmla="*/ 77 w 442"/>
                <a:gd name="T69" fmla="*/ 165 h 281"/>
                <a:gd name="T70" fmla="*/ 98 w 442"/>
                <a:gd name="T71" fmla="*/ 161 h 281"/>
                <a:gd name="T72" fmla="*/ 99 w 442"/>
                <a:gd name="T73" fmla="*/ 136 h 281"/>
                <a:gd name="T74" fmla="*/ 75 w 442"/>
                <a:gd name="T75" fmla="*/ 108 h 281"/>
                <a:gd name="T76" fmla="*/ 73 w 442"/>
                <a:gd name="T77" fmla="*/ 82 h 281"/>
                <a:gd name="T78" fmla="*/ 63 w 442"/>
                <a:gd name="T79" fmla="*/ 62 h 281"/>
                <a:gd name="T80" fmla="*/ 78 w 442"/>
                <a:gd name="T81" fmla="*/ 46 h 281"/>
                <a:gd name="T82" fmla="*/ 96 w 442"/>
                <a:gd name="T83" fmla="*/ 45 h 281"/>
                <a:gd name="T84" fmla="*/ 97 w 442"/>
                <a:gd name="T85" fmla="*/ 29 h 281"/>
                <a:gd name="T86" fmla="*/ 78 w 442"/>
                <a:gd name="T87" fmla="*/ 13 h 281"/>
                <a:gd name="T88" fmla="*/ 69 w 442"/>
                <a:gd name="T89" fmla="*/ 3 h 281"/>
                <a:gd name="T90" fmla="*/ 103 w 442"/>
                <a:gd name="T91" fmla="*/ 8 h 281"/>
                <a:gd name="T92" fmla="*/ 129 w 442"/>
                <a:gd name="T93" fmla="*/ 8 h 281"/>
                <a:gd name="T94" fmla="*/ 143 w 442"/>
                <a:gd name="T95" fmla="*/ 5 h 281"/>
                <a:gd name="T96" fmla="*/ 158 w 442"/>
                <a:gd name="T97" fmla="*/ 16 h 281"/>
                <a:gd name="T98" fmla="*/ 174 w 442"/>
                <a:gd name="T99" fmla="*/ 37 h 281"/>
                <a:gd name="T100" fmla="*/ 193 w 442"/>
                <a:gd name="T101" fmla="*/ 51 h 281"/>
                <a:gd name="T102" fmla="*/ 223 w 442"/>
                <a:gd name="T103" fmla="*/ 63 h 281"/>
                <a:gd name="T104" fmla="*/ 265 w 442"/>
                <a:gd name="T105" fmla="*/ 58 h 281"/>
                <a:gd name="T106" fmla="*/ 281 w 442"/>
                <a:gd name="T107" fmla="*/ 63 h 281"/>
                <a:gd name="T108" fmla="*/ 299 w 442"/>
                <a:gd name="T109" fmla="*/ 60 h 281"/>
                <a:gd name="T110" fmla="*/ 306 w 442"/>
                <a:gd name="T111" fmla="*/ 75 h 281"/>
                <a:gd name="T112" fmla="*/ 317 w 442"/>
                <a:gd name="T113" fmla="*/ 97 h 281"/>
                <a:gd name="T114" fmla="*/ 337 w 442"/>
                <a:gd name="T115" fmla="*/ 101 h 281"/>
                <a:gd name="T116" fmla="*/ 351 w 442"/>
                <a:gd name="T117" fmla="*/ 108 h 281"/>
                <a:gd name="T118" fmla="*/ 365 w 442"/>
                <a:gd name="T119" fmla="*/ 121 h 281"/>
                <a:gd name="T120" fmla="*/ 389 w 442"/>
                <a:gd name="T121" fmla="*/ 11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2" h="281">
                  <a:moveTo>
                    <a:pt x="398" y="125"/>
                  </a:moveTo>
                  <a:lnTo>
                    <a:pt x="398" y="129"/>
                  </a:lnTo>
                  <a:lnTo>
                    <a:pt x="398" y="130"/>
                  </a:lnTo>
                  <a:lnTo>
                    <a:pt x="399" y="130"/>
                  </a:lnTo>
                  <a:lnTo>
                    <a:pt x="401" y="130"/>
                  </a:lnTo>
                  <a:lnTo>
                    <a:pt x="401" y="130"/>
                  </a:lnTo>
                  <a:lnTo>
                    <a:pt x="402" y="131"/>
                  </a:lnTo>
                  <a:lnTo>
                    <a:pt x="402" y="132"/>
                  </a:lnTo>
                  <a:lnTo>
                    <a:pt x="403" y="132"/>
                  </a:lnTo>
                  <a:lnTo>
                    <a:pt x="403" y="134"/>
                  </a:lnTo>
                  <a:lnTo>
                    <a:pt x="404" y="135"/>
                  </a:lnTo>
                  <a:lnTo>
                    <a:pt x="404" y="135"/>
                  </a:lnTo>
                  <a:lnTo>
                    <a:pt x="404" y="136"/>
                  </a:lnTo>
                  <a:lnTo>
                    <a:pt x="405" y="136"/>
                  </a:lnTo>
                  <a:lnTo>
                    <a:pt x="406" y="137"/>
                  </a:lnTo>
                  <a:lnTo>
                    <a:pt x="407" y="137"/>
                  </a:lnTo>
                  <a:lnTo>
                    <a:pt x="407" y="138"/>
                  </a:lnTo>
                  <a:lnTo>
                    <a:pt x="409" y="141"/>
                  </a:lnTo>
                  <a:lnTo>
                    <a:pt x="409" y="142"/>
                  </a:lnTo>
                  <a:lnTo>
                    <a:pt x="410" y="143"/>
                  </a:lnTo>
                  <a:lnTo>
                    <a:pt x="411" y="143"/>
                  </a:lnTo>
                  <a:lnTo>
                    <a:pt x="411" y="143"/>
                  </a:lnTo>
                  <a:lnTo>
                    <a:pt x="411" y="143"/>
                  </a:lnTo>
                  <a:lnTo>
                    <a:pt x="411" y="142"/>
                  </a:lnTo>
                  <a:lnTo>
                    <a:pt x="411" y="140"/>
                  </a:lnTo>
                  <a:lnTo>
                    <a:pt x="412" y="139"/>
                  </a:lnTo>
                  <a:lnTo>
                    <a:pt x="412" y="139"/>
                  </a:lnTo>
                  <a:lnTo>
                    <a:pt x="413" y="138"/>
                  </a:lnTo>
                  <a:lnTo>
                    <a:pt x="413" y="138"/>
                  </a:lnTo>
                  <a:lnTo>
                    <a:pt x="414" y="138"/>
                  </a:lnTo>
                  <a:lnTo>
                    <a:pt x="414" y="138"/>
                  </a:lnTo>
                  <a:lnTo>
                    <a:pt x="415" y="139"/>
                  </a:lnTo>
                  <a:lnTo>
                    <a:pt x="416" y="139"/>
                  </a:lnTo>
                  <a:lnTo>
                    <a:pt x="418" y="140"/>
                  </a:lnTo>
                  <a:lnTo>
                    <a:pt x="421" y="144"/>
                  </a:lnTo>
                  <a:lnTo>
                    <a:pt x="422" y="144"/>
                  </a:lnTo>
                  <a:lnTo>
                    <a:pt x="423" y="144"/>
                  </a:lnTo>
                  <a:lnTo>
                    <a:pt x="424" y="145"/>
                  </a:lnTo>
                  <a:lnTo>
                    <a:pt x="425" y="144"/>
                  </a:lnTo>
                  <a:lnTo>
                    <a:pt x="425" y="144"/>
                  </a:lnTo>
                  <a:lnTo>
                    <a:pt x="426" y="144"/>
                  </a:lnTo>
                  <a:lnTo>
                    <a:pt x="426" y="144"/>
                  </a:lnTo>
                  <a:lnTo>
                    <a:pt x="427" y="144"/>
                  </a:lnTo>
                  <a:lnTo>
                    <a:pt x="427" y="145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8" y="147"/>
                  </a:lnTo>
                  <a:lnTo>
                    <a:pt x="430" y="149"/>
                  </a:lnTo>
                  <a:lnTo>
                    <a:pt x="430" y="149"/>
                  </a:lnTo>
                  <a:lnTo>
                    <a:pt x="430" y="150"/>
                  </a:lnTo>
                  <a:lnTo>
                    <a:pt x="430" y="150"/>
                  </a:lnTo>
                  <a:lnTo>
                    <a:pt x="430" y="151"/>
                  </a:lnTo>
                  <a:lnTo>
                    <a:pt x="431" y="151"/>
                  </a:lnTo>
                  <a:lnTo>
                    <a:pt x="431" y="151"/>
                  </a:lnTo>
                  <a:lnTo>
                    <a:pt x="432" y="151"/>
                  </a:lnTo>
                  <a:lnTo>
                    <a:pt x="433" y="151"/>
                  </a:lnTo>
                  <a:lnTo>
                    <a:pt x="434" y="151"/>
                  </a:lnTo>
                  <a:lnTo>
                    <a:pt x="436" y="151"/>
                  </a:lnTo>
                  <a:lnTo>
                    <a:pt x="437" y="153"/>
                  </a:lnTo>
                  <a:lnTo>
                    <a:pt x="436" y="154"/>
                  </a:lnTo>
                  <a:lnTo>
                    <a:pt x="436" y="154"/>
                  </a:lnTo>
                  <a:lnTo>
                    <a:pt x="435" y="155"/>
                  </a:lnTo>
                  <a:lnTo>
                    <a:pt x="435" y="156"/>
                  </a:lnTo>
                  <a:lnTo>
                    <a:pt x="433" y="158"/>
                  </a:lnTo>
                  <a:lnTo>
                    <a:pt x="432" y="159"/>
                  </a:lnTo>
                  <a:lnTo>
                    <a:pt x="431" y="159"/>
                  </a:lnTo>
                  <a:lnTo>
                    <a:pt x="430" y="160"/>
                  </a:lnTo>
                  <a:lnTo>
                    <a:pt x="429" y="160"/>
                  </a:lnTo>
                  <a:lnTo>
                    <a:pt x="428" y="160"/>
                  </a:lnTo>
                  <a:lnTo>
                    <a:pt x="427" y="162"/>
                  </a:lnTo>
                  <a:lnTo>
                    <a:pt x="426" y="162"/>
                  </a:lnTo>
                  <a:lnTo>
                    <a:pt x="426" y="163"/>
                  </a:lnTo>
                  <a:lnTo>
                    <a:pt x="426" y="163"/>
                  </a:lnTo>
                  <a:lnTo>
                    <a:pt x="425" y="164"/>
                  </a:lnTo>
                  <a:lnTo>
                    <a:pt x="426" y="165"/>
                  </a:lnTo>
                  <a:lnTo>
                    <a:pt x="426" y="165"/>
                  </a:lnTo>
                  <a:lnTo>
                    <a:pt x="426" y="166"/>
                  </a:lnTo>
                  <a:lnTo>
                    <a:pt x="426" y="167"/>
                  </a:lnTo>
                  <a:lnTo>
                    <a:pt x="426" y="167"/>
                  </a:lnTo>
                  <a:lnTo>
                    <a:pt x="425" y="168"/>
                  </a:lnTo>
                  <a:lnTo>
                    <a:pt x="425" y="169"/>
                  </a:lnTo>
                  <a:lnTo>
                    <a:pt x="425" y="169"/>
                  </a:lnTo>
                  <a:lnTo>
                    <a:pt x="424" y="169"/>
                  </a:lnTo>
                  <a:lnTo>
                    <a:pt x="423" y="168"/>
                  </a:lnTo>
                  <a:lnTo>
                    <a:pt x="423" y="168"/>
                  </a:lnTo>
                  <a:lnTo>
                    <a:pt x="422" y="169"/>
                  </a:lnTo>
                  <a:lnTo>
                    <a:pt x="421" y="169"/>
                  </a:lnTo>
                  <a:lnTo>
                    <a:pt x="421" y="170"/>
                  </a:lnTo>
                  <a:lnTo>
                    <a:pt x="421" y="171"/>
                  </a:lnTo>
                  <a:lnTo>
                    <a:pt x="421" y="172"/>
                  </a:lnTo>
                  <a:lnTo>
                    <a:pt x="421" y="172"/>
                  </a:lnTo>
                  <a:lnTo>
                    <a:pt x="421" y="173"/>
                  </a:lnTo>
                  <a:lnTo>
                    <a:pt x="421" y="174"/>
                  </a:lnTo>
                  <a:lnTo>
                    <a:pt x="421" y="175"/>
                  </a:lnTo>
                  <a:lnTo>
                    <a:pt x="422" y="176"/>
                  </a:lnTo>
                  <a:lnTo>
                    <a:pt x="423" y="177"/>
                  </a:lnTo>
                  <a:lnTo>
                    <a:pt x="424" y="178"/>
                  </a:lnTo>
                  <a:lnTo>
                    <a:pt x="424" y="178"/>
                  </a:lnTo>
                  <a:lnTo>
                    <a:pt x="424" y="179"/>
                  </a:lnTo>
                  <a:lnTo>
                    <a:pt x="425" y="179"/>
                  </a:lnTo>
                  <a:lnTo>
                    <a:pt x="425" y="180"/>
                  </a:lnTo>
                  <a:lnTo>
                    <a:pt x="426" y="180"/>
                  </a:lnTo>
                  <a:lnTo>
                    <a:pt x="426" y="181"/>
                  </a:lnTo>
                  <a:lnTo>
                    <a:pt x="427" y="181"/>
                  </a:lnTo>
                  <a:lnTo>
                    <a:pt x="430" y="185"/>
                  </a:lnTo>
                  <a:lnTo>
                    <a:pt x="431" y="186"/>
                  </a:lnTo>
                  <a:lnTo>
                    <a:pt x="432" y="187"/>
                  </a:lnTo>
                  <a:lnTo>
                    <a:pt x="432" y="188"/>
                  </a:lnTo>
                  <a:lnTo>
                    <a:pt x="432" y="189"/>
                  </a:lnTo>
                  <a:lnTo>
                    <a:pt x="431" y="190"/>
                  </a:lnTo>
                  <a:lnTo>
                    <a:pt x="431" y="191"/>
                  </a:lnTo>
                  <a:lnTo>
                    <a:pt x="430" y="191"/>
                  </a:lnTo>
                  <a:lnTo>
                    <a:pt x="428" y="192"/>
                  </a:lnTo>
                  <a:lnTo>
                    <a:pt x="427" y="193"/>
                  </a:lnTo>
                  <a:lnTo>
                    <a:pt x="427" y="193"/>
                  </a:lnTo>
                  <a:lnTo>
                    <a:pt x="427" y="194"/>
                  </a:lnTo>
                  <a:lnTo>
                    <a:pt x="427" y="195"/>
                  </a:lnTo>
                  <a:lnTo>
                    <a:pt x="427" y="195"/>
                  </a:lnTo>
                  <a:lnTo>
                    <a:pt x="428" y="196"/>
                  </a:lnTo>
                  <a:lnTo>
                    <a:pt x="428" y="197"/>
                  </a:lnTo>
                  <a:lnTo>
                    <a:pt x="428" y="198"/>
                  </a:lnTo>
                  <a:lnTo>
                    <a:pt x="429" y="199"/>
                  </a:lnTo>
                  <a:lnTo>
                    <a:pt x="429" y="199"/>
                  </a:lnTo>
                  <a:lnTo>
                    <a:pt x="431" y="199"/>
                  </a:lnTo>
                  <a:lnTo>
                    <a:pt x="432" y="200"/>
                  </a:lnTo>
                  <a:lnTo>
                    <a:pt x="432" y="200"/>
                  </a:lnTo>
                  <a:lnTo>
                    <a:pt x="432" y="202"/>
                  </a:lnTo>
                  <a:lnTo>
                    <a:pt x="433" y="202"/>
                  </a:lnTo>
                  <a:lnTo>
                    <a:pt x="435" y="204"/>
                  </a:lnTo>
                  <a:lnTo>
                    <a:pt x="436" y="204"/>
                  </a:lnTo>
                  <a:lnTo>
                    <a:pt x="437" y="205"/>
                  </a:lnTo>
                  <a:lnTo>
                    <a:pt x="437" y="206"/>
                  </a:lnTo>
                  <a:lnTo>
                    <a:pt x="437" y="210"/>
                  </a:lnTo>
                  <a:lnTo>
                    <a:pt x="438" y="211"/>
                  </a:lnTo>
                  <a:lnTo>
                    <a:pt x="438" y="211"/>
                  </a:lnTo>
                  <a:lnTo>
                    <a:pt x="439" y="213"/>
                  </a:lnTo>
                  <a:lnTo>
                    <a:pt x="439" y="214"/>
                  </a:lnTo>
                  <a:lnTo>
                    <a:pt x="439" y="216"/>
                  </a:lnTo>
                  <a:lnTo>
                    <a:pt x="439" y="217"/>
                  </a:lnTo>
                  <a:lnTo>
                    <a:pt x="439" y="220"/>
                  </a:lnTo>
                  <a:lnTo>
                    <a:pt x="439" y="220"/>
                  </a:lnTo>
                  <a:lnTo>
                    <a:pt x="439" y="221"/>
                  </a:lnTo>
                  <a:lnTo>
                    <a:pt x="439" y="221"/>
                  </a:lnTo>
                  <a:lnTo>
                    <a:pt x="440" y="224"/>
                  </a:lnTo>
                  <a:lnTo>
                    <a:pt x="441" y="225"/>
                  </a:lnTo>
                  <a:lnTo>
                    <a:pt x="441" y="225"/>
                  </a:lnTo>
                  <a:lnTo>
                    <a:pt x="441" y="226"/>
                  </a:lnTo>
                  <a:lnTo>
                    <a:pt x="441" y="227"/>
                  </a:lnTo>
                  <a:lnTo>
                    <a:pt x="441" y="227"/>
                  </a:lnTo>
                  <a:lnTo>
                    <a:pt x="441" y="230"/>
                  </a:lnTo>
                  <a:lnTo>
                    <a:pt x="441" y="230"/>
                  </a:lnTo>
                  <a:lnTo>
                    <a:pt x="442" y="231"/>
                  </a:lnTo>
                  <a:lnTo>
                    <a:pt x="442" y="234"/>
                  </a:lnTo>
                  <a:lnTo>
                    <a:pt x="440" y="234"/>
                  </a:lnTo>
                  <a:lnTo>
                    <a:pt x="439" y="234"/>
                  </a:lnTo>
                  <a:lnTo>
                    <a:pt x="435" y="236"/>
                  </a:lnTo>
                  <a:lnTo>
                    <a:pt x="434" y="236"/>
                  </a:lnTo>
                  <a:lnTo>
                    <a:pt x="428" y="237"/>
                  </a:lnTo>
                  <a:lnTo>
                    <a:pt x="426" y="237"/>
                  </a:lnTo>
                  <a:lnTo>
                    <a:pt x="419" y="232"/>
                  </a:lnTo>
                  <a:lnTo>
                    <a:pt x="419" y="232"/>
                  </a:lnTo>
                  <a:lnTo>
                    <a:pt x="418" y="230"/>
                  </a:lnTo>
                  <a:lnTo>
                    <a:pt x="418" y="229"/>
                  </a:lnTo>
                  <a:lnTo>
                    <a:pt x="418" y="228"/>
                  </a:lnTo>
                  <a:lnTo>
                    <a:pt x="412" y="228"/>
                  </a:lnTo>
                  <a:lnTo>
                    <a:pt x="407" y="229"/>
                  </a:lnTo>
                  <a:lnTo>
                    <a:pt x="406" y="229"/>
                  </a:lnTo>
                  <a:lnTo>
                    <a:pt x="404" y="228"/>
                  </a:lnTo>
                  <a:lnTo>
                    <a:pt x="404" y="230"/>
                  </a:lnTo>
                  <a:lnTo>
                    <a:pt x="403" y="232"/>
                  </a:lnTo>
                  <a:lnTo>
                    <a:pt x="402" y="234"/>
                  </a:lnTo>
                  <a:lnTo>
                    <a:pt x="402" y="236"/>
                  </a:lnTo>
                  <a:lnTo>
                    <a:pt x="402" y="237"/>
                  </a:lnTo>
                  <a:lnTo>
                    <a:pt x="401" y="237"/>
                  </a:lnTo>
                  <a:lnTo>
                    <a:pt x="401" y="239"/>
                  </a:lnTo>
                  <a:lnTo>
                    <a:pt x="399" y="241"/>
                  </a:lnTo>
                  <a:lnTo>
                    <a:pt x="397" y="242"/>
                  </a:lnTo>
                  <a:lnTo>
                    <a:pt x="397" y="243"/>
                  </a:lnTo>
                  <a:lnTo>
                    <a:pt x="394" y="244"/>
                  </a:lnTo>
                  <a:lnTo>
                    <a:pt x="393" y="245"/>
                  </a:lnTo>
                  <a:lnTo>
                    <a:pt x="392" y="245"/>
                  </a:lnTo>
                  <a:lnTo>
                    <a:pt x="391" y="245"/>
                  </a:lnTo>
                  <a:lnTo>
                    <a:pt x="391" y="244"/>
                  </a:lnTo>
                  <a:lnTo>
                    <a:pt x="390" y="243"/>
                  </a:lnTo>
                  <a:lnTo>
                    <a:pt x="390" y="243"/>
                  </a:lnTo>
                  <a:lnTo>
                    <a:pt x="387" y="242"/>
                  </a:lnTo>
                  <a:lnTo>
                    <a:pt x="382" y="242"/>
                  </a:lnTo>
                  <a:lnTo>
                    <a:pt x="382" y="242"/>
                  </a:lnTo>
                  <a:lnTo>
                    <a:pt x="383" y="243"/>
                  </a:lnTo>
                  <a:lnTo>
                    <a:pt x="383" y="243"/>
                  </a:lnTo>
                  <a:lnTo>
                    <a:pt x="383" y="244"/>
                  </a:lnTo>
                  <a:lnTo>
                    <a:pt x="383" y="244"/>
                  </a:lnTo>
                  <a:lnTo>
                    <a:pt x="384" y="245"/>
                  </a:lnTo>
                  <a:lnTo>
                    <a:pt x="384" y="246"/>
                  </a:lnTo>
                  <a:lnTo>
                    <a:pt x="385" y="246"/>
                  </a:lnTo>
                  <a:lnTo>
                    <a:pt x="385" y="247"/>
                  </a:lnTo>
                  <a:lnTo>
                    <a:pt x="384" y="248"/>
                  </a:lnTo>
                  <a:lnTo>
                    <a:pt x="384" y="249"/>
                  </a:lnTo>
                  <a:lnTo>
                    <a:pt x="384" y="249"/>
                  </a:lnTo>
                  <a:lnTo>
                    <a:pt x="384" y="251"/>
                  </a:lnTo>
                  <a:lnTo>
                    <a:pt x="383" y="252"/>
                  </a:lnTo>
                  <a:lnTo>
                    <a:pt x="383" y="252"/>
                  </a:lnTo>
                  <a:lnTo>
                    <a:pt x="383" y="251"/>
                  </a:lnTo>
                  <a:lnTo>
                    <a:pt x="383" y="251"/>
                  </a:lnTo>
                  <a:lnTo>
                    <a:pt x="382" y="249"/>
                  </a:lnTo>
                  <a:lnTo>
                    <a:pt x="382" y="249"/>
                  </a:lnTo>
                  <a:lnTo>
                    <a:pt x="381" y="249"/>
                  </a:lnTo>
                  <a:lnTo>
                    <a:pt x="381" y="248"/>
                  </a:lnTo>
                  <a:lnTo>
                    <a:pt x="378" y="249"/>
                  </a:lnTo>
                  <a:lnTo>
                    <a:pt x="376" y="248"/>
                  </a:lnTo>
                  <a:lnTo>
                    <a:pt x="376" y="248"/>
                  </a:lnTo>
                  <a:lnTo>
                    <a:pt x="375" y="248"/>
                  </a:lnTo>
                  <a:lnTo>
                    <a:pt x="375" y="249"/>
                  </a:lnTo>
                  <a:lnTo>
                    <a:pt x="374" y="249"/>
                  </a:lnTo>
                  <a:lnTo>
                    <a:pt x="374" y="250"/>
                  </a:lnTo>
                  <a:lnTo>
                    <a:pt x="374" y="251"/>
                  </a:lnTo>
                  <a:lnTo>
                    <a:pt x="374" y="252"/>
                  </a:lnTo>
                  <a:lnTo>
                    <a:pt x="373" y="253"/>
                  </a:lnTo>
                  <a:lnTo>
                    <a:pt x="373" y="253"/>
                  </a:lnTo>
                  <a:lnTo>
                    <a:pt x="372" y="253"/>
                  </a:lnTo>
                  <a:lnTo>
                    <a:pt x="372" y="252"/>
                  </a:lnTo>
                  <a:lnTo>
                    <a:pt x="371" y="251"/>
                  </a:lnTo>
                  <a:lnTo>
                    <a:pt x="370" y="251"/>
                  </a:lnTo>
                  <a:lnTo>
                    <a:pt x="370" y="251"/>
                  </a:lnTo>
                  <a:lnTo>
                    <a:pt x="370" y="251"/>
                  </a:lnTo>
                  <a:lnTo>
                    <a:pt x="370" y="253"/>
                  </a:lnTo>
                  <a:lnTo>
                    <a:pt x="370" y="253"/>
                  </a:lnTo>
                  <a:lnTo>
                    <a:pt x="369" y="254"/>
                  </a:lnTo>
                  <a:lnTo>
                    <a:pt x="369" y="255"/>
                  </a:lnTo>
                  <a:lnTo>
                    <a:pt x="368" y="255"/>
                  </a:lnTo>
                  <a:lnTo>
                    <a:pt x="368" y="256"/>
                  </a:lnTo>
                  <a:lnTo>
                    <a:pt x="367" y="258"/>
                  </a:lnTo>
                  <a:lnTo>
                    <a:pt x="367" y="260"/>
                  </a:lnTo>
                  <a:lnTo>
                    <a:pt x="366" y="260"/>
                  </a:lnTo>
                  <a:lnTo>
                    <a:pt x="366" y="260"/>
                  </a:lnTo>
                  <a:lnTo>
                    <a:pt x="364" y="261"/>
                  </a:lnTo>
                  <a:lnTo>
                    <a:pt x="363" y="261"/>
                  </a:lnTo>
                  <a:lnTo>
                    <a:pt x="362" y="261"/>
                  </a:lnTo>
                  <a:lnTo>
                    <a:pt x="362" y="261"/>
                  </a:lnTo>
                  <a:lnTo>
                    <a:pt x="362" y="261"/>
                  </a:lnTo>
                  <a:lnTo>
                    <a:pt x="362" y="260"/>
                  </a:lnTo>
                  <a:lnTo>
                    <a:pt x="361" y="260"/>
                  </a:lnTo>
                  <a:lnTo>
                    <a:pt x="361" y="260"/>
                  </a:lnTo>
                  <a:lnTo>
                    <a:pt x="359" y="260"/>
                  </a:lnTo>
                  <a:lnTo>
                    <a:pt x="356" y="261"/>
                  </a:lnTo>
                  <a:lnTo>
                    <a:pt x="347" y="264"/>
                  </a:lnTo>
                  <a:lnTo>
                    <a:pt x="346" y="264"/>
                  </a:lnTo>
                  <a:lnTo>
                    <a:pt x="346" y="264"/>
                  </a:lnTo>
                  <a:lnTo>
                    <a:pt x="345" y="264"/>
                  </a:lnTo>
                  <a:lnTo>
                    <a:pt x="344" y="263"/>
                  </a:lnTo>
                  <a:lnTo>
                    <a:pt x="344" y="263"/>
                  </a:lnTo>
                  <a:lnTo>
                    <a:pt x="343" y="263"/>
                  </a:lnTo>
                  <a:lnTo>
                    <a:pt x="341" y="263"/>
                  </a:lnTo>
                  <a:lnTo>
                    <a:pt x="341" y="264"/>
                  </a:lnTo>
                  <a:lnTo>
                    <a:pt x="340" y="263"/>
                  </a:lnTo>
                  <a:lnTo>
                    <a:pt x="339" y="263"/>
                  </a:lnTo>
                  <a:lnTo>
                    <a:pt x="339" y="263"/>
                  </a:lnTo>
                  <a:lnTo>
                    <a:pt x="338" y="262"/>
                  </a:lnTo>
                  <a:lnTo>
                    <a:pt x="337" y="261"/>
                  </a:lnTo>
                  <a:lnTo>
                    <a:pt x="337" y="261"/>
                  </a:lnTo>
                  <a:lnTo>
                    <a:pt x="336" y="261"/>
                  </a:lnTo>
                  <a:lnTo>
                    <a:pt x="336" y="261"/>
                  </a:lnTo>
                  <a:lnTo>
                    <a:pt x="335" y="262"/>
                  </a:lnTo>
                  <a:lnTo>
                    <a:pt x="334" y="263"/>
                  </a:lnTo>
                  <a:lnTo>
                    <a:pt x="334" y="264"/>
                  </a:lnTo>
                  <a:lnTo>
                    <a:pt x="334" y="265"/>
                  </a:lnTo>
                  <a:lnTo>
                    <a:pt x="334" y="266"/>
                  </a:lnTo>
                  <a:lnTo>
                    <a:pt x="334" y="267"/>
                  </a:lnTo>
                  <a:lnTo>
                    <a:pt x="334" y="268"/>
                  </a:lnTo>
                  <a:lnTo>
                    <a:pt x="334" y="269"/>
                  </a:lnTo>
                  <a:lnTo>
                    <a:pt x="334" y="269"/>
                  </a:lnTo>
                  <a:lnTo>
                    <a:pt x="333" y="269"/>
                  </a:lnTo>
                  <a:lnTo>
                    <a:pt x="332" y="270"/>
                  </a:lnTo>
                  <a:lnTo>
                    <a:pt x="328" y="271"/>
                  </a:lnTo>
                  <a:lnTo>
                    <a:pt x="328" y="271"/>
                  </a:lnTo>
                  <a:lnTo>
                    <a:pt x="325" y="271"/>
                  </a:lnTo>
                  <a:lnTo>
                    <a:pt x="323" y="272"/>
                  </a:lnTo>
                  <a:lnTo>
                    <a:pt x="320" y="275"/>
                  </a:lnTo>
                  <a:lnTo>
                    <a:pt x="314" y="281"/>
                  </a:lnTo>
                  <a:lnTo>
                    <a:pt x="312" y="280"/>
                  </a:lnTo>
                  <a:lnTo>
                    <a:pt x="311" y="279"/>
                  </a:lnTo>
                  <a:lnTo>
                    <a:pt x="307" y="277"/>
                  </a:lnTo>
                  <a:lnTo>
                    <a:pt x="307" y="277"/>
                  </a:lnTo>
                  <a:lnTo>
                    <a:pt x="307" y="277"/>
                  </a:lnTo>
                  <a:lnTo>
                    <a:pt x="306" y="277"/>
                  </a:lnTo>
                  <a:lnTo>
                    <a:pt x="306" y="277"/>
                  </a:lnTo>
                  <a:lnTo>
                    <a:pt x="305" y="278"/>
                  </a:lnTo>
                  <a:lnTo>
                    <a:pt x="304" y="279"/>
                  </a:lnTo>
                  <a:lnTo>
                    <a:pt x="304" y="281"/>
                  </a:lnTo>
                  <a:lnTo>
                    <a:pt x="303" y="281"/>
                  </a:lnTo>
                  <a:lnTo>
                    <a:pt x="302" y="280"/>
                  </a:lnTo>
                  <a:lnTo>
                    <a:pt x="302" y="279"/>
                  </a:lnTo>
                  <a:lnTo>
                    <a:pt x="302" y="278"/>
                  </a:lnTo>
                  <a:lnTo>
                    <a:pt x="300" y="277"/>
                  </a:lnTo>
                  <a:lnTo>
                    <a:pt x="300" y="277"/>
                  </a:lnTo>
                  <a:lnTo>
                    <a:pt x="300" y="276"/>
                  </a:lnTo>
                  <a:lnTo>
                    <a:pt x="299" y="275"/>
                  </a:lnTo>
                  <a:lnTo>
                    <a:pt x="300" y="273"/>
                  </a:lnTo>
                  <a:lnTo>
                    <a:pt x="300" y="272"/>
                  </a:lnTo>
                  <a:lnTo>
                    <a:pt x="299" y="270"/>
                  </a:lnTo>
                  <a:lnTo>
                    <a:pt x="299" y="270"/>
                  </a:lnTo>
                  <a:lnTo>
                    <a:pt x="299" y="269"/>
                  </a:lnTo>
                  <a:lnTo>
                    <a:pt x="296" y="269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7" y="266"/>
                  </a:lnTo>
                  <a:lnTo>
                    <a:pt x="297" y="265"/>
                  </a:lnTo>
                  <a:lnTo>
                    <a:pt x="298" y="263"/>
                  </a:lnTo>
                  <a:lnTo>
                    <a:pt x="299" y="261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2" y="259"/>
                  </a:lnTo>
                  <a:lnTo>
                    <a:pt x="303" y="259"/>
                  </a:lnTo>
                  <a:lnTo>
                    <a:pt x="304" y="258"/>
                  </a:lnTo>
                  <a:lnTo>
                    <a:pt x="304" y="256"/>
                  </a:lnTo>
                  <a:lnTo>
                    <a:pt x="305" y="256"/>
                  </a:lnTo>
                  <a:lnTo>
                    <a:pt x="305" y="256"/>
                  </a:lnTo>
                  <a:lnTo>
                    <a:pt x="304" y="255"/>
                  </a:lnTo>
                  <a:lnTo>
                    <a:pt x="304" y="254"/>
                  </a:lnTo>
                  <a:lnTo>
                    <a:pt x="303" y="253"/>
                  </a:lnTo>
                  <a:lnTo>
                    <a:pt x="302" y="252"/>
                  </a:lnTo>
                  <a:lnTo>
                    <a:pt x="302" y="251"/>
                  </a:lnTo>
                  <a:lnTo>
                    <a:pt x="301" y="250"/>
                  </a:lnTo>
                  <a:lnTo>
                    <a:pt x="301" y="249"/>
                  </a:lnTo>
                  <a:lnTo>
                    <a:pt x="301" y="248"/>
                  </a:lnTo>
                  <a:lnTo>
                    <a:pt x="302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1" y="244"/>
                  </a:lnTo>
                  <a:lnTo>
                    <a:pt x="300" y="241"/>
                  </a:lnTo>
                  <a:lnTo>
                    <a:pt x="300" y="241"/>
                  </a:lnTo>
                  <a:lnTo>
                    <a:pt x="299" y="241"/>
                  </a:lnTo>
                  <a:lnTo>
                    <a:pt x="299" y="241"/>
                  </a:lnTo>
                  <a:lnTo>
                    <a:pt x="299" y="241"/>
                  </a:lnTo>
                  <a:lnTo>
                    <a:pt x="298" y="241"/>
                  </a:lnTo>
                  <a:lnTo>
                    <a:pt x="296" y="241"/>
                  </a:lnTo>
                  <a:lnTo>
                    <a:pt x="294" y="241"/>
                  </a:lnTo>
                  <a:lnTo>
                    <a:pt x="293" y="241"/>
                  </a:lnTo>
                  <a:lnTo>
                    <a:pt x="293" y="240"/>
                  </a:lnTo>
                  <a:lnTo>
                    <a:pt x="293" y="239"/>
                  </a:lnTo>
                  <a:lnTo>
                    <a:pt x="293" y="235"/>
                  </a:lnTo>
                  <a:lnTo>
                    <a:pt x="294" y="234"/>
                  </a:lnTo>
                  <a:lnTo>
                    <a:pt x="297" y="228"/>
                  </a:lnTo>
                  <a:lnTo>
                    <a:pt x="297" y="227"/>
                  </a:lnTo>
                  <a:lnTo>
                    <a:pt x="297" y="227"/>
                  </a:lnTo>
                  <a:lnTo>
                    <a:pt x="293" y="230"/>
                  </a:lnTo>
                  <a:lnTo>
                    <a:pt x="292" y="232"/>
                  </a:lnTo>
                  <a:lnTo>
                    <a:pt x="288" y="234"/>
                  </a:lnTo>
                  <a:lnTo>
                    <a:pt x="286" y="235"/>
                  </a:lnTo>
                  <a:lnTo>
                    <a:pt x="273" y="250"/>
                  </a:lnTo>
                  <a:lnTo>
                    <a:pt x="272" y="253"/>
                  </a:lnTo>
                  <a:lnTo>
                    <a:pt x="272" y="255"/>
                  </a:lnTo>
                  <a:lnTo>
                    <a:pt x="271" y="255"/>
                  </a:lnTo>
                  <a:lnTo>
                    <a:pt x="270" y="255"/>
                  </a:lnTo>
                  <a:lnTo>
                    <a:pt x="269" y="255"/>
                  </a:lnTo>
                  <a:lnTo>
                    <a:pt x="268" y="253"/>
                  </a:lnTo>
                  <a:lnTo>
                    <a:pt x="268" y="253"/>
                  </a:lnTo>
                  <a:lnTo>
                    <a:pt x="267" y="254"/>
                  </a:lnTo>
                  <a:lnTo>
                    <a:pt x="267" y="255"/>
                  </a:lnTo>
                  <a:lnTo>
                    <a:pt x="267" y="255"/>
                  </a:lnTo>
                  <a:lnTo>
                    <a:pt x="267" y="256"/>
                  </a:lnTo>
                  <a:lnTo>
                    <a:pt x="267" y="256"/>
                  </a:lnTo>
                  <a:lnTo>
                    <a:pt x="266" y="256"/>
                  </a:lnTo>
                  <a:lnTo>
                    <a:pt x="265" y="256"/>
                  </a:lnTo>
                  <a:lnTo>
                    <a:pt x="265" y="255"/>
                  </a:lnTo>
                  <a:lnTo>
                    <a:pt x="265" y="253"/>
                  </a:lnTo>
                  <a:lnTo>
                    <a:pt x="265" y="252"/>
                  </a:lnTo>
                  <a:lnTo>
                    <a:pt x="265" y="251"/>
                  </a:lnTo>
                  <a:lnTo>
                    <a:pt x="264" y="251"/>
                  </a:lnTo>
                  <a:lnTo>
                    <a:pt x="262" y="252"/>
                  </a:lnTo>
                  <a:lnTo>
                    <a:pt x="261" y="253"/>
                  </a:lnTo>
                  <a:lnTo>
                    <a:pt x="260" y="254"/>
                  </a:lnTo>
                  <a:lnTo>
                    <a:pt x="259" y="254"/>
                  </a:lnTo>
                  <a:lnTo>
                    <a:pt x="258" y="253"/>
                  </a:lnTo>
                  <a:lnTo>
                    <a:pt x="258" y="246"/>
                  </a:lnTo>
                  <a:lnTo>
                    <a:pt x="258" y="244"/>
                  </a:lnTo>
                  <a:lnTo>
                    <a:pt x="259" y="242"/>
                  </a:lnTo>
                  <a:lnTo>
                    <a:pt x="262" y="240"/>
                  </a:lnTo>
                  <a:lnTo>
                    <a:pt x="264" y="239"/>
                  </a:lnTo>
                  <a:lnTo>
                    <a:pt x="264" y="238"/>
                  </a:lnTo>
                  <a:lnTo>
                    <a:pt x="264" y="236"/>
                  </a:lnTo>
                  <a:lnTo>
                    <a:pt x="264" y="234"/>
                  </a:lnTo>
                  <a:lnTo>
                    <a:pt x="264" y="234"/>
                  </a:lnTo>
                  <a:lnTo>
                    <a:pt x="262" y="236"/>
                  </a:lnTo>
                  <a:lnTo>
                    <a:pt x="260" y="239"/>
                  </a:lnTo>
                  <a:lnTo>
                    <a:pt x="259" y="240"/>
                  </a:lnTo>
                  <a:lnTo>
                    <a:pt x="258" y="239"/>
                  </a:lnTo>
                  <a:lnTo>
                    <a:pt x="258" y="238"/>
                  </a:lnTo>
                  <a:lnTo>
                    <a:pt x="258" y="237"/>
                  </a:lnTo>
                  <a:lnTo>
                    <a:pt x="258" y="235"/>
                  </a:lnTo>
                  <a:lnTo>
                    <a:pt x="258" y="235"/>
                  </a:lnTo>
                  <a:lnTo>
                    <a:pt x="257" y="234"/>
                  </a:lnTo>
                  <a:lnTo>
                    <a:pt x="255" y="234"/>
                  </a:lnTo>
                  <a:lnTo>
                    <a:pt x="252" y="235"/>
                  </a:lnTo>
                  <a:lnTo>
                    <a:pt x="251" y="236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0" y="239"/>
                  </a:lnTo>
                  <a:lnTo>
                    <a:pt x="250" y="239"/>
                  </a:lnTo>
                  <a:lnTo>
                    <a:pt x="249" y="240"/>
                  </a:lnTo>
                  <a:lnTo>
                    <a:pt x="249" y="240"/>
                  </a:lnTo>
                  <a:lnTo>
                    <a:pt x="248" y="241"/>
                  </a:lnTo>
                  <a:lnTo>
                    <a:pt x="248" y="241"/>
                  </a:lnTo>
                  <a:lnTo>
                    <a:pt x="246" y="241"/>
                  </a:lnTo>
                  <a:lnTo>
                    <a:pt x="245" y="241"/>
                  </a:lnTo>
                  <a:lnTo>
                    <a:pt x="245" y="241"/>
                  </a:lnTo>
                  <a:lnTo>
                    <a:pt x="245" y="242"/>
                  </a:lnTo>
                  <a:lnTo>
                    <a:pt x="244" y="242"/>
                  </a:lnTo>
                  <a:lnTo>
                    <a:pt x="244" y="243"/>
                  </a:lnTo>
                  <a:lnTo>
                    <a:pt x="244" y="244"/>
                  </a:lnTo>
                  <a:lnTo>
                    <a:pt x="244" y="244"/>
                  </a:lnTo>
                  <a:lnTo>
                    <a:pt x="243" y="244"/>
                  </a:lnTo>
                  <a:lnTo>
                    <a:pt x="237" y="244"/>
                  </a:lnTo>
                  <a:lnTo>
                    <a:pt x="234" y="243"/>
                  </a:lnTo>
                  <a:lnTo>
                    <a:pt x="232" y="242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27" y="248"/>
                  </a:lnTo>
                  <a:lnTo>
                    <a:pt x="225" y="248"/>
                  </a:lnTo>
                  <a:lnTo>
                    <a:pt x="223" y="249"/>
                  </a:lnTo>
                  <a:lnTo>
                    <a:pt x="223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2" y="247"/>
                  </a:lnTo>
                  <a:lnTo>
                    <a:pt x="222" y="246"/>
                  </a:lnTo>
                  <a:lnTo>
                    <a:pt x="222" y="246"/>
                  </a:lnTo>
                  <a:lnTo>
                    <a:pt x="221" y="245"/>
                  </a:lnTo>
                  <a:lnTo>
                    <a:pt x="220" y="244"/>
                  </a:lnTo>
                  <a:lnTo>
                    <a:pt x="219" y="244"/>
                  </a:lnTo>
                  <a:lnTo>
                    <a:pt x="219" y="243"/>
                  </a:lnTo>
                  <a:lnTo>
                    <a:pt x="218" y="241"/>
                  </a:lnTo>
                  <a:lnTo>
                    <a:pt x="218" y="241"/>
                  </a:lnTo>
                  <a:lnTo>
                    <a:pt x="218" y="241"/>
                  </a:lnTo>
                  <a:lnTo>
                    <a:pt x="217" y="241"/>
                  </a:lnTo>
                  <a:lnTo>
                    <a:pt x="216" y="242"/>
                  </a:lnTo>
                  <a:lnTo>
                    <a:pt x="216" y="242"/>
                  </a:lnTo>
                  <a:lnTo>
                    <a:pt x="216" y="242"/>
                  </a:lnTo>
                  <a:lnTo>
                    <a:pt x="216" y="242"/>
                  </a:lnTo>
                  <a:lnTo>
                    <a:pt x="215" y="241"/>
                  </a:lnTo>
                  <a:lnTo>
                    <a:pt x="214" y="240"/>
                  </a:lnTo>
                  <a:lnTo>
                    <a:pt x="213" y="239"/>
                  </a:lnTo>
                  <a:lnTo>
                    <a:pt x="210" y="237"/>
                  </a:lnTo>
                  <a:lnTo>
                    <a:pt x="202" y="229"/>
                  </a:lnTo>
                  <a:lnTo>
                    <a:pt x="197" y="228"/>
                  </a:lnTo>
                  <a:lnTo>
                    <a:pt x="193" y="225"/>
                  </a:lnTo>
                  <a:lnTo>
                    <a:pt x="192" y="225"/>
                  </a:lnTo>
                  <a:lnTo>
                    <a:pt x="191" y="225"/>
                  </a:lnTo>
                  <a:lnTo>
                    <a:pt x="191" y="225"/>
                  </a:lnTo>
                  <a:lnTo>
                    <a:pt x="190" y="225"/>
                  </a:lnTo>
                  <a:lnTo>
                    <a:pt x="189" y="226"/>
                  </a:lnTo>
                  <a:lnTo>
                    <a:pt x="188" y="226"/>
                  </a:lnTo>
                  <a:lnTo>
                    <a:pt x="188" y="227"/>
                  </a:lnTo>
                  <a:lnTo>
                    <a:pt x="182" y="226"/>
                  </a:lnTo>
                  <a:lnTo>
                    <a:pt x="177" y="224"/>
                  </a:lnTo>
                  <a:lnTo>
                    <a:pt x="176" y="223"/>
                  </a:lnTo>
                  <a:lnTo>
                    <a:pt x="176" y="223"/>
                  </a:lnTo>
                  <a:lnTo>
                    <a:pt x="175" y="223"/>
                  </a:lnTo>
                  <a:lnTo>
                    <a:pt x="173" y="225"/>
                  </a:lnTo>
                  <a:lnTo>
                    <a:pt x="171" y="225"/>
                  </a:lnTo>
                  <a:lnTo>
                    <a:pt x="171" y="224"/>
                  </a:lnTo>
                  <a:lnTo>
                    <a:pt x="170" y="223"/>
                  </a:lnTo>
                  <a:lnTo>
                    <a:pt x="169" y="222"/>
                  </a:lnTo>
                  <a:lnTo>
                    <a:pt x="168" y="221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63" y="218"/>
                  </a:lnTo>
                  <a:lnTo>
                    <a:pt x="152" y="216"/>
                  </a:lnTo>
                  <a:lnTo>
                    <a:pt x="146" y="215"/>
                  </a:lnTo>
                  <a:lnTo>
                    <a:pt x="138" y="213"/>
                  </a:lnTo>
                  <a:lnTo>
                    <a:pt x="135" y="213"/>
                  </a:lnTo>
                  <a:lnTo>
                    <a:pt x="134" y="213"/>
                  </a:lnTo>
                  <a:lnTo>
                    <a:pt x="133" y="213"/>
                  </a:lnTo>
                  <a:lnTo>
                    <a:pt x="133" y="214"/>
                  </a:lnTo>
                  <a:lnTo>
                    <a:pt x="133" y="215"/>
                  </a:lnTo>
                  <a:lnTo>
                    <a:pt x="133" y="216"/>
                  </a:lnTo>
                  <a:lnTo>
                    <a:pt x="133" y="217"/>
                  </a:lnTo>
                  <a:lnTo>
                    <a:pt x="132" y="217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31" y="218"/>
                  </a:lnTo>
                  <a:lnTo>
                    <a:pt x="129" y="217"/>
                  </a:lnTo>
                  <a:lnTo>
                    <a:pt x="128" y="216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0" y="216"/>
                  </a:lnTo>
                  <a:lnTo>
                    <a:pt x="119" y="217"/>
                  </a:lnTo>
                  <a:lnTo>
                    <a:pt x="119" y="217"/>
                  </a:lnTo>
                  <a:lnTo>
                    <a:pt x="118" y="219"/>
                  </a:lnTo>
                  <a:lnTo>
                    <a:pt x="120" y="220"/>
                  </a:lnTo>
                  <a:lnTo>
                    <a:pt x="120" y="220"/>
                  </a:lnTo>
                  <a:lnTo>
                    <a:pt x="120" y="220"/>
                  </a:lnTo>
                  <a:lnTo>
                    <a:pt x="120" y="221"/>
                  </a:lnTo>
                  <a:lnTo>
                    <a:pt x="119" y="221"/>
                  </a:lnTo>
                  <a:lnTo>
                    <a:pt x="118" y="222"/>
                  </a:lnTo>
                  <a:lnTo>
                    <a:pt x="118" y="223"/>
                  </a:lnTo>
                  <a:lnTo>
                    <a:pt x="118" y="225"/>
                  </a:lnTo>
                  <a:lnTo>
                    <a:pt x="118" y="226"/>
                  </a:lnTo>
                  <a:lnTo>
                    <a:pt x="119" y="227"/>
                  </a:lnTo>
                  <a:lnTo>
                    <a:pt x="120" y="228"/>
                  </a:lnTo>
                  <a:lnTo>
                    <a:pt x="120" y="228"/>
                  </a:lnTo>
                  <a:lnTo>
                    <a:pt x="121" y="229"/>
                  </a:lnTo>
                  <a:lnTo>
                    <a:pt x="123" y="230"/>
                  </a:lnTo>
                  <a:lnTo>
                    <a:pt x="124" y="231"/>
                  </a:lnTo>
                  <a:lnTo>
                    <a:pt x="125" y="233"/>
                  </a:lnTo>
                  <a:lnTo>
                    <a:pt x="125" y="234"/>
                  </a:lnTo>
                  <a:lnTo>
                    <a:pt x="125" y="234"/>
                  </a:lnTo>
                  <a:lnTo>
                    <a:pt x="124" y="236"/>
                  </a:lnTo>
                  <a:lnTo>
                    <a:pt x="122" y="237"/>
                  </a:lnTo>
                  <a:lnTo>
                    <a:pt x="120" y="238"/>
                  </a:lnTo>
                  <a:lnTo>
                    <a:pt x="120" y="239"/>
                  </a:lnTo>
                  <a:lnTo>
                    <a:pt x="119" y="239"/>
                  </a:lnTo>
                  <a:lnTo>
                    <a:pt x="118" y="238"/>
                  </a:lnTo>
                  <a:lnTo>
                    <a:pt x="117" y="237"/>
                  </a:lnTo>
                  <a:lnTo>
                    <a:pt x="117" y="237"/>
                  </a:lnTo>
                  <a:lnTo>
                    <a:pt x="116" y="238"/>
                  </a:lnTo>
                  <a:lnTo>
                    <a:pt x="116" y="239"/>
                  </a:lnTo>
                  <a:lnTo>
                    <a:pt x="116" y="239"/>
                  </a:lnTo>
                  <a:lnTo>
                    <a:pt x="116" y="240"/>
                  </a:lnTo>
                  <a:lnTo>
                    <a:pt x="116" y="241"/>
                  </a:lnTo>
                  <a:lnTo>
                    <a:pt x="115" y="241"/>
                  </a:lnTo>
                  <a:lnTo>
                    <a:pt x="114" y="242"/>
                  </a:lnTo>
                  <a:lnTo>
                    <a:pt x="113" y="242"/>
                  </a:lnTo>
                  <a:lnTo>
                    <a:pt x="112" y="242"/>
                  </a:lnTo>
                  <a:lnTo>
                    <a:pt x="111" y="242"/>
                  </a:lnTo>
                  <a:lnTo>
                    <a:pt x="110" y="241"/>
                  </a:lnTo>
                  <a:lnTo>
                    <a:pt x="109" y="241"/>
                  </a:lnTo>
                  <a:lnTo>
                    <a:pt x="108" y="241"/>
                  </a:lnTo>
                  <a:lnTo>
                    <a:pt x="107" y="240"/>
                  </a:lnTo>
                  <a:lnTo>
                    <a:pt x="104" y="237"/>
                  </a:lnTo>
                  <a:lnTo>
                    <a:pt x="104" y="236"/>
                  </a:lnTo>
                  <a:lnTo>
                    <a:pt x="103" y="235"/>
                  </a:lnTo>
                  <a:lnTo>
                    <a:pt x="101" y="235"/>
                  </a:lnTo>
                  <a:lnTo>
                    <a:pt x="101" y="235"/>
                  </a:lnTo>
                  <a:lnTo>
                    <a:pt x="100" y="235"/>
                  </a:lnTo>
                  <a:lnTo>
                    <a:pt x="99" y="234"/>
                  </a:lnTo>
                  <a:lnTo>
                    <a:pt x="98" y="234"/>
                  </a:lnTo>
                  <a:lnTo>
                    <a:pt x="97" y="234"/>
                  </a:lnTo>
                  <a:lnTo>
                    <a:pt x="79" y="237"/>
                  </a:lnTo>
                  <a:lnTo>
                    <a:pt x="78" y="237"/>
                  </a:lnTo>
                  <a:lnTo>
                    <a:pt x="77" y="239"/>
                  </a:lnTo>
                  <a:lnTo>
                    <a:pt x="75" y="242"/>
                  </a:lnTo>
                  <a:lnTo>
                    <a:pt x="74" y="245"/>
                  </a:lnTo>
                  <a:lnTo>
                    <a:pt x="74" y="246"/>
                  </a:lnTo>
                  <a:lnTo>
                    <a:pt x="74" y="246"/>
                  </a:lnTo>
                  <a:lnTo>
                    <a:pt x="73" y="246"/>
                  </a:lnTo>
                  <a:lnTo>
                    <a:pt x="72" y="246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70" y="245"/>
                  </a:lnTo>
                  <a:lnTo>
                    <a:pt x="70" y="244"/>
                  </a:lnTo>
                  <a:lnTo>
                    <a:pt x="69" y="244"/>
                  </a:lnTo>
                  <a:lnTo>
                    <a:pt x="68" y="245"/>
                  </a:lnTo>
                  <a:lnTo>
                    <a:pt x="66" y="246"/>
                  </a:lnTo>
                  <a:lnTo>
                    <a:pt x="65" y="246"/>
                  </a:lnTo>
                  <a:lnTo>
                    <a:pt x="64" y="246"/>
                  </a:lnTo>
                  <a:lnTo>
                    <a:pt x="64" y="247"/>
                  </a:lnTo>
                  <a:lnTo>
                    <a:pt x="64" y="248"/>
                  </a:lnTo>
                  <a:lnTo>
                    <a:pt x="63" y="248"/>
                  </a:lnTo>
                  <a:lnTo>
                    <a:pt x="63" y="248"/>
                  </a:lnTo>
                  <a:lnTo>
                    <a:pt x="63" y="248"/>
                  </a:lnTo>
                  <a:lnTo>
                    <a:pt x="63" y="248"/>
                  </a:lnTo>
                  <a:lnTo>
                    <a:pt x="62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9"/>
                  </a:lnTo>
                  <a:lnTo>
                    <a:pt x="61" y="250"/>
                  </a:lnTo>
                  <a:lnTo>
                    <a:pt x="61" y="250"/>
                  </a:lnTo>
                  <a:lnTo>
                    <a:pt x="60" y="249"/>
                  </a:lnTo>
                  <a:lnTo>
                    <a:pt x="59" y="249"/>
                  </a:lnTo>
                  <a:lnTo>
                    <a:pt x="59" y="250"/>
                  </a:lnTo>
                  <a:lnTo>
                    <a:pt x="59" y="252"/>
                  </a:lnTo>
                  <a:lnTo>
                    <a:pt x="58" y="253"/>
                  </a:lnTo>
                  <a:lnTo>
                    <a:pt x="58" y="253"/>
                  </a:lnTo>
                  <a:lnTo>
                    <a:pt x="58" y="255"/>
                  </a:lnTo>
                  <a:lnTo>
                    <a:pt x="57" y="255"/>
                  </a:lnTo>
                  <a:lnTo>
                    <a:pt x="57" y="255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7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56" y="259"/>
                  </a:lnTo>
                  <a:lnTo>
                    <a:pt x="56" y="260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3" y="263"/>
                  </a:lnTo>
                  <a:lnTo>
                    <a:pt x="53" y="263"/>
                  </a:lnTo>
                  <a:lnTo>
                    <a:pt x="54" y="264"/>
                  </a:lnTo>
                  <a:lnTo>
                    <a:pt x="54" y="265"/>
                  </a:lnTo>
                  <a:lnTo>
                    <a:pt x="54" y="266"/>
                  </a:lnTo>
                  <a:lnTo>
                    <a:pt x="54" y="266"/>
                  </a:lnTo>
                  <a:lnTo>
                    <a:pt x="54" y="267"/>
                  </a:lnTo>
                  <a:lnTo>
                    <a:pt x="52" y="268"/>
                  </a:lnTo>
                  <a:lnTo>
                    <a:pt x="50" y="269"/>
                  </a:lnTo>
                  <a:lnTo>
                    <a:pt x="49" y="270"/>
                  </a:lnTo>
                  <a:lnTo>
                    <a:pt x="49" y="270"/>
                  </a:lnTo>
                  <a:lnTo>
                    <a:pt x="49" y="272"/>
                  </a:lnTo>
                  <a:lnTo>
                    <a:pt x="49" y="273"/>
                  </a:lnTo>
                  <a:lnTo>
                    <a:pt x="49" y="274"/>
                  </a:lnTo>
                  <a:lnTo>
                    <a:pt x="49" y="276"/>
                  </a:lnTo>
                  <a:lnTo>
                    <a:pt x="49" y="277"/>
                  </a:lnTo>
                  <a:lnTo>
                    <a:pt x="47" y="278"/>
                  </a:lnTo>
                  <a:lnTo>
                    <a:pt x="39" y="271"/>
                  </a:lnTo>
                  <a:lnTo>
                    <a:pt x="38" y="268"/>
                  </a:lnTo>
                  <a:lnTo>
                    <a:pt x="36" y="266"/>
                  </a:lnTo>
                  <a:lnTo>
                    <a:pt x="35" y="265"/>
                  </a:lnTo>
                  <a:lnTo>
                    <a:pt x="35" y="265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1" y="263"/>
                  </a:lnTo>
                  <a:lnTo>
                    <a:pt x="30" y="262"/>
                  </a:lnTo>
                  <a:lnTo>
                    <a:pt x="29" y="261"/>
                  </a:lnTo>
                  <a:lnTo>
                    <a:pt x="29" y="261"/>
                  </a:lnTo>
                  <a:lnTo>
                    <a:pt x="30" y="260"/>
                  </a:lnTo>
                  <a:lnTo>
                    <a:pt x="30" y="259"/>
                  </a:lnTo>
                  <a:lnTo>
                    <a:pt x="30" y="258"/>
                  </a:lnTo>
                  <a:lnTo>
                    <a:pt x="29" y="256"/>
                  </a:lnTo>
                  <a:lnTo>
                    <a:pt x="28" y="255"/>
                  </a:lnTo>
                  <a:lnTo>
                    <a:pt x="28" y="255"/>
                  </a:lnTo>
                  <a:lnTo>
                    <a:pt x="28" y="253"/>
                  </a:lnTo>
                  <a:lnTo>
                    <a:pt x="28" y="252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4"/>
                  </a:lnTo>
                  <a:lnTo>
                    <a:pt x="28" y="243"/>
                  </a:lnTo>
                  <a:lnTo>
                    <a:pt x="27" y="243"/>
                  </a:lnTo>
                  <a:lnTo>
                    <a:pt x="24" y="242"/>
                  </a:lnTo>
                  <a:lnTo>
                    <a:pt x="22" y="241"/>
                  </a:lnTo>
                  <a:lnTo>
                    <a:pt x="21" y="241"/>
                  </a:lnTo>
                  <a:lnTo>
                    <a:pt x="19" y="241"/>
                  </a:lnTo>
                  <a:lnTo>
                    <a:pt x="19" y="240"/>
                  </a:lnTo>
                  <a:lnTo>
                    <a:pt x="18" y="240"/>
                  </a:lnTo>
                  <a:lnTo>
                    <a:pt x="17" y="240"/>
                  </a:lnTo>
                  <a:lnTo>
                    <a:pt x="17" y="239"/>
                  </a:lnTo>
                  <a:lnTo>
                    <a:pt x="16" y="238"/>
                  </a:lnTo>
                  <a:lnTo>
                    <a:pt x="15" y="234"/>
                  </a:lnTo>
                  <a:lnTo>
                    <a:pt x="15" y="233"/>
                  </a:lnTo>
                  <a:lnTo>
                    <a:pt x="15" y="232"/>
                  </a:lnTo>
                  <a:lnTo>
                    <a:pt x="14" y="230"/>
                  </a:lnTo>
                  <a:lnTo>
                    <a:pt x="14" y="229"/>
                  </a:lnTo>
                  <a:lnTo>
                    <a:pt x="13" y="229"/>
                  </a:lnTo>
                  <a:lnTo>
                    <a:pt x="12" y="229"/>
                  </a:lnTo>
                  <a:lnTo>
                    <a:pt x="12" y="230"/>
                  </a:lnTo>
                  <a:lnTo>
                    <a:pt x="10" y="232"/>
                  </a:lnTo>
                  <a:lnTo>
                    <a:pt x="10" y="232"/>
                  </a:lnTo>
                  <a:lnTo>
                    <a:pt x="9" y="233"/>
                  </a:lnTo>
                  <a:lnTo>
                    <a:pt x="8" y="234"/>
                  </a:lnTo>
                  <a:lnTo>
                    <a:pt x="8" y="234"/>
                  </a:lnTo>
                  <a:lnTo>
                    <a:pt x="8" y="236"/>
                  </a:lnTo>
                  <a:lnTo>
                    <a:pt x="7" y="237"/>
                  </a:lnTo>
                  <a:lnTo>
                    <a:pt x="7" y="237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5" y="238"/>
                  </a:lnTo>
                  <a:lnTo>
                    <a:pt x="5" y="238"/>
                  </a:lnTo>
                  <a:lnTo>
                    <a:pt x="4" y="237"/>
                  </a:lnTo>
                  <a:lnTo>
                    <a:pt x="3" y="237"/>
                  </a:lnTo>
                  <a:lnTo>
                    <a:pt x="3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1" y="233"/>
                  </a:lnTo>
                  <a:lnTo>
                    <a:pt x="0" y="232"/>
                  </a:lnTo>
                  <a:lnTo>
                    <a:pt x="0" y="231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3" y="229"/>
                  </a:lnTo>
                  <a:lnTo>
                    <a:pt x="7" y="229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8" y="228"/>
                  </a:lnTo>
                  <a:lnTo>
                    <a:pt x="8" y="227"/>
                  </a:lnTo>
                  <a:lnTo>
                    <a:pt x="8" y="227"/>
                  </a:lnTo>
                  <a:lnTo>
                    <a:pt x="8" y="226"/>
                  </a:lnTo>
                  <a:lnTo>
                    <a:pt x="8" y="224"/>
                  </a:lnTo>
                  <a:lnTo>
                    <a:pt x="7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9" y="220"/>
                  </a:lnTo>
                  <a:lnTo>
                    <a:pt x="9" y="219"/>
                  </a:lnTo>
                  <a:lnTo>
                    <a:pt x="7" y="212"/>
                  </a:lnTo>
                  <a:lnTo>
                    <a:pt x="7" y="209"/>
                  </a:lnTo>
                  <a:lnTo>
                    <a:pt x="7" y="207"/>
                  </a:lnTo>
                  <a:lnTo>
                    <a:pt x="8" y="203"/>
                  </a:lnTo>
                  <a:lnTo>
                    <a:pt x="8" y="202"/>
                  </a:lnTo>
                  <a:lnTo>
                    <a:pt x="8" y="201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1" y="195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90"/>
                  </a:lnTo>
                  <a:lnTo>
                    <a:pt x="0" y="189"/>
                  </a:lnTo>
                  <a:lnTo>
                    <a:pt x="1" y="188"/>
                  </a:lnTo>
                  <a:lnTo>
                    <a:pt x="2" y="188"/>
                  </a:lnTo>
                  <a:lnTo>
                    <a:pt x="2" y="187"/>
                  </a:lnTo>
                  <a:lnTo>
                    <a:pt x="10" y="186"/>
                  </a:lnTo>
                  <a:lnTo>
                    <a:pt x="11" y="186"/>
                  </a:lnTo>
                  <a:lnTo>
                    <a:pt x="12" y="185"/>
                  </a:lnTo>
                  <a:lnTo>
                    <a:pt x="13" y="185"/>
                  </a:lnTo>
                  <a:lnTo>
                    <a:pt x="14" y="182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6" y="182"/>
                  </a:lnTo>
                  <a:lnTo>
                    <a:pt x="16" y="183"/>
                  </a:lnTo>
                  <a:lnTo>
                    <a:pt x="17" y="184"/>
                  </a:lnTo>
                  <a:lnTo>
                    <a:pt x="17" y="185"/>
                  </a:lnTo>
                  <a:lnTo>
                    <a:pt x="18" y="185"/>
                  </a:lnTo>
                  <a:lnTo>
                    <a:pt x="20" y="185"/>
                  </a:lnTo>
                  <a:lnTo>
                    <a:pt x="21" y="185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4" y="184"/>
                  </a:lnTo>
                  <a:lnTo>
                    <a:pt x="25" y="183"/>
                  </a:lnTo>
                  <a:lnTo>
                    <a:pt x="28" y="183"/>
                  </a:lnTo>
                  <a:lnTo>
                    <a:pt x="28" y="183"/>
                  </a:lnTo>
                  <a:lnTo>
                    <a:pt x="28" y="182"/>
                  </a:lnTo>
                  <a:lnTo>
                    <a:pt x="29" y="181"/>
                  </a:lnTo>
                  <a:lnTo>
                    <a:pt x="29" y="180"/>
                  </a:lnTo>
                  <a:lnTo>
                    <a:pt x="30" y="180"/>
                  </a:lnTo>
                  <a:lnTo>
                    <a:pt x="32" y="179"/>
                  </a:lnTo>
                  <a:lnTo>
                    <a:pt x="33" y="179"/>
                  </a:lnTo>
                  <a:lnTo>
                    <a:pt x="39" y="179"/>
                  </a:lnTo>
                  <a:lnTo>
                    <a:pt x="40" y="180"/>
                  </a:lnTo>
                  <a:lnTo>
                    <a:pt x="40" y="180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2" y="182"/>
                  </a:lnTo>
                  <a:lnTo>
                    <a:pt x="42" y="182"/>
                  </a:lnTo>
                  <a:lnTo>
                    <a:pt x="43" y="182"/>
                  </a:lnTo>
                  <a:lnTo>
                    <a:pt x="44" y="182"/>
                  </a:lnTo>
                  <a:lnTo>
                    <a:pt x="45" y="182"/>
                  </a:lnTo>
                  <a:lnTo>
                    <a:pt x="49" y="180"/>
                  </a:lnTo>
                  <a:lnTo>
                    <a:pt x="50" y="179"/>
                  </a:lnTo>
                  <a:lnTo>
                    <a:pt x="51" y="179"/>
                  </a:lnTo>
                  <a:lnTo>
                    <a:pt x="52" y="180"/>
                  </a:lnTo>
                  <a:lnTo>
                    <a:pt x="52" y="181"/>
                  </a:lnTo>
                  <a:lnTo>
                    <a:pt x="53" y="181"/>
                  </a:lnTo>
                  <a:lnTo>
                    <a:pt x="56" y="181"/>
                  </a:lnTo>
                  <a:lnTo>
                    <a:pt x="56" y="181"/>
                  </a:lnTo>
                  <a:lnTo>
                    <a:pt x="57" y="181"/>
                  </a:lnTo>
                  <a:lnTo>
                    <a:pt x="58" y="180"/>
                  </a:lnTo>
                  <a:lnTo>
                    <a:pt x="59" y="179"/>
                  </a:lnTo>
                  <a:lnTo>
                    <a:pt x="63" y="177"/>
                  </a:lnTo>
                  <a:lnTo>
                    <a:pt x="63" y="176"/>
                  </a:lnTo>
                  <a:lnTo>
                    <a:pt x="64" y="176"/>
                  </a:lnTo>
                  <a:lnTo>
                    <a:pt x="64" y="176"/>
                  </a:lnTo>
                  <a:lnTo>
                    <a:pt x="66" y="177"/>
                  </a:lnTo>
                  <a:lnTo>
                    <a:pt x="66" y="176"/>
                  </a:lnTo>
                  <a:lnTo>
                    <a:pt x="67" y="176"/>
                  </a:lnTo>
                  <a:lnTo>
                    <a:pt x="68" y="175"/>
                  </a:lnTo>
                  <a:lnTo>
                    <a:pt x="68" y="174"/>
                  </a:lnTo>
                  <a:lnTo>
                    <a:pt x="69" y="174"/>
                  </a:lnTo>
                  <a:lnTo>
                    <a:pt x="70" y="172"/>
                  </a:lnTo>
                  <a:lnTo>
                    <a:pt x="71" y="172"/>
                  </a:lnTo>
                  <a:lnTo>
                    <a:pt x="71" y="172"/>
                  </a:lnTo>
                  <a:lnTo>
                    <a:pt x="72" y="170"/>
                  </a:lnTo>
                  <a:lnTo>
                    <a:pt x="72" y="169"/>
                  </a:lnTo>
                  <a:lnTo>
                    <a:pt x="73" y="169"/>
                  </a:lnTo>
                  <a:lnTo>
                    <a:pt x="77" y="165"/>
                  </a:lnTo>
                  <a:lnTo>
                    <a:pt x="77" y="165"/>
                  </a:lnTo>
                  <a:lnTo>
                    <a:pt x="84" y="160"/>
                  </a:lnTo>
                  <a:lnTo>
                    <a:pt x="85" y="160"/>
                  </a:lnTo>
                  <a:lnTo>
                    <a:pt x="86" y="160"/>
                  </a:lnTo>
                  <a:lnTo>
                    <a:pt x="87" y="160"/>
                  </a:lnTo>
                  <a:lnTo>
                    <a:pt x="87" y="160"/>
                  </a:lnTo>
                  <a:lnTo>
                    <a:pt x="88" y="161"/>
                  </a:lnTo>
                  <a:lnTo>
                    <a:pt x="89" y="162"/>
                  </a:lnTo>
                  <a:lnTo>
                    <a:pt x="89" y="162"/>
                  </a:lnTo>
                  <a:lnTo>
                    <a:pt x="89" y="163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90" y="165"/>
                  </a:lnTo>
                  <a:lnTo>
                    <a:pt x="91" y="165"/>
                  </a:lnTo>
                  <a:lnTo>
                    <a:pt x="92" y="165"/>
                  </a:lnTo>
                  <a:lnTo>
                    <a:pt x="93" y="165"/>
                  </a:lnTo>
                  <a:lnTo>
                    <a:pt x="94" y="165"/>
                  </a:lnTo>
                  <a:lnTo>
                    <a:pt x="96" y="165"/>
                  </a:lnTo>
                  <a:lnTo>
                    <a:pt x="96" y="165"/>
                  </a:lnTo>
                  <a:lnTo>
                    <a:pt x="97" y="164"/>
                  </a:lnTo>
                  <a:lnTo>
                    <a:pt x="97" y="162"/>
                  </a:lnTo>
                  <a:lnTo>
                    <a:pt x="98" y="161"/>
                  </a:lnTo>
                  <a:lnTo>
                    <a:pt x="99" y="159"/>
                  </a:lnTo>
                  <a:lnTo>
                    <a:pt x="99" y="158"/>
                  </a:lnTo>
                  <a:lnTo>
                    <a:pt x="99" y="156"/>
                  </a:lnTo>
                  <a:lnTo>
                    <a:pt x="99" y="153"/>
                  </a:lnTo>
                  <a:lnTo>
                    <a:pt x="99" y="153"/>
                  </a:lnTo>
                  <a:lnTo>
                    <a:pt x="99" y="152"/>
                  </a:lnTo>
                  <a:lnTo>
                    <a:pt x="99" y="151"/>
                  </a:lnTo>
                  <a:lnTo>
                    <a:pt x="97" y="148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7" y="145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9" y="143"/>
                  </a:lnTo>
                  <a:lnTo>
                    <a:pt x="101" y="142"/>
                  </a:lnTo>
                  <a:lnTo>
                    <a:pt x="101" y="141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1" y="139"/>
                  </a:lnTo>
                  <a:lnTo>
                    <a:pt x="100" y="137"/>
                  </a:lnTo>
                  <a:lnTo>
                    <a:pt x="99" y="137"/>
                  </a:lnTo>
                  <a:lnTo>
                    <a:pt x="99" y="136"/>
                  </a:lnTo>
                  <a:lnTo>
                    <a:pt x="100" y="134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97" y="127"/>
                  </a:lnTo>
                  <a:lnTo>
                    <a:pt x="97" y="125"/>
                  </a:lnTo>
                  <a:lnTo>
                    <a:pt x="96" y="125"/>
                  </a:lnTo>
                  <a:lnTo>
                    <a:pt x="95" y="124"/>
                  </a:lnTo>
                  <a:lnTo>
                    <a:pt x="92" y="123"/>
                  </a:lnTo>
                  <a:lnTo>
                    <a:pt x="92" y="123"/>
                  </a:lnTo>
                  <a:lnTo>
                    <a:pt x="90" y="122"/>
                  </a:lnTo>
                  <a:lnTo>
                    <a:pt x="90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18"/>
                  </a:lnTo>
                  <a:lnTo>
                    <a:pt x="83" y="117"/>
                  </a:lnTo>
                  <a:lnTo>
                    <a:pt x="78" y="116"/>
                  </a:lnTo>
                  <a:lnTo>
                    <a:pt x="77" y="116"/>
                  </a:lnTo>
                  <a:lnTo>
                    <a:pt x="77" y="116"/>
                  </a:lnTo>
                  <a:lnTo>
                    <a:pt x="77" y="115"/>
                  </a:lnTo>
                  <a:lnTo>
                    <a:pt x="77" y="113"/>
                  </a:lnTo>
                  <a:lnTo>
                    <a:pt x="76" y="111"/>
                  </a:lnTo>
                  <a:lnTo>
                    <a:pt x="75" y="108"/>
                  </a:lnTo>
                  <a:lnTo>
                    <a:pt x="73" y="106"/>
                  </a:lnTo>
                  <a:lnTo>
                    <a:pt x="72" y="105"/>
                  </a:lnTo>
                  <a:lnTo>
                    <a:pt x="71" y="104"/>
                  </a:lnTo>
                  <a:lnTo>
                    <a:pt x="69" y="104"/>
                  </a:lnTo>
                  <a:lnTo>
                    <a:pt x="68" y="103"/>
                  </a:lnTo>
                  <a:lnTo>
                    <a:pt x="68" y="103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69" y="100"/>
                  </a:lnTo>
                  <a:lnTo>
                    <a:pt x="70" y="99"/>
                  </a:lnTo>
                  <a:lnTo>
                    <a:pt x="70" y="98"/>
                  </a:lnTo>
                  <a:lnTo>
                    <a:pt x="70" y="94"/>
                  </a:lnTo>
                  <a:lnTo>
                    <a:pt x="70" y="91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70" y="89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2" y="84"/>
                  </a:lnTo>
                  <a:lnTo>
                    <a:pt x="73" y="83"/>
                  </a:lnTo>
                  <a:lnTo>
                    <a:pt x="73" y="82"/>
                  </a:lnTo>
                  <a:lnTo>
                    <a:pt x="73" y="82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1" y="79"/>
                  </a:lnTo>
                  <a:lnTo>
                    <a:pt x="70" y="78"/>
                  </a:lnTo>
                  <a:lnTo>
                    <a:pt x="70" y="76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0" y="73"/>
                  </a:lnTo>
                  <a:lnTo>
                    <a:pt x="70" y="72"/>
                  </a:lnTo>
                  <a:lnTo>
                    <a:pt x="69" y="72"/>
                  </a:lnTo>
                  <a:lnTo>
                    <a:pt x="66" y="71"/>
                  </a:lnTo>
                  <a:lnTo>
                    <a:pt x="66" y="70"/>
                  </a:lnTo>
                  <a:lnTo>
                    <a:pt x="65" y="69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3" y="66"/>
                  </a:lnTo>
                  <a:lnTo>
                    <a:pt x="63" y="65"/>
                  </a:lnTo>
                  <a:lnTo>
                    <a:pt x="63" y="64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3" y="62"/>
                  </a:lnTo>
                  <a:lnTo>
                    <a:pt x="63" y="61"/>
                  </a:lnTo>
                  <a:lnTo>
                    <a:pt x="66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8" y="51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9" y="49"/>
                  </a:lnTo>
                  <a:lnTo>
                    <a:pt x="70" y="49"/>
                  </a:lnTo>
                  <a:lnTo>
                    <a:pt x="70" y="49"/>
                  </a:lnTo>
                  <a:lnTo>
                    <a:pt x="70" y="48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6"/>
                  </a:lnTo>
                  <a:lnTo>
                    <a:pt x="72" y="46"/>
                  </a:lnTo>
                  <a:lnTo>
                    <a:pt x="73" y="46"/>
                  </a:lnTo>
                  <a:lnTo>
                    <a:pt x="74" y="47"/>
                  </a:lnTo>
                  <a:lnTo>
                    <a:pt x="75" y="47"/>
                  </a:lnTo>
                  <a:lnTo>
                    <a:pt x="76" y="47"/>
                  </a:lnTo>
                  <a:lnTo>
                    <a:pt x="77" y="47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9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7"/>
                  </a:lnTo>
                  <a:lnTo>
                    <a:pt x="82" y="47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5" y="47"/>
                  </a:lnTo>
                  <a:lnTo>
                    <a:pt x="89" y="47"/>
                  </a:lnTo>
                  <a:lnTo>
                    <a:pt x="90" y="48"/>
                  </a:lnTo>
                  <a:lnTo>
                    <a:pt x="91" y="49"/>
                  </a:lnTo>
                  <a:lnTo>
                    <a:pt x="92" y="49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5" y="47"/>
                  </a:lnTo>
                  <a:lnTo>
                    <a:pt x="96" y="47"/>
                  </a:lnTo>
                  <a:lnTo>
                    <a:pt x="96" y="47"/>
                  </a:lnTo>
                  <a:lnTo>
                    <a:pt x="95" y="46"/>
                  </a:lnTo>
                  <a:lnTo>
                    <a:pt x="95" y="46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8" y="45"/>
                  </a:lnTo>
                  <a:lnTo>
                    <a:pt x="99" y="46"/>
                  </a:lnTo>
                  <a:lnTo>
                    <a:pt x="100" y="45"/>
                  </a:lnTo>
                  <a:lnTo>
                    <a:pt x="101" y="44"/>
                  </a:lnTo>
                  <a:lnTo>
                    <a:pt x="101" y="43"/>
                  </a:lnTo>
                  <a:lnTo>
                    <a:pt x="101" y="43"/>
                  </a:lnTo>
                  <a:lnTo>
                    <a:pt x="101" y="42"/>
                  </a:lnTo>
                  <a:lnTo>
                    <a:pt x="100" y="42"/>
                  </a:lnTo>
                  <a:lnTo>
                    <a:pt x="100" y="41"/>
                  </a:lnTo>
                  <a:lnTo>
                    <a:pt x="100" y="40"/>
                  </a:lnTo>
                  <a:lnTo>
                    <a:pt x="100" y="39"/>
                  </a:lnTo>
                  <a:lnTo>
                    <a:pt x="101" y="38"/>
                  </a:lnTo>
                  <a:lnTo>
                    <a:pt x="101" y="37"/>
                  </a:lnTo>
                  <a:lnTo>
                    <a:pt x="100" y="35"/>
                  </a:lnTo>
                  <a:lnTo>
                    <a:pt x="98" y="33"/>
                  </a:lnTo>
                  <a:lnTo>
                    <a:pt x="98" y="32"/>
                  </a:lnTo>
                  <a:lnTo>
                    <a:pt x="98" y="31"/>
                  </a:lnTo>
                  <a:lnTo>
                    <a:pt x="97" y="30"/>
                  </a:lnTo>
                  <a:lnTo>
                    <a:pt x="97" y="29"/>
                  </a:lnTo>
                  <a:lnTo>
                    <a:pt x="97" y="29"/>
                  </a:lnTo>
                  <a:lnTo>
                    <a:pt x="94" y="28"/>
                  </a:lnTo>
                  <a:lnTo>
                    <a:pt x="92" y="27"/>
                  </a:lnTo>
                  <a:lnTo>
                    <a:pt x="91" y="27"/>
                  </a:lnTo>
                  <a:lnTo>
                    <a:pt x="88" y="26"/>
                  </a:lnTo>
                  <a:lnTo>
                    <a:pt x="87" y="26"/>
                  </a:lnTo>
                  <a:lnTo>
                    <a:pt x="86" y="25"/>
                  </a:lnTo>
                  <a:lnTo>
                    <a:pt x="85" y="24"/>
                  </a:lnTo>
                  <a:lnTo>
                    <a:pt x="84" y="25"/>
                  </a:lnTo>
                  <a:lnTo>
                    <a:pt x="83" y="26"/>
                  </a:lnTo>
                  <a:lnTo>
                    <a:pt x="81" y="26"/>
                  </a:lnTo>
                  <a:lnTo>
                    <a:pt x="79" y="26"/>
                  </a:lnTo>
                  <a:lnTo>
                    <a:pt x="78" y="25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8" y="22"/>
                  </a:lnTo>
                  <a:lnTo>
                    <a:pt x="78" y="20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79" y="15"/>
                  </a:lnTo>
                  <a:lnTo>
                    <a:pt x="79" y="15"/>
                  </a:lnTo>
                  <a:lnTo>
                    <a:pt x="78" y="13"/>
                  </a:lnTo>
                  <a:lnTo>
                    <a:pt x="77" y="13"/>
                  </a:lnTo>
                  <a:lnTo>
                    <a:pt x="77" y="13"/>
                  </a:lnTo>
                  <a:lnTo>
                    <a:pt x="74" y="12"/>
                  </a:lnTo>
                  <a:lnTo>
                    <a:pt x="72" y="11"/>
                  </a:lnTo>
                  <a:lnTo>
                    <a:pt x="70" y="11"/>
                  </a:lnTo>
                  <a:lnTo>
                    <a:pt x="69" y="12"/>
                  </a:lnTo>
                  <a:lnTo>
                    <a:pt x="68" y="12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4" y="9"/>
                  </a:lnTo>
                  <a:lnTo>
                    <a:pt x="63" y="9"/>
                  </a:lnTo>
                  <a:lnTo>
                    <a:pt x="61" y="8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4" y="3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6" y="2"/>
                  </a:lnTo>
                  <a:lnTo>
                    <a:pt x="68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1" y="1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73" y="1"/>
                  </a:lnTo>
                  <a:lnTo>
                    <a:pt x="75" y="1"/>
                  </a:lnTo>
                  <a:lnTo>
                    <a:pt x="76" y="2"/>
                  </a:lnTo>
                  <a:lnTo>
                    <a:pt x="77" y="2"/>
                  </a:lnTo>
                  <a:lnTo>
                    <a:pt x="84" y="2"/>
                  </a:lnTo>
                  <a:lnTo>
                    <a:pt x="86" y="3"/>
                  </a:lnTo>
                  <a:lnTo>
                    <a:pt x="87" y="3"/>
                  </a:lnTo>
                  <a:lnTo>
                    <a:pt x="90" y="4"/>
                  </a:lnTo>
                  <a:lnTo>
                    <a:pt x="97" y="4"/>
                  </a:lnTo>
                  <a:lnTo>
                    <a:pt x="97" y="5"/>
                  </a:lnTo>
                  <a:lnTo>
                    <a:pt x="99" y="5"/>
                  </a:lnTo>
                  <a:lnTo>
                    <a:pt x="99" y="5"/>
                  </a:lnTo>
                  <a:lnTo>
                    <a:pt x="100" y="6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3" y="8"/>
                  </a:lnTo>
                  <a:lnTo>
                    <a:pt x="105" y="8"/>
                  </a:lnTo>
                  <a:lnTo>
                    <a:pt x="117" y="6"/>
                  </a:lnTo>
                  <a:lnTo>
                    <a:pt x="117" y="6"/>
                  </a:lnTo>
                  <a:lnTo>
                    <a:pt x="118" y="6"/>
                  </a:lnTo>
                  <a:lnTo>
                    <a:pt x="118" y="6"/>
                  </a:lnTo>
                  <a:lnTo>
                    <a:pt x="119" y="5"/>
                  </a:lnTo>
                  <a:lnTo>
                    <a:pt x="120" y="3"/>
                  </a:lnTo>
                  <a:lnTo>
                    <a:pt x="120" y="3"/>
                  </a:lnTo>
                  <a:lnTo>
                    <a:pt x="121" y="2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3"/>
                  </a:lnTo>
                  <a:lnTo>
                    <a:pt x="125" y="5"/>
                  </a:lnTo>
                  <a:lnTo>
                    <a:pt x="125" y="6"/>
                  </a:lnTo>
                  <a:lnTo>
                    <a:pt x="125" y="7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29" y="8"/>
                  </a:lnTo>
                  <a:lnTo>
                    <a:pt x="130" y="9"/>
                  </a:lnTo>
                  <a:lnTo>
                    <a:pt x="131" y="10"/>
                  </a:lnTo>
                  <a:lnTo>
                    <a:pt x="132" y="12"/>
                  </a:lnTo>
                  <a:lnTo>
                    <a:pt x="133" y="12"/>
                  </a:lnTo>
                  <a:lnTo>
                    <a:pt x="134" y="12"/>
                  </a:lnTo>
                  <a:lnTo>
                    <a:pt x="134" y="12"/>
                  </a:lnTo>
                  <a:lnTo>
                    <a:pt x="134" y="12"/>
                  </a:lnTo>
                  <a:lnTo>
                    <a:pt x="134" y="12"/>
                  </a:lnTo>
                  <a:lnTo>
                    <a:pt x="134" y="11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34" y="9"/>
                  </a:lnTo>
                  <a:lnTo>
                    <a:pt x="136" y="8"/>
                  </a:lnTo>
                  <a:lnTo>
                    <a:pt x="137" y="8"/>
                  </a:lnTo>
                  <a:lnTo>
                    <a:pt x="138" y="7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9" y="6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0" y="5"/>
                  </a:lnTo>
                  <a:lnTo>
                    <a:pt x="143" y="5"/>
                  </a:lnTo>
                  <a:lnTo>
                    <a:pt x="144" y="5"/>
                  </a:lnTo>
                  <a:lnTo>
                    <a:pt x="144" y="5"/>
                  </a:lnTo>
                  <a:lnTo>
                    <a:pt x="145" y="4"/>
                  </a:lnTo>
                  <a:lnTo>
                    <a:pt x="145" y="3"/>
                  </a:lnTo>
                  <a:lnTo>
                    <a:pt x="145" y="2"/>
                  </a:lnTo>
                  <a:lnTo>
                    <a:pt x="146" y="1"/>
                  </a:lnTo>
                  <a:lnTo>
                    <a:pt x="146" y="1"/>
                  </a:lnTo>
                  <a:lnTo>
                    <a:pt x="147" y="0"/>
                  </a:lnTo>
                  <a:lnTo>
                    <a:pt x="148" y="4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3" y="7"/>
                  </a:lnTo>
                  <a:lnTo>
                    <a:pt x="153" y="7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55" y="8"/>
                  </a:lnTo>
                  <a:lnTo>
                    <a:pt x="155" y="10"/>
                  </a:lnTo>
                  <a:lnTo>
                    <a:pt x="155" y="11"/>
                  </a:lnTo>
                  <a:lnTo>
                    <a:pt x="156" y="13"/>
                  </a:lnTo>
                  <a:lnTo>
                    <a:pt x="158" y="16"/>
                  </a:lnTo>
                  <a:lnTo>
                    <a:pt x="159" y="17"/>
                  </a:lnTo>
                  <a:lnTo>
                    <a:pt x="160" y="19"/>
                  </a:lnTo>
                  <a:lnTo>
                    <a:pt x="160" y="20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0" y="21"/>
                  </a:lnTo>
                  <a:lnTo>
                    <a:pt x="160" y="22"/>
                  </a:lnTo>
                  <a:lnTo>
                    <a:pt x="160" y="23"/>
                  </a:lnTo>
                  <a:lnTo>
                    <a:pt x="160" y="24"/>
                  </a:lnTo>
                  <a:lnTo>
                    <a:pt x="160" y="24"/>
                  </a:lnTo>
                  <a:lnTo>
                    <a:pt x="161" y="24"/>
                  </a:lnTo>
                  <a:lnTo>
                    <a:pt x="162" y="24"/>
                  </a:lnTo>
                  <a:lnTo>
                    <a:pt x="162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67" y="27"/>
                  </a:lnTo>
                  <a:lnTo>
                    <a:pt x="167" y="28"/>
                  </a:lnTo>
                  <a:lnTo>
                    <a:pt x="168" y="29"/>
                  </a:lnTo>
                  <a:lnTo>
                    <a:pt x="169" y="31"/>
                  </a:lnTo>
                  <a:lnTo>
                    <a:pt x="171" y="33"/>
                  </a:lnTo>
                  <a:lnTo>
                    <a:pt x="172" y="34"/>
                  </a:lnTo>
                  <a:lnTo>
                    <a:pt x="174" y="37"/>
                  </a:lnTo>
                  <a:lnTo>
                    <a:pt x="176" y="39"/>
                  </a:lnTo>
                  <a:lnTo>
                    <a:pt x="177" y="40"/>
                  </a:lnTo>
                  <a:lnTo>
                    <a:pt x="178" y="40"/>
                  </a:lnTo>
                  <a:lnTo>
                    <a:pt x="178" y="41"/>
                  </a:lnTo>
                  <a:lnTo>
                    <a:pt x="178" y="42"/>
                  </a:lnTo>
                  <a:lnTo>
                    <a:pt x="179" y="44"/>
                  </a:lnTo>
                  <a:lnTo>
                    <a:pt x="179" y="45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81" y="47"/>
                  </a:lnTo>
                  <a:lnTo>
                    <a:pt x="181" y="47"/>
                  </a:lnTo>
                  <a:lnTo>
                    <a:pt x="182" y="45"/>
                  </a:lnTo>
                  <a:lnTo>
                    <a:pt x="183" y="45"/>
                  </a:lnTo>
                  <a:lnTo>
                    <a:pt x="183" y="44"/>
                  </a:lnTo>
                  <a:lnTo>
                    <a:pt x="184" y="44"/>
                  </a:lnTo>
                  <a:lnTo>
                    <a:pt x="185" y="44"/>
                  </a:lnTo>
                  <a:lnTo>
                    <a:pt x="186" y="44"/>
                  </a:lnTo>
                  <a:lnTo>
                    <a:pt x="187" y="44"/>
                  </a:lnTo>
                  <a:lnTo>
                    <a:pt x="189" y="46"/>
                  </a:lnTo>
                  <a:lnTo>
                    <a:pt x="190" y="47"/>
                  </a:lnTo>
                  <a:lnTo>
                    <a:pt x="191" y="47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5" y="52"/>
                  </a:lnTo>
                  <a:lnTo>
                    <a:pt x="203" y="54"/>
                  </a:lnTo>
                  <a:lnTo>
                    <a:pt x="204" y="55"/>
                  </a:lnTo>
                  <a:lnTo>
                    <a:pt x="206" y="57"/>
                  </a:lnTo>
                  <a:lnTo>
                    <a:pt x="208" y="56"/>
                  </a:lnTo>
                  <a:lnTo>
                    <a:pt x="208" y="56"/>
                  </a:lnTo>
                  <a:lnTo>
                    <a:pt x="209" y="55"/>
                  </a:lnTo>
                  <a:lnTo>
                    <a:pt x="209" y="55"/>
                  </a:lnTo>
                  <a:lnTo>
                    <a:pt x="209" y="55"/>
                  </a:lnTo>
                  <a:lnTo>
                    <a:pt x="209" y="56"/>
                  </a:lnTo>
                  <a:lnTo>
                    <a:pt x="211" y="58"/>
                  </a:lnTo>
                  <a:lnTo>
                    <a:pt x="214" y="60"/>
                  </a:lnTo>
                  <a:lnTo>
                    <a:pt x="215" y="60"/>
                  </a:lnTo>
                  <a:lnTo>
                    <a:pt x="215" y="60"/>
                  </a:lnTo>
                  <a:lnTo>
                    <a:pt x="216" y="60"/>
                  </a:lnTo>
                  <a:lnTo>
                    <a:pt x="217" y="60"/>
                  </a:lnTo>
                  <a:lnTo>
                    <a:pt x="219" y="61"/>
                  </a:lnTo>
                  <a:lnTo>
                    <a:pt x="219" y="61"/>
                  </a:lnTo>
                  <a:lnTo>
                    <a:pt x="220" y="61"/>
                  </a:lnTo>
                  <a:lnTo>
                    <a:pt x="222" y="62"/>
                  </a:lnTo>
                  <a:lnTo>
                    <a:pt x="223" y="63"/>
                  </a:lnTo>
                  <a:lnTo>
                    <a:pt x="223" y="63"/>
                  </a:lnTo>
                  <a:lnTo>
                    <a:pt x="223" y="63"/>
                  </a:lnTo>
                  <a:lnTo>
                    <a:pt x="225" y="62"/>
                  </a:lnTo>
                  <a:lnTo>
                    <a:pt x="225" y="62"/>
                  </a:lnTo>
                  <a:lnTo>
                    <a:pt x="226" y="62"/>
                  </a:lnTo>
                  <a:lnTo>
                    <a:pt x="227" y="62"/>
                  </a:lnTo>
                  <a:lnTo>
                    <a:pt x="230" y="62"/>
                  </a:lnTo>
                  <a:lnTo>
                    <a:pt x="231" y="61"/>
                  </a:lnTo>
                  <a:lnTo>
                    <a:pt x="232" y="61"/>
                  </a:lnTo>
                  <a:lnTo>
                    <a:pt x="235" y="61"/>
                  </a:lnTo>
                  <a:lnTo>
                    <a:pt x="237" y="61"/>
                  </a:lnTo>
                  <a:lnTo>
                    <a:pt x="241" y="61"/>
                  </a:lnTo>
                  <a:lnTo>
                    <a:pt x="249" y="62"/>
                  </a:lnTo>
                  <a:lnTo>
                    <a:pt x="250" y="62"/>
                  </a:lnTo>
                  <a:lnTo>
                    <a:pt x="250" y="62"/>
                  </a:lnTo>
                  <a:lnTo>
                    <a:pt x="251" y="62"/>
                  </a:lnTo>
                  <a:lnTo>
                    <a:pt x="254" y="61"/>
                  </a:lnTo>
                  <a:lnTo>
                    <a:pt x="262" y="59"/>
                  </a:lnTo>
                  <a:lnTo>
                    <a:pt x="263" y="59"/>
                  </a:lnTo>
                  <a:lnTo>
                    <a:pt x="264" y="58"/>
                  </a:lnTo>
                  <a:lnTo>
                    <a:pt x="265" y="58"/>
                  </a:lnTo>
                  <a:lnTo>
                    <a:pt x="265" y="58"/>
                  </a:lnTo>
                  <a:lnTo>
                    <a:pt x="266" y="58"/>
                  </a:lnTo>
                  <a:lnTo>
                    <a:pt x="268" y="60"/>
                  </a:lnTo>
                  <a:lnTo>
                    <a:pt x="269" y="61"/>
                  </a:lnTo>
                  <a:lnTo>
                    <a:pt x="269" y="61"/>
                  </a:lnTo>
                  <a:lnTo>
                    <a:pt x="270" y="61"/>
                  </a:lnTo>
                  <a:lnTo>
                    <a:pt x="271" y="61"/>
                  </a:lnTo>
                  <a:lnTo>
                    <a:pt x="271" y="61"/>
                  </a:lnTo>
                  <a:lnTo>
                    <a:pt x="272" y="60"/>
                  </a:lnTo>
                  <a:lnTo>
                    <a:pt x="272" y="59"/>
                  </a:lnTo>
                  <a:lnTo>
                    <a:pt x="273" y="59"/>
                  </a:lnTo>
                  <a:lnTo>
                    <a:pt x="274" y="59"/>
                  </a:lnTo>
                  <a:lnTo>
                    <a:pt x="274" y="59"/>
                  </a:lnTo>
                  <a:lnTo>
                    <a:pt x="275" y="59"/>
                  </a:lnTo>
                  <a:lnTo>
                    <a:pt x="276" y="59"/>
                  </a:lnTo>
                  <a:lnTo>
                    <a:pt x="277" y="60"/>
                  </a:lnTo>
                  <a:lnTo>
                    <a:pt x="278" y="61"/>
                  </a:lnTo>
                  <a:lnTo>
                    <a:pt x="278" y="61"/>
                  </a:lnTo>
                  <a:lnTo>
                    <a:pt x="278" y="61"/>
                  </a:lnTo>
                  <a:lnTo>
                    <a:pt x="279" y="61"/>
                  </a:lnTo>
                  <a:lnTo>
                    <a:pt x="279" y="62"/>
                  </a:lnTo>
                  <a:lnTo>
                    <a:pt x="280" y="62"/>
                  </a:lnTo>
                  <a:lnTo>
                    <a:pt x="281" y="63"/>
                  </a:lnTo>
                  <a:lnTo>
                    <a:pt x="281" y="64"/>
                  </a:lnTo>
                  <a:lnTo>
                    <a:pt x="281" y="65"/>
                  </a:lnTo>
                  <a:lnTo>
                    <a:pt x="282" y="65"/>
                  </a:lnTo>
                  <a:lnTo>
                    <a:pt x="282" y="65"/>
                  </a:lnTo>
                  <a:lnTo>
                    <a:pt x="284" y="66"/>
                  </a:lnTo>
                  <a:lnTo>
                    <a:pt x="286" y="67"/>
                  </a:lnTo>
                  <a:lnTo>
                    <a:pt x="288" y="67"/>
                  </a:lnTo>
                  <a:lnTo>
                    <a:pt x="293" y="66"/>
                  </a:lnTo>
                  <a:lnTo>
                    <a:pt x="293" y="66"/>
                  </a:lnTo>
                  <a:lnTo>
                    <a:pt x="293" y="66"/>
                  </a:lnTo>
                  <a:lnTo>
                    <a:pt x="294" y="65"/>
                  </a:lnTo>
                  <a:lnTo>
                    <a:pt x="294" y="65"/>
                  </a:lnTo>
                  <a:lnTo>
                    <a:pt x="295" y="64"/>
                  </a:lnTo>
                  <a:lnTo>
                    <a:pt x="295" y="63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7" y="62"/>
                  </a:lnTo>
                  <a:lnTo>
                    <a:pt x="297" y="62"/>
                  </a:lnTo>
                  <a:lnTo>
                    <a:pt x="298" y="62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9" y="60"/>
                  </a:lnTo>
                  <a:lnTo>
                    <a:pt x="299" y="59"/>
                  </a:lnTo>
                  <a:lnTo>
                    <a:pt x="300" y="59"/>
                  </a:lnTo>
                  <a:lnTo>
                    <a:pt x="301" y="59"/>
                  </a:lnTo>
                  <a:lnTo>
                    <a:pt x="302" y="59"/>
                  </a:lnTo>
                  <a:lnTo>
                    <a:pt x="302" y="59"/>
                  </a:lnTo>
                  <a:lnTo>
                    <a:pt x="303" y="59"/>
                  </a:lnTo>
                  <a:lnTo>
                    <a:pt x="305" y="58"/>
                  </a:lnTo>
                  <a:lnTo>
                    <a:pt x="305" y="59"/>
                  </a:lnTo>
                  <a:lnTo>
                    <a:pt x="306" y="59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07" y="63"/>
                  </a:lnTo>
                  <a:lnTo>
                    <a:pt x="307" y="64"/>
                  </a:lnTo>
                  <a:lnTo>
                    <a:pt x="307" y="66"/>
                  </a:lnTo>
                  <a:lnTo>
                    <a:pt x="306" y="66"/>
                  </a:lnTo>
                  <a:lnTo>
                    <a:pt x="306" y="67"/>
                  </a:lnTo>
                  <a:lnTo>
                    <a:pt x="306" y="68"/>
                  </a:lnTo>
                  <a:lnTo>
                    <a:pt x="307" y="69"/>
                  </a:lnTo>
                  <a:lnTo>
                    <a:pt x="307" y="73"/>
                  </a:lnTo>
                  <a:lnTo>
                    <a:pt x="307" y="74"/>
                  </a:lnTo>
                  <a:lnTo>
                    <a:pt x="307" y="75"/>
                  </a:lnTo>
                  <a:lnTo>
                    <a:pt x="306" y="75"/>
                  </a:lnTo>
                  <a:lnTo>
                    <a:pt x="306" y="76"/>
                  </a:lnTo>
                  <a:lnTo>
                    <a:pt x="306" y="77"/>
                  </a:lnTo>
                  <a:lnTo>
                    <a:pt x="306" y="78"/>
                  </a:lnTo>
                  <a:lnTo>
                    <a:pt x="306" y="81"/>
                  </a:lnTo>
                  <a:lnTo>
                    <a:pt x="307" y="83"/>
                  </a:lnTo>
                  <a:lnTo>
                    <a:pt x="308" y="84"/>
                  </a:lnTo>
                  <a:lnTo>
                    <a:pt x="307" y="87"/>
                  </a:lnTo>
                  <a:lnTo>
                    <a:pt x="308" y="88"/>
                  </a:lnTo>
                  <a:lnTo>
                    <a:pt x="308" y="89"/>
                  </a:lnTo>
                  <a:lnTo>
                    <a:pt x="311" y="91"/>
                  </a:lnTo>
                  <a:lnTo>
                    <a:pt x="311" y="92"/>
                  </a:lnTo>
                  <a:lnTo>
                    <a:pt x="312" y="92"/>
                  </a:lnTo>
                  <a:lnTo>
                    <a:pt x="312" y="96"/>
                  </a:lnTo>
                  <a:lnTo>
                    <a:pt x="313" y="96"/>
                  </a:lnTo>
                  <a:lnTo>
                    <a:pt x="313" y="96"/>
                  </a:lnTo>
                  <a:lnTo>
                    <a:pt x="313" y="97"/>
                  </a:lnTo>
                  <a:lnTo>
                    <a:pt x="314" y="96"/>
                  </a:lnTo>
                  <a:lnTo>
                    <a:pt x="314" y="96"/>
                  </a:lnTo>
                  <a:lnTo>
                    <a:pt x="316" y="96"/>
                  </a:lnTo>
                  <a:lnTo>
                    <a:pt x="316" y="96"/>
                  </a:lnTo>
                  <a:lnTo>
                    <a:pt x="316" y="96"/>
                  </a:lnTo>
                  <a:lnTo>
                    <a:pt x="317" y="97"/>
                  </a:lnTo>
                  <a:lnTo>
                    <a:pt x="318" y="97"/>
                  </a:lnTo>
                  <a:lnTo>
                    <a:pt x="318" y="97"/>
                  </a:lnTo>
                  <a:lnTo>
                    <a:pt x="318" y="99"/>
                  </a:lnTo>
                  <a:lnTo>
                    <a:pt x="317" y="102"/>
                  </a:lnTo>
                  <a:lnTo>
                    <a:pt x="318" y="103"/>
                  </a:lnTo>
                  <a:lnTo>
                    <a:pt x="318" y="103"/>
                  </a:lnTo>
                  <a:lnTo>
                    <a:pt x="318" y="103"/>
                  </a:lnTo>
                  <a:lnTo>
                    <a:pt x="321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5" y="101"/>
                  </a:lnTo>
                  <a:lnTo>
                    <a:pt x="327" y="97"/>
                  </a:lnTo>
                  <a:lnTo>
                    <a:pt x="328" y="96"/>
                  </a:lnTo>
                  <a:lnTo>
                    <a:pt x="328" y="96"/>
                  </a:lnTo>
                  <a:lnTo>
                    <a:pt x="329" y="96"/>
                  </a:lnTo>
                  <a:lnTo>
                    <a:pt x="330" y="96"/>
                  </a:lnTo>
                  <a:lnTo>
                    <a:pt x="332" y="98"/>
                  </a:lnTo>
                  <a:lnTo>
                    <a:pt x="334" y="99"/>
                  </a:lnTo>
                  <a:lnTo>
                    <a:pt x="335" y="99"/>
                  </a:lnTo>
                  <a:lnTo>
                    <a:pt x="335" y="100"/>
                  </a:lnTo>
                  <a:lnTo>
                    <a:pt x="336" y="101"/>
                  </a:lnTo>
                  <a:lnTo>
                    <a:pt x="337" y="101"/>
                  </a:lnTo>
                  <a:lnTo>
                    <a:pt x="339" y="103"/>
                  </a:lnTo>
                  <a:lnTo>
                    <a:pt x="340" y="104"/>
                  </a:lnTo>
                  <a:lnTo>
                    <a:pt x="341" y="104"/>
                  </a:lnTo>
                  <a:lnTo>
                    <a:pt x="341" y="104"/>
                  </a:lnTo>
                  <a:lnTo>
                    <a:pt x="342" y="104"/>
                  </a:lnTo>
                  <a:lnTo>
                    <a:pt x="343" y="104"/>
                  </a:lnTo>
                  <a:lnTo>
                    <a:pt x="346" y="104"/>
                  </a:lnTo>
                  <a:lnTo>
                    <a:pt x="346" y="103"/>
                  </a:lnTo>
                  <a:lnTo>
                    <a:pt x="347" y="103"/>
                  </a:lnTo>
                  <a:lnTo>
                    <a:pt x="348" y="103"/>
                  </a:lnTo>
                  <a:lnTo>
                    <a:pt x="348" y="103"/>
                  </a:lnTo>
                  <a:lnTo>
                    <a:pt x="348" y="103"/>
                  </a:lnTo>
                  <a:lnTo>
                    <a:pt x="349" y="103"/>
                  </a:lnTo>
                  <a:lnTo>
                    <a:pt x="350" y="103"/>
                  </a:lnTo>
                  <a:lnTo>
                    <a:pt x="351" y="103"/>
                  </a:lnTo>
                  <a:lnTo>
                    <a:pt x="352" y="104"/>
                  </a:lnTo>
                  <a:lnTo>
                    <a:pt x="352" y="104"/>
                  </a:lnTo>
                  <a:lnTo>
                    <a:pt x="352" y="105"/>
                  </a:lnTo>
                  <a:lnTo>
                    <a:pt x="352" y="106"/>
                  </a:lnTo>
                  <a:lnTo>
                    <a:pt x="352" y="107"/>
                  </a:lnTo>
                  <a:lnTo>
                    <a:pt x="352" y="107"/>
                  </a:lnTo>
                  <a:lnTo>
                    <a:pt x="351" y="108"/>
                  </a:lnTo>
                  <a:lnTo>
                    <a:pt x="351" y="109"/>
                  </a:lnTo>
                  <a:lnTo>
                    <a:pt x="350" y="109"/>
                  </a:lnTo>
                  <a:lnTo>
                    <a:pt x="350" y="109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1" y="114"/>
                  </a:lnTo>
                  <a:lnTo>
                    <a:pt x="351" y="115"/>
                  </a:lnTo>
                  <a:lnTo>
                    <a:pt x="353" y="116"/>
                  </a:lnTo>
                  <a:lnTo>
                    <a:pt x="355" y="115"/>
                  </a:lnTo>
                  <a:lnTo>
                    <a:pt x="356" y="115"/>
                  </a:lnTo>
                  <a:lnTo>
                    <a:pt x="356" y="116"/>
                  </a:lnTo>
                  <a:lnTo>
                    <a:pt x="357" y="116"/>
                  </a:lnTo>
                  <a:lnTo>
                    <a:pt x="358" y="118"/>
                  </a:lnTo>
                  <a:lnTo>
                    <a:pt x="360" y="118"/>
                  </a:lnTo>
                  <a:lnTo>
                    <a:pt x="361" y="119"/>
                  </a:lnTo>
                  <a:lnTo>
                    <a:pt x="362" y="118"/>
                  </a:lnTo>
                  <a:lnTo>
                    <a:pt x="362" y="118"/>
                  </a:lnTo>
                  <a:lnTo>
                    <a:pt x="362" y="119"/>
                  </a:lnTo>
                  <a:lnTo>
                    <a:pt x="362" y="119"/>
                  </a:lnTo>
                  <a:lnTo>
                    <a:pt x="363" y="120"/>
                  </a:lnTo>
                  <a:lnTo>
                    <a:pt x="363" y="121"/>
                  </a:lnTo>
                  <a:lnTo>
                    <a:pt x="365" y="121"/>
                  </a:lnTo>
                  <a:lnTo>
                    <a:pt x="367" y="121"/>
                  </a:lnTo>
                  <a:lnTo>
                    <a:pt x="368" y="121"/>
                  </a:lnTo>
                  <a:lnTo>
                    <a:pt x="369" y="121"/>
                  </a:lnTo>
                  <a:lnTo>
                    <a:pt x="369" y="121"/>
                  </a:lnTo>
                  <a:lnTo>
                    <a:pt x="370" y="121"/>
                  </a:lnTo>
                  <a:lnTo>
                    <a:pt x="377" y="122"/>
                  </a:lnTo>
                  <a:lnTo>
                    <a:pt x="378" y="121"/>
                  </a:lnTo>
                  <a:lnTo>
                    <a:pt x="379" y="121"/>
                  </a:lnTo>
                  <a:lnTo>
                    <a:pt x="380" y="120"/>
                  </a:lnTo>
                  <a:lnTo>
                    <a:pt x="381" y="120"/>
                  </a:lnTo>
                  <a:lnTo>
                    <a:pt x="381" y="119"/>
                  </a:lnTo>
                  <a:lnTo>
                    <a:pt x="382" y="119"/>
                  </a:lnTo>
                  <a:lnTo>
                    <a:pt x="382" y="118"/>
                  </a:lnTo>
                  <a:lnTo>
                    <a:pt x="383" y="116"/>
                  </a:lnTo>
                  <a:lnTo>
                    <a:pt x="384" y="114"/>
                  </a:lnTo>
                  <a:lnTo>
                    <a:pt x="385" y="113"/>
                  </a:lnTo>
                  <a:lnTo>
                    <a:pt x="386" y="113"/>
                  </a:lnTo>
                  <a:lnTo>
                    <a:pt x="386" y="113"/>
                  </a:lnTo>
                  <a:lnTo>
                    <a:pt x="386" y="113"/>
                  </a:lnTo>
                  <a:lnTo>
                    <a:pt x="387" y="114"/>
                  </a:lnTo>
                  <a:lnTo>
                    <a:pt x="388" y="116"/>
                  </a:lnTo>
                  <a:lnTo>
                    <a:pt x="389" y="116"/>
                  </a:lnTo>
                  <a:lnTo>
                    <a:pt x="390" y="116"/>
                  </a:lnTo>
                  <a:lnTo>
                    <a:pt x="390" y="117"/>
                  </a:lnTo>
                  <a:lnTo>
                    <a:pt x="390" y="118"/>
                  </a:lnTo>
                  <a:lnTo>
                    <a:pt x="390" y="119"/>
                  </a:lnTo>
                  <a:lnTo>
                    <a:pt x="389" y="121"/>
                  </a:lnTo>
                  <a:lnTo>
                    <a:pt x="389" y="122"/>
                  </a:lnTo>
                  <a:lnTo>
                    <a:pt x="389" y="122"/>
                  </a:lnTo>
                  <a:lnTo>
                    <a:pt x="390" y="123"/>
                  </a:lnTo>
                  <a:lnTo>
                    <a:pt x="390" y="123"/>
                  </a:lnTo>
                  <a:lnTo>
                    <a:pt x="390" y="123"/>
                  </a:lnTo>
                  <a:lnTo>
                    <a:pt x="391" y="124"/>
                  </a:lnTo>
                  <a:lnTo>
                    <a:pt x="391" y="124"/>
                  </a:lnTo>
                  <a:lnTo>
                    <a:pt x="391" y="125"/>
                  </a:lnTo>
                  <a:lnTo>
                    <a:pt x="391" y="126"/>
                  </a:lnTo>
                  <a:lnTo>
                    <a:pt x="392" y="127"/>
                  </a:lnTo>
                  <a:lnTo>
                    <a:pt x="393" y="127"/>
                  </a:lnTo>
                  <a:lnTo>
                    <a:pt x="393" y="127"/>
                  </a:lnTo>
                  <a:lnTo>
                    <a:pt x="397" y="126"/>
                  </a:lnTo>
                  <a:lnTo>
                    <a:pt x="397" y="126"/>
                  </a:lnTo>
                  <a:lnTo>
                    <a:pt x="398" y="125"/>
                  </a:lnTo>
                  <a:lnTo>
                    <a:pt x="398" y="125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1">
              <a:extLst>
                <a:ext uri="{FF2B5EF4-FFF2-40B4-BE49-F238E27FC236}">
                  <a16:creationId xmlns:a16="http://schemas.microsoft.com/office/drawing/2014/main" id="{1229499C-DE26-7186-7809-7FCDD4BDA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525" y="3857625"/>
              <a:ext cx="495300" cy="557213"/>
            </a:xfrm>
            <a:custGeom>
              <a:avLst/>
              <a:gdLst>
                <a:gd name="T0" fmla="*/ 306 w 312"/>
                <a:gd name="T1" fmla="*/ 86 h 351"/>
                <a:gd name="T2" fmla="*/ 311 w 312"/>
                <a:gd name="T3" fmla="*/ 110 h 351"/>
                <a:gd name="T4" fmla="*/ 299 w 312"/>
                <a:gd name="T5" fmla="*/ 126 h 351"/>
                <a:gd name="T6" fmla="*/ 281 w 312"/>
                <a:gd name="T7" fmla="*/ 148 h 351"/>
                <a:gd name="T8" fmla="*/ 279 w 312"/>
                <a:gd name="T9" fmla="*/ 180 h 351"/>
                <a:gd name="T10" fmla="*/ 284 w 312"/>
                <a:gd name="T11" fmla="*/ 192 h 351"/>
                <a:gd name="T12" fmla="*/ 291 w 312"/>
                <a:gd name="T13" fmla="*/ 206 h 351"/>
                <a:gd name="T14" fmla="*/ 300 w 312"/>
                <a:gd name="T15" fmla="*/ 228 h 351"/>
                <a:gd name="T16" fmla="*/ 294 w 312"/>
                <a:gd name="T17" fmla="*/ 252 h 351"/>
                <a:gd name="T18" fmla="*/ 308 w 312"/>
                <a:gd name="T19" fmla="*/ 252 h 351"/>
                <a:gd name="T20" fmla="*/ 299 w 312"/>
                <a:gd name="T21" fmla="*/ 269 h 351"/>
                <a:gd name="T22" fmla="*/ 296 w 312"/>
                <a:gd name="T23" fmla="*/ 295 h 351"/>
                <a:gd name="T24" fmla="*/ 274 w 312"/>
                <a:gd name="T25" fmla="*/ 308 h 351"/>
                <a:gd name="T26" fmla="*/ 257 w 312"/>
                <a:gd name="T27" fmla="*/ 298 h 351"/>
                <a:gd name="T28" fmla="*/ 234 w 312"/>
                <a:gd name="T29" fmla="*/ 307 h 351"/>
                <a:gd name="T30" fmla="*/ 240 w 312"/>
                <a:gd name="T31" fmla="*/ 317 h 351"/>
                <a:gd name="T32" fmla="*/ 229 w 312"/>
                <a:gd name="T33" fmla="*/ 332 h 351"/>
                <a:gd name="T34" fmla="*/ 208 w 312"/>
                <a:gd name="T35" fmla="*/ 318 h 351"/>
                <a:gd name="T36" fmla="*/ 191 w 312"/>
                <a:gd name="T37" fmla="*/ 332 h 351"/>
                <a:gd name="T38" fmla="*/ 185 w 312"/>
                <a:gd name="T39" fmla="*/ 345 h 351"/>
                <a:gd name="T40" fmla="*/ 160 w 312"/>
                <a:gd name="T41" fmla="*/ 347 h 351"/>
                <a:gd name="T42" fmla="*/ 152 w 312"/>
                <a:gd name="T43" fmla="*/ 337 h 351"/>
                <a:gd name="T44" fmla="*/ 151 w 312"/>
                <a:gd name="T45" fmla="*/ 321 h 351"/>
                <a:gd name="T46" fmla="*/ 128 w 312"/>
                <a:gd name="T47" fmla="*/ 333 h 351"/>
                <a:gd name="T48" fmla="*/ 133 w 312"/>
                <a:gd name="T49" fmla="*/ 311 h 351"/>
                <a:gd name="T50" fmla="*/ 145 w 312"/>
                <a:gd name="T51" fmla="*/ 297 h 351"/>
                <a:gd name="T52" fmla="*/ 151 w 312"/>
                <a:gd name="T53" fmla="*/ 277 h 351"/>
                <a:gd name="T54" fmla="*/ 144 w 312"/>
                <a:gd name="T55" fmla="*/ 272 h 351"/>
                <a:gd name="T56" fmla="*/ 143 w 312"/>
                <a:gd name="T57" fmla="*/ 249 h 351"/>
                <a:gd name="T58" fmla="*/ 121 w 312"/>
                <a:gd name="T59" fmla="*/ 246 h 351"/>
                <a:gd name="T60" fmla="*/ 101 w 312"/>
                <a:gd name="T61" fmla="*/ 248 h 351"/>
                <a:gd name="T62" fmla="*/ 82 w 312"/>
                <a:gd name="T63" fmla="*/ 266 h 351"/>
                <a:gd name="T64" fmla="*/ 68 w 312"/>
                <a:gd name="T65" fmla="*/ 253 h 351"/>
                <a:gd name="T66" fmla="*/ 51 w 312"/>
                <a:gd name="T67" fmla="*/ 272 h 351"/>
                <a:gd name="T68" fmla="*/ 41 w 312"/>
                <a:gd name="T69" fmla="*/ 262 h 351"/>
                <a:gd name="T70" fmla="*/ 32 w 312"/>
                <a:gd name="T71" fmla="*/ 248 h 351"/>
                <a:gd name="T72" fmla="*/ 33 w 312"/>
                <a:gd name="T73" fmla="*/ 222 h 351"/>
                <a:gd name="T74" fmla="*/ 41 w 312"/>
                <a:gd name="T75" fmla="*/ 209 h 351"/>
                <a:gd name="T76" fmla="*/ 41 w 312"/>
                <a:gd name="T77" fmla="*/ 197 h 351"/>
                <a:gd name="T78" fmla="*/ 23 w 312"/>
                <a:gd name="T79" fmla="*/ 195 h 351"/>
                <a:gd name="T80" fmla="*/ 11 w 312"/>
                <a:gd name="T81" fmla="*/ 199 h 351"/>
                <a:gd name="T82" fmla="*/ 6 w 312"/>
                <a:gd name="T83" fmla="*/ 190 h 351"/>
                <a:gd name="T84" fmla="*/ 31 w 312"/>
                <a:gd name="T85" fmla="*/ 169 h 351"/>
                <a:gd name="T86" fmla="*/ 32 w 312"/>
                <a:gd name="T87" fmla="*/ 148 h 351"/>
                <a:gd name="T88" fmla="*/ 34 w 312"/>
                <a:gd name="T89" fmla="*/ 133 h 351"/>
                <a:gd name="T90" fmla="*/ 29 w 312"/>
                <a:gd name="T91" fmla="*/ 117 h 351"/>
                <a:gd name="T92" fmla="*/ 27 w 312"/>
                <a:gd name="T93" fmla="*/ 97 h 351"/>
                <a:gd name="T94" fmla="*/ 27 w 312"/>
                <a:gd name="T95" fmla="*/ 80 h 351"/>
                <a:gd name="T96" fmla="*/ 31 w 312"/>
                <a:gd name="T97" fmla="*/ 50 h 351"/>
                <a:gd name="T98" fmla="*/ 39 w 312"/>
                <a:gd name="T99" fmla="*/ 36 h 351"/>
                <a:gd name="T100" fmla="*/ 52 w 312"/>
                <a:gd name="T101" fmla="*/ 33 h 351"/>
                <a:gd name="T102" fmla="*/ 92 w 312"/>
                <a:gd name="T103" fmla="*/ 29 h 351"/>
                <a:gd name="T104" fmla="*/ 98 w 312"/>
                <a:gd name="T105" fmla="*/ 15 h 351"/>
                <a:gd name="T106" fmla="*/ 110 w 312"/>
                <a:gd name="T107" fmla="*/ 4 h 351"/>
                <a:gd name="T108" fmla="*/ 154 w 312"/>
                <a:gd name="T109" fmla="*/ 10 h 351"/>
                <a:gd name="T110" fmla="*/ 196 w 312"/>
                <a:gd name="T111" fmla="*/ 28 h 351"/>
                <a:gd name="T112" fmla="*/ 222 w 312"/>
                <a:gd name="T113" fmla="*/ 31 h 351"/>
                <a:gd name="T114" fmla="*/ 236 w 312"/>
                <a:gd name="T115" fmla="*/ 24 h 351"/>
                <a:gd name="T116" fmla="*/ 243 w 312"/>
                <a:gd name="T117" fmla="*/ 39 h 351"/>
                <a:gd name="T118" fmla="*/ 275 w 312"/>
                <a:gd name="T119" fmla="*/ 14 h 351"/>
                <a:gd name="T120" fmla="*/ 279 w 312"/>
                <a:gd name="T121" fmla="*/ 37 h 351"/>
                <a:gd name="T122" fmla="*/ 277 w 312"/>
                <a:gd name="T123" fmla="*/ 57 h 351"/>
                <a:gd name="T124" fmla="*/ 292 w 312"/>
                <a:gd name="T125" fmla="*/ 6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" h="351">
                  <a:moveTo>
                    <a:pt x="292" y="68"/>
                  </a:moveTo>
                  <a:lnTo>
                    <a:pt x="292" y="73"/>
                  </a:lnTo>
                  <a:lnTo>
                    <a:pt x="292" y="74"/>
                  </a:lnTo>
                  <a:lnTo>
                    <a:pt x="292" y="75"/>
                  </a:lnTo>
                  <a:lnTo>
                    <a:pt x="293" y="76"/>
                  </a:lnTo>
                  <a:lnTo>
                    <a:pt x="294" y="76"/>
                  </a:lnTo>
                  <a:lnTo>
                    <a:pt x="295" y="76"/>
                  </a:lnTo>
                  <a:lnTo>
                    <a:pt x="296" y="76"/>
                  </a:lnTo>
                  <a:lnTo>
                    <a:pt x="297" y="76"/>
                  </a:lnTo>
                  <a:lnTo>
                    <a:pt x="298" y="77"/>
                  </a:lnTo>
                  <a:lnTo>
                    <a:pt x="298" y="77"/>
                  </a:lnTo>
                  <a:lnTo>
                    <a:pt x="298" y="78"/>
                  </a:lnTo>
                  <a:lnTo>
                    <a:pt x="299" y="78"/>
                  </a:lnTo>
                  <a:lnTo>
                    <a:pt x="299" y="80"/>
                  </a:lnTo>
                  <a:lnTo>
                    <a:pt x="299" y="80"/>
                  </a:lnTo>
                  <a:lnTo>
                    <a:pt x="300" y="80"/>
                  </a:lnTo>
                  <a:lnTo>
                    <a:pt x="301" y="81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6" y="86"/>
                  </a:lnTo>
                  <a:lnTo>
                    <a:pt x="305" y="90"/>
                  </a:lnTo>
                  <a:lnTo>
                    <a:pt x="305" y="91"/>
                  </a:lnTo>
                  <a:lnTo>
                    <a:pt x="305" y="92"/>
                  </a:lnTo>
                  <a:lnTo>
                    <a:pt x="305" y="93"/>
                  </a:lnTo>
                  <a:lnTo>
                    <a:pt x="305" y="96"/>
                  </a:lnTo>
                  <a:lnTo>
                    <a:pt x="305" y="97"/>
                  </a:lnTo>
                  <a:lnTo>
                    <a:pt x="304" y="98"/>
                  </a:lnTo>
                  <a:lnTo>
                    <a:pt x="301" y="101"/>
                  </a:lnTo>
                  <a:lnTo>
                    <a:pt x="303" y="101"/>
                  </a:lnTo>
                  <a:lnTo>
                    <a:pt x="304" y="103"/>
                  </a:lnTo>
                  <a:lnTo>
                    <a:pt x="305" y="104"/>
                  </a:lnTo>
                  <a:lnTo>
                    <a:pt x="305" y="104"/>
                  </a:lnTo>
                  <a:lnTo>
                    <a:pt x="306" y="104"/>
                  </a:lnTo>
                  <a:lnTo>
                    <a:pt x="308" y="104"/>
                  </a:lnTo>
                  <a:lnTo>
                    <a:pt x="308" y="104"/>
                  </a:lnTo>
                  <a:lnTo>
                    <a:pt x="308" y="105"/>
                  </a:lnTo>
                  <a:lnTo>
                    <a:pt x="308" y="107"/>
                  </a:lnTo>
                  <a:lnTo>
                    <a:pt x="308" y="108"/>
                  </a:lnTo>
                  <a:lnTo>
                    <a:pt x="308" y="109"/>
                  </a:lnTo>
                  <a:lnTo>
                    <a:pt x="308" y="109"/>
                  </a:lnTo>
                  <a:lnTo>
                    <a:pt x="310" y="110"/>
                  </a:lnTo>
                  <a:lnTo>
                    <a:pt x="311" y="110"/>
                  </a:lnTo>
                  <a:lnTo>
                    <a:pt x="311" y="111"/>
                  </a:lnTo>
                  <a:lnTo>
                    <a:pt x="312" y="111"/>
                  </a:lnTo>
                  <a:lnTo>
                    <a:pt x="312" y="113"/>
                  </a:lnTo>
                  <a:lnTo>
                    <a:pt x="312" y="113"/>
                  </a:lnTo>
                  <a:lnTo>
                    <a:pt x="311" y="114"/>
                  </a:lnTo>
                  <a:lnTo>
                    <a:pt x="310" y="117"/>
                  </a:lnTo>
                  <a:lnTo>
                    <a:pt x="309" y="117"/>
                  </a:lnTo>
                  <a:lnTo>
                    <a:pt x="309" y="117"/>
                  </a:lnTo>
                  <a:lnTo>
                    <a:pt x="308" y="118"/>
                  </a:lnTo>
                  <a:lnTo>
                    <a:pt x="307" y="118"/>
                  </a:lnTo>
                  <a:lnTo>
                    <a:pt x="306" y="119"/>
                  </a:lnTo>
                  <a:lnTo>
                    <a:pt x="303" y="120"/>
                  </a:lnTo>
                  <a:lnTo>
                    <a:pt x="303" y="121"/>
                  </a:lnTo>
                  <a:lnTo>
                    <a:pt x="303" y="122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2" y="124"/>
                  </a:lnTo>
                  <a:lnTo>
                    <a:pt x="301" y="124"/>
                  </a:lnTo>
                  <a:lnTo>
                    <a:pt x="300" y="124"/>
                  </a:lnTo>
                  <a:lnTo>
                    <a:pt x="299" y="125"/>
                  </a:lnTo>
                  <a:lnTo>
                    <a:pt x="299" y="125"/>
                  </a:lnTo>
                  <a:lnTo>
                    <a:pt x="299" y="126"/>
                  </a:lnTo>
                  <a:lnTo>
                    <a:pt x="299" y="127"/>
                  </a:lnTo>
                  <a:lnTo>
                    <a:pt x="299" y="129"/>
                  </a:lnTo>
                  <a:lnTo>
                    <a:pt x="298" y="130"/>
                  </a:lnTo>
                  <a:lnTo>
                    <a:pt x="298" y="131"/>
                  </a:lnTo>
                  <a:lnTo>
                    <a:pt x="298" y="131"/>
                  </a:lnTo>
                  <a:lnTo>
                    <a:pt x="298" y="132"/>
                  </a:lnTo>
                  <a:lnTo>
                    <a:pt x="293" y="136"/>
                  </a:lnTo>
                  <a:lnTo>
                    <a:pt x="291" y="136"/>
                  </a:lnTo>
                  <a:lnTo>
                    <a:pt x="289" y="137"/>
                  </a:lnTo>
                  <a:lnTo>
                    <a:pt x="288" y="137"/>
                  </a:lnTo>
                  <a:lnTo>
                    <a:pt x="287" y="137"/>
                  </a:lnTo>
                  <a:lnTo>
                    <a:pt x="286" y="138"/>
                  </a:lnTo>
                  <a:lnTo>
                    <a:pt x="285" y="138"/>
                  </a:lnTo>
                  <a:lnTo>
                    <a:pt x="284" y="138"/>
                  </a:lnTo>
                  <a:lnTo>
                    <a:pt x="283" y="138"/>
                  </a:lnTo>
                  <a:lnTo>
                    <a:pt x="283" y="138"/>
                  </a:lnTo>
                  <a:lnTo>
                    <a:pt x="282" y="139"/>
                  </a:lnTo>
                  <a:lnTo>
                    <a:pt x="281" y="141"/>
                  </a:lnTo>
                  <a:lnTo>
                    <a:pt x="281" y="142"/>
                  </a:lnTo>
                  <a:lnTo>
                    <a:pt x="282" y="145"/>
                  </a:lnTo>
                  <a:lnTo>
                    <a:pt x="282" y="147"/>
                  </a:lnTo>
                  <a:lnTo>
                    <a:pt x="281" y="148"/>
                  </a:lnTo>
                  <a:lnTo>
                    <a:pt x="281" y="149"/>
                  </a:lnTo>
                  <a:lnTo>
                    <a:pt x="280" y="149"/>
                  </a:lnTo>
                  <a:lnTo>
                    <a:pt x="280" y="150"/>
                  </a:lnTo>
                  <a:lnTo>
                    <a:pt x="277" y="153"/>
                  </a:lnTo>
                  <a:lnTo>
                    <a:pt x="277" y="154"/>
                  </a:lnTo>
                  <a:lnTo>
                    <a:pt x="276" y="157"/>
                  </a:lnTo>
                  <a:lnTo>
                    <a:pt x="275" y="160"/>
                  </a:lnTo>
                  <a:lnTo>
                    <a:pt x="274" y="162"/>
                  </a:lnTo>
                  <a:lnTo>
                    <a:pt x="273" y="164"/>
                  </a:lnTo>
                  <a:lnTo>
                    <a:pt x="273" y="164"/>
                  </a:lnTo>
                  <a:lnTo>
                    <a:pt x="273" y="165"/>
                  </a:lnTo>
                  <a:lnTo>
                    <a:pt x="273" y="166"/>
                  </a:lnTo>
                  <a:lnTo>
                    <a:pt x="273" y="166"/>
                  </a:lnTo>
                  <a:lnTo>
                    <a:pt x="273" y="167"/>
                  </a:lnTo>
                  <a:lnTo>
                    <a:pt x="274" y="167"/>
                  </a:lnTo>
                  <a:lnTo>
                    <a:pt x="274" y="172"/>
                  </a:lnTo>
                  <a:lnTo>
                    <a:pt x="275" y="174"/>
                  </a:lnTo>
                  <a:lnTo>
                    <a:pt x="275" y="176"/>
                  </a:lnTo>
                  <a:lnTo>
                    <a:pt x="275" y="178"/>
                  </a:lnTo>
                  <a:lnTo>
                    <a:pt x="275" y="178"/>
                  </a:lnTo>
                  <a:lnTo>
                    <a:pt x="277" y="179"/>
                  </a:lnTo>
                  <a:lnTo>
                    <a:pt x="279" y="180"/>
                  </a:lnTo>
                  <a:lnTo>
                    <a:pt x="279" y="180"/>
                  </a:lnTo>
                  <a:lnTo>
                    <a:pt x="280" y="180"/>
                  </a:lnTo>
                  <a:lnTo>
                    <a:pt x="281" y="180"/>
                  </a:lnTo>
                  <a:lnTo>
                    <a:pt x="282" y="180"/>
                  </a:lnTo>
                  <a:lnTo>
                    <a:pt x="283" y="179"/>
                  </a:lnTo>
                  <a:lnTo>
                    <a:pt x="284" y="178"/>
                  </a:lnTo>
                  <a:lnTo>
                    <a:pt x="284" y="178"/>
                  </a:lnTo>
                  <a:lnTo>
                    <a:pt x="285" y="178"/>
                  </a:lnTo>
                  <a:lnTo>
                    <a:pt x="286" y="178"/>
                  </a:lnTo>
                  <a:lnTo>
                    <a:pt x="287" y="178"/>
                  </a:lnTo>
                  <a:lnTo>
                    <a:pt x="288" y="179"/>
                  </a:lnTo>
                  <a:lnTo>
                    <a:pt x="290" y="180"/>
                  </a:lnTo>
                  <a:lnTo>
                    <a:pt x="290" y="180"/>
                  </a:lnTo>
                  <a:lnTo>
                    <a:pt x="290" y="180"/>
                  </a:lnTo>
                  <a:lnTo>
                    <a:pt x="290" y="181"/>
                  </a:lnTo>
                  <a:lnTo>
                    <a:pt x="290" y="183"/>
                  </a:lnTo>
                  <a:lnTo>
                    <a:pt x="289" y="184"/>
                  </a:lnTo>
                  <a:lnTo>
                    <a:pt x="288" y="187"/>
                  </a:lnTo>
                  <a:lnTo>
                    <a:pt x="287" y="187"/>
                  </a:lnTo>
                  <a:lnTo>
                    <a:pt x="285" y="190"/>
                  </a:lnTo>
                  <a:lnTo>
                    <a:pt x="284" y="191"/>
                  </a:lnTo>
                  <a:lnTo>
                    <a:pt x="284" y="192"/>
                  </a:lnTo>
                  <a:lnTo>
                    <a:pt x="284" y="192"/>
                  </a:lnTo>
                  <a:lnTo>
                    <a:pt x="284" y="195"/>
                  </a:lnTo>
                  <a:lnTo>
                    <a:pt x="284" y="195"/>
                  </a:lnTo>
                  <a:lnTo>
                    <a:pt x="284" y="196"/>
                  </a:lnTo>
                  <a:lnTo>
                    <a:pt x="284" y="196"/>
                  </a:lnTo>
                  <a:lnTo>
                    <a:pt x="285" y="196"/>
                  </a:lnTo>
                  <a:lnTo>
                    <a:pt x="285" y="196"/>
                  </a:lnTo>
                  <a:lnTo>
                    <a:pt x="286" y="195"/>
                  </a:lnTo>
                  <a:lnTo>
                    <a:pt x="286" y="196"/>
                  </a:lnTo>
                  <a:lnTo>
                    <a:pt x="286" y="196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9" y="200"/>
                  </a:lnTo>
                  <a:lnTo>
                    <a:pt x="289" y="200"/>
                  </a:lnTo>
                  <a:lnTo>
                    <a:pt x="290" y="202"/>
                  </a:lnTo>
                  <a:lnTo>
                    <a:pt x="291" y="202"/>
                  </a:lnTo>
                  <a:lnTo>
                    <a:pt x="291" y="203"/>
                  </a:lnTo>
                  <a:lnTo>
                    <a:pt x="291" y="204"/>
                  </a:lnTo>
                  <a:lnTo>
                    <a:pt x="292" y="204"/>
                  </a:lnTo>
                  <a:lnTo>
                    <a:pt x="292" y="204"/>
                  </a:lnTo>
                  <a:lnTo>
                    <a:pt x="291" y="205"/>
                  </a:lnTo>
                  <a:lnTo>
                    <a:pt x="291" y="206"/>
                  </a:lnTo>
                  <a:lnTo>
                    <a:pt x="291" y="207"/>
                  </a:lnTo>
                  <a:lnTo>
                    <a:pt x="291" y="207"/>
                  </a:lnTo>
                  <a:lnTo>
                    <a:pt x="291" y="209"/>
                  </a:lnTo>
                  <a:lnTo>
                    <a:pt x="291" y="210"/>
                  </a:lnTo>
                  <a:lnTo>
                    <a:pt x="290" y="210"/>
                  </a:lnTo>
                  <a:lnTo>
                    <a:pt x="289" y="211"/>
                  </a:lnTo>
                  <a:lnTo>
                    <a:pt x="288" y="213"/>
                  </a:lnTo>
                  <a:lnTo>
                    <a:pt x="289" y="214"/>
                  </a:lnTo>
                  <a:lnTo>
                    <a:pt x="290" y="221"/>
                  </a:lnTo>
                  <a:lnTo>
                    <a:pt x="291" y="223"/>
                  </a:lnTo>
                  <a:lnTo>
                    <a:pt x="291" y="224"/>
                  </a:lnTo>
                  <a:lnTo>
                    <a:pt x="291" y="225"/>
                  </a:lnTo>
                  <a:lnTo>
                    <a:pt x="292" y="225"/>
                  </a:lnTo>
                  <a:lnTo>
                    <a:pt x="292" y="225"/>
                  </a:lnTo>
                  <a:lnTo>
                    <a:pt x="295" y="225"/>
                  </a:lnTo>
                  <a:lnTo>
                    <a:pt x="296" y="226"/>
                  </a:lnTo>
                  <a:lnTo>
                    <a:pt x="298" y="227"/>
                  </a:lnTo>
                  <a:lnTo>
                    <a:pt x="298" y="227"/>
                  </a:lnTo>
                  <a:lnTo>
                    <a:pt x="298" y="227"/>
                  </a:lnTo>
                  <a:lnTo>
                    <a:pt x="298" y="228"/>
                  </a:lnTo>
                  <a:lnTo>
                    <a:pt x="299" y="228"/>
                  </a:lnTo>
                  <a:lnTo>
                    <a:pt x="300" y="228"/>
                  </a:lnTo>
                  <a:lnTo>
                    <a:pt x="302" y="228"/>
                  </a:lnTo>
                  <a:lnTo>
                    <a:pt x="303" y="228"/>
                  </a:lnTo>
                  <a:lnTo>
                    <a:pt x="303" y="228"/>
                  </a:lnTo>
                  <a:lnTo>
                    <a:pt x="303" y="230"/>
                  </a:lnTo>
                  <a:lnTo>
                    <a:pt x="302" y="232"/>
                  </a:lnTo>
                  <a:lnTo>
                    <a:pt x="302" y="234"/>
                  </a:lnTo>
                  <a:lnTo>
                    <a:pt x="302" y="234"/>
                  </a:lnTo>
                  <a:lnTo>
                    <a:pt x="302" y="235"/>
                  </a:lnTo>
                  <a:lnTo>
                    <a:pt x="302" y="235"/>
                  </a:lnTo>
                  <a:lnTo>
                    <a:pt x="302" y="235"/>
                  </a:lnTo>
                  <a:lnTo>
                    <a:pt x="302" y="236"/>
                  </a:lnTo>
                  <a:lnTo>
                    <a:pt x="301" y="237"/>
                  </a:lnTo>
                  <a:lnTo>
                    <a:pt x="299" y="239"/>
                  </a:lnTo>
                  <a:lnTo>
                    <a:pt x="299" y="240"/>
                  </a:lnTo>
                  <a:lnTo>
                    <a:pt x="298" y="241"/>
                  </a:lnTo>
                  <a:lnTo>
                    <a:pt x="298" y="242"/>
                  </a:lnTo>
                  <a:lnTo>
                    <a:pt x="298" y="243"/>
                  </a:lnTo>
                  <a:lnTo>
                    <a:pt x="298" y="246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49"/>
                  </a:lnTo>
                  <a:lnTo>
                    <a:pt x="294" y="252"/>
                  </a:lnTo>
                  <a:lnTo>
                    <a:pt x="294" y="253"/>
                  </a:lnTo>
                  <a:lnTo>
                    <a:pt x="294" y="255"/>
                  </a:lnTo>
                  <a:lnTo>
                    <a:pt x="294" y="255"/>
                  </a:lnTo>
                  <a:lnTo>
                    <a:pt x="295" y="255"/>
                  </a:lnTo>
                  <a:lnTo>
                    <a:pt x="296" y="255"/>
                  </a:lnTo>
                  <a:lnTo>
                    <a:pt x="297" y="255"/>
                  </a:lnTo>
                  <a:lnTo>
                    <a:pt x="297" y="254"/>
                  </a:lnTo>
                  <a:lnTo>
                    <a:pt x="298" y="253"/>
                  </a:lnTo>
                  <a:lnTo>
                    <a:pt x="298" y="253"/>
                  </a:lnTo>
                  <a:lnTo>
                    <a:pt x="299" y="254"/>
                  </a:lnTo>
                  <a:lnTo>
                    <a:pt x="299" y="254"/>
                  </a:lnTo>
                  <a:lnTo>
                    <a:pt x="300" y="255"/>
                  </a:lnTo>
                  <a:lnTo>
                    <a:pt x="301" y="254"/>
                  </a:lnTo>
                  <a:lnTo>
                    <a:pt x="301" y="254"/>
                  </a:lnTo>
                  <a:lnTo>
                    <a:pt x="304" y="252"/>
                  </a:lnTo>
                  <a:lnTo>
                    <a:pt x="305" y="251"/>
                  </a:lnTo>
                  <a:lnTo>
                    <a:pt x="305" y="251"/>
                  </a:lnTo>
                  <a:lnTo>
                    <a:pt x="306" y="251"/>
                  </a:lnTo>
                  <a:lnTo>
                    <a:pt x="307" y="251"/>
                  </a:lnTo>
                  <a:lnTo>
                    <a:pt x="307" y="251"/>
                  </a:lnTo>
                  <a:lnTo>
                    <a:pt x="308" y="251"/>
                  </a:lnTo>
                  <a:lnTo>
                    <a:pt x="308" y="252"/>
                  </a:lnTo>
                  <a:lnTo>
                    <a:pt x="309" y="252"/>
                  </a:lnTo>
                  <a:lnTo>
                    <a:pt x="310" y="253"/>
                  </a:lnTo>
                  <a:lnTo>
                    <a:pt x="310" y="253"/>
                  </a:lnTo>
                  <a:lnTo>
                    <a:pt x="310" y="254"/>
                  </a:lnTo>
                  <a:lnTo>
                    <a:pt x="310" y="255"/>
                  </a:lnTo>
                  <a:lnTo>
                    <a:pt x="309" y="256"/>
                  </a:lnTo>
                  <a:lnTo>
                    <a:pt x="308" y="256"/>
                  </a:lnTo>
                  <a:lnTo>
                    <a:pt x="307" y="256"/>
                  </a:lnTo>
                  <a:lnTo>
                    <a:pt x="305" y="257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4" y="259"/>
                  </a:lnTo>
                  <a:lnTo>
                    <a:pt x="303" y="259"/>
                  </a:lnTo>
                  <a:lnTo>
                    <a:pt x="303" y="260"/>
                  </a:lnTo>
                  <a:lnTo>
                    <a:pt x="301" y="260"/>
                  </a:lnTo>
                  <a:lnTo>
                    <a:pt x="301" y="260"/>
                  </a:lnTo>
                  <a:lnTo>
                    <a:pt x="300" y="261"/>
                  </a:lnTo>
                  <a:lnTo>
                    <a:pt x="299" y="262"/>
                  </a:lnTo>
                  <a:lnTo>
                    <a:pt x="299" y="263"/>
                  </a:lnTo>
                  <a:lnTo>
                    <a:pt x="298" y="263"/>
                  </a:lnTo>
                  <a:lnTo>
                    <a:pt x="298" y="266"/>
                  </a:lnTo>
                  <a:lnTo>
                    <a:pt x="299" y="269"/>
                  </a:lnTo>
                  <a:lnTo>
                    <a:pt x="298" y="270"/>
                  </a:lnTo>
                  <a:lnTo>
                    <a:pt x="298" y="271"/>
                  </a:lnTo>
                  <a:lnTo>
                    <a:pt x="298" y="272"/>
                  </a:lnTo>
                  <a:lnTo>
                    <a:pt x="297" y="273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4" y="278"/>
                  </a:lnTo>
                  <a:lnTo>
                    <a:pt x="292" y="281"/>
                  </a:lnTo>
                  <a:lnTo>
                    <a:pt x="292" y="282"/>
                  </a:lnTo>
                  <a:lnTo>
                    <a:pt x="292" y="283"/>
                  </a:lnTo>
                  <a:lnTo>
                    <a:pt x="292" y="283"/>
                  </a:lnTo>
                  <a:lnTo>
                    <a:pt x="292" y="285"/>
                  </a:lnTo>
                  <a:lnTo>
                    <a:pt x="293" y="286"/>
                  </a:lnTo>
                  <a:lnTo>
                    <a:pt x="293" y="286"/>
                  </a:lnTo>
                  <a:lnTo>
                    <a:pt x="294" y="288"/>
                  </a:lnTo>
                  <a:lnTo>
                    <a:pt x="296" y="289"/>
                  </a:lnTo>
                  <a:lnTo>
                    <a:pt x="296" y="290"/>
                  </a:lnTo>
                  <a:lnTo>
                    <a:pt x="297" y="291"/>
                  </a:lnTo>
                  <a:lnTo>
                    <a:pt x="297" y="291"/>
                  </a:lnTo>
                  <a:lnTo>
                    <a:pt x="297" y="292"/>
                  </a:lnTo>
                  <a:lnTo>
                    <a:pt x="297" y="293"/>
                  </a:lnTo>
                  <a:lnTo>
                    <a:pt x="296" y="295"/>
                  </a:lnTo>
                  <a:lnTo>
                    <a:pt x="294" y="296"/>
                  </a:lnTo>
                  <a:lnTo>
                    <a:pt x="294" y="297"/>
                  </a:lnTo>
                  <a:lnTo>
                    <a:pt x="294" y="300"/>
                  </a:lnTo>
                  <a:lnTo>
                    <a:pt x="292" y="300"/>
                  </a:lnTo>
                  <a:lnTo>
                    <a:pt x="291" y="301"/>
                  </a:lnTo>
                  <a:lnTo>
                    <a:pt x="291" y="301"/>
                  </a:lnTo>
                  <a:lnTo>
                    <a:pt x="291" y="302"/>
                  </a:lnTo>
                  <a:lnTo>
                    <a:pt x="291" y="302"/>
                  </a:lnTo>
                  <a:lnTo>
                    <a:pt x="290" y="304"/>
                  </a:lnTo>
                  <a:lnTo>
                    <a:pt x="289" y="304"/>
                  </a:lnTo>
                  <a:lnTo>
                    <a:pt x="289" y="305"/>
                  </a:lnTo>
                  <a:lnTo>
                    <a:pt x="288" y="305"/>
                  </a:lnTo>
                  <a:lnTo>
                    <a:pt x="287" y="306"/>
                  </a:lnTo>
                  <a:lnTo>
                    <a:pt x="285" y="307"/>
                  </a:lnTo>
                  <a:lnTo>
                    <a:pt x="285" y="307"/>
                  </a:lnTo>
                  <a:lnTo>
                    <a:pt x="284" y="307"/>
                  </a:lnTo>
                  <a:lnTo>
                    <a:pt x="282" y="305"/>
                  </a:lnTo>
                  <a:lnTo>
                    <a:pt x="281" y="305"/>
                  </a:lnTo>
                  <a:lnTo>
                    <a:pt x="280" y="305"/>
                  </a:lnTo>
                  <a:lnTo>
                    <a:pt x="280" y="305"/>
                  </a:lnTo>
                  <a:lnTo>
                    <a:pt x="277" y="306"/>
                  </a:lnTo>
                  <a:lnTo>
                    <a:pt x="274" y="308"/>
                  </a:lnTo>
                  <a:lnTo>
                    <a:pt x="273" y="308"/>
                  </a:lnTo>
                  <a:lnTo>
                    <a:pt x="273" y="308"/>
                  </a:lnTo>
                  <a:lnTo>
                    <a:pt x="273" y="307"/>
                  </a:lnTo>
                  <a:lnTo>
                    <a:pt x="273" y="307"/>
                  </a:lnTo>
                  <a:lnTo>
                    <a:pt x="272" y="306"/>
                  </a:lnTo>
                  <a:lnTo>
                    <a:pt x="271" y="305"/>
                  </a:lnTo>
                  <a:lnTo>
                    <a:pt x="271" y="304"/>
                  </a:lnTo>
                  <a:lnTo>
                    <a:pt x="271" y="304"/>
                  </a:lnTo>
                  <a:lnTo>
                    <a:pt x="271" y="304"/>
                  </a:lnTo>
                  <a:lnTo>
                    <a:pt x="270" y="304"/>
                  </a:lnTo>
                  <a:lnTo>
                    <a:pt x="270" y="304"/>
                  </a:lnTo>
                  <a:lnTo>
                    <a:pt x="268" y="304"/>
                  </a:lnTo>
                  <a:lnTo>
                    <a:pt x="268" y="304"/>
                  </a:lnTo>
                  <a:lnTo>
                    <a:pt x="267" y="304"/>
                  </a:lnTo>
                  <a:lnTo>
                    <a:pt x="265" y="304"/>
                  </a:lnTo>
                  <a:lnTo>
                    <a:pt x="264" y="304"/>
                  </a:lnTo>
                  <a:lnTo>
                    <a:pt x="264" y="303"/>
                  </a:lnTo>
                  <a:lnTo>
                    <a:pt x="264" y="303"/>
                  </a:lnTo>
                  <a:lnTo>
                    <a:pt x="264" y="302"/>
                  </a:lnTo>
                  <a:lnTo>
                    <a:pt x="261" y="302"/>
                  </a:lnTo>
                  <a:lnTo>
                    <a:pt x="258" y="299"/>
                  </a:lnTo>
                  <a:lnTo>
                    <a:pt x="257" y="298"/>
                  </a:lnTo>
                  <a:lnTo>
                    <a:pt x="257" y="297"/>
                  </a:lnTo>
                  <a:lnTo>
                    <a:pt x="257" y="297"/>
                  </a:lnTo>
                  <a:lnTo>
                    <a:pt x="257" y="296"/>
                  </a:lnTo>
                  <a:lnTo>
                    <a:pt x="257" y="296"/>
                  </a:lnTo>
                  <a:lnTo>
                    <a:pt x="256" y="296"/>
                  </a:lnTo>
                  <a:lnTo>
                    <a:pt x="253" y="297"/>
                  </a:lnTo>
                  <a:lnTo>
                    <a:pt x="252" y="297"/>
                  </a:lnTo>
                  <a:lnTo>
                    <a:pt x="251" y="297"/>
                  </a:lnTo>
                  <a:lnTo>
                    <a:pt x="250" y="299"/>
                  </a:lnTo>
                  <a:lnTo>
                    <a:pt x="246" y="302"/>
                  </a:lnTo>
                  <a:lnTo>
                    <a:pt x="244" y="304"/>
                  </a:lnTo>
                  <a:lnTo>
                    <a:pt x="242" y="305"/>
                  </a:lnTo>
                  <a:lnTo>
                    <a:pt x="241" y="305"/>
                  </a:lnTo>
                  <a:lnTo>
                    <a:pt x="240" y="305"/>
                  </a:lnTo>
                  <a:lnTo>
                    <a:pt x="238" y="306"/>
                  </a:lnTo>
                  <a:lnTo>
                    <a:pt x="238" y="306"/>
                  </a:lnTo>
                  <a:lnTo>
                    <a:pt x="237" y="307"/>
                  </a:lnTo>
                  <a:lnTo>
                    <a:pt x="236" y="308"/>
                  </a:lnTo>
                  <a:lnTo>
                    <a:pt x="236" y="308"/>
                  </a:lnTo>
                  <a:lnTo>
                    <a:pt x="235" y="308"/>
                  </a:lnTo>
                  <a:lnTo>
                    <a:pt x="235" y="307"/>
                  </a:lnTo>
                  <a:lnTo>
                    <a:pt x="234" y="307"/>
                  </a:lnTo>
                  <a:lnTo>
                    <a:pt x="233" y="307"/>
                  </a:lnTo>
                  <a:lnTo>
                    <a:pt x="233" y="307"/>
                  </a:lnTo>
                  <a:lnTo>
                    <a:pt x="233" y="307"/>
                  </a:lnTo>
                  <a:lnTo>
                    <a:pt x="233" y="308"/>
                  </a:lnTo>
                  <a:lnTo>
                    <a:pt x="233" y="309"/>
                  </a:lnTo>
                  <a:lnTo>
                    <a:pt x="233" y="311"/>
                  </a:lnTo>
                  <a:lnTo>
                    <a:pt x="233" y="311"/>
                  </a:lnTo>
                  <a:lnTo>
                    <a:pt x="234" y="312"/>
                  </a:lnTo>
                  <a:lnTo>
                    <a:pt x="235" y="313"/>
                  </a:lnTo>
                  <a:lnTo>
                    <a:pt x="236" y="313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1" y="312"/>
                  </a:lnTo>
                  <a:lnTo>
                    <a:pt x="242" y="312"/>
                  </a:lnTo>
                  <a:lnTo>
                    <a:pt x="243" y="313"/>
                  </a:lnTo>
                  <a:lnTo>
                    <a:pt x="243" y="313"/>
                  </a:lnTo>
                  <a:lnTo>
                    <a:pt x="243" y="314"/>
                  </a:lnTo>
                  <a:lnTo>
                    <a:pt x="243" y="314"/>
                  </a:lnTo>
                  <a:lnTo>
                    <a:pt x="242" y="315"/>
                  </a:lnTo>
                  <a:lnTo>
                    <a:pt x="242" y="316"/>
                  </a:lnTo>
                  <a:lnTo>
                    <a:pt x="240" y="316"/>
                  </a:lnTo>
                  <a:lnTo>
                    <a:pt x="240" y="317"/>
                  </a:lnTo>
                  <a:lnTo>
                    <a:pt x="239" y="317"/>
                  </a:lnTo>
                  <a:lnTo>
                    <a:pt x="239" y="318"/>
                  </a:lnTo>
                  <a:lnTo>
                    <a:pt x="239" y="318"/>
                  </a:lnTo>
                  <a:lnTo>
                    <a:pt x="239" y="321"/>
                  </a:lnTo>
                  <a:lnTo>
                    <a:pt x="239" y="322"/>
                  </a:lnTo>
                  <a:lnTo>
                    <a:pt x="239" y="324"/>
                  </a:lnTo>
                  <a:lnTo>
                    <a:pt x="238" y="325"/>
                  </a:lnTo>
                  <a:lnTo>
                    <a:pt x="238" y="326"/>
                  </a:lnTo>
                  <a:lnTo>
                    <a:pt x="239" y="326"/>
                  </a:lnTo>
                  <a:lnTo>
                    <a:pt x="239" y="328"/>
                  </a:lnTo>
                  <a:lnTo>
                    <a:pt x="240" y="328"/>
                  </a:lnTo>
                  <a:lnTo>
                    <a:pt x="240" y="330"/>
                  </a:lnTo>
                  <a:lnTo>
                    <a:pt x="241" y="330"/>
                  </a:lnTo>
                  <a:lnTo>
                    <a:pt x="240" y="331"/>
                  </a:lnTo>
                  <a:lnTo>
                    <a:pt x="239" y="331"/>
                  </a:lnTo>
                  <a:lnTo>
                    <a:pt x="237" y="331"/>
                  </a:lnTo>
                  <a:lnTo>
                    <a:pt x="236" y="331"/>
                  </a:lnTo>
                  <a:lnTo>
                    <a:pt x="235" y="332"/>
                  </a:lnTo>
                  <a:lnTo>
                    <a:pt x="234" y="332"/>
                  </a:lnTo>
                  <a:lnTo>
                    <a:pt x="232" y="332"/>
                  </a:lnTo>
                  <a:lnTo>
                    <a:pt x="231" y="332"/>
                  </a:lnTo>
                  <a:lnTo>
                    <a:pt x="229" y="332"/>
                  </a:lnTo>
                  <a:lnTo>
                    <a:pt x="229" y="332"/>
                  </a:lnTo>
                  <a:lnTo>
                    <a:pt x="229" y="332"/>
                  </a:lnTo>
                  <a:lnTo>
                    <a:pt x="228" y="331"/>
                  </a:lnTo>
                  <a:lnTo>
                    <a:pt x="224" y="328"/>
                  </a:lnTo>
                  <a:lnTo>
                    <a:pt x="224" y="327"/>
                  </a:lnTo>
                  <a:lnTo>
                    <a:pt x="223" y="326"/>
                  </a:lnTo>
                  <a:lnTo>
                    <a:pt x="223" y="326"/>
                  </a:lnTo>
                  <a:lnTo>
                    <a:pt x="223" y="325"/>
                  </a:lnTo>
                  <a:lnTo>
                    <a:pt x="223" y="325"/>
                  </a:lnTo>
                  <a:lnTo>
                    <a:pt x="222" y="323"/>
                  </a:lnTo>
                  <a:lnTo>
                    <a:pt x="222" y="323"/>
                  </a:lnTo>
                  <a:lnTo>
                    <a:pt x="222" y="321"/>
                  </a:lnTo>
                  <a:lnTo>
                    <a:pt x="221" y="321"/>
                  </a:lnTo>
                  <a:lnTo>
                    <a:pt x="221" y="320"/>
                  </a:lnTo>
                  <a:lnTo>
                    <a:pt x="219" y="319"/>
                  </a:lnTo>
                  <a:lnTo>
                    <a:pt x="219" y="319"/>
                  </a:lnTo>
                  <a:lnTo>
                    <a:pt x="215" y="320"/>
                  </a:lnTo>
                  <a:lnTo>
                    <a:pt x="214" y="319"/>
                  </a:lnTo>
                  <a:lnTo>
                    <a:pt x="213" y="319"/>
                  </a:lnTo>
                  <a:lnTo>
                    <a:pt x="210" y="318"/>
                  </a:lnTo>
                  <a:lnTo>
                    <a:pt x="209" y="318"/>
                  </a:lnTo>
                  <a:lnTo>
                    <a:pt x="208" y="318"/>
                  </a:lnTo>
                  <a:lnTo>
                    <a:pt x="208" y="318"/>
                  </a:lnTo>
                  <a:lnTo>
                    <a:pt x="207" y="318"/>
                  </a:lnTo>
                  <a:lnTo>
                    <a:pt x="206" y="318"/>
                  </a:lnTo>
                  <a:lnTo>
                    <a:pt x="203" y="317"/>
                  </a:lnTo>
                  <a:lnTo>
                    <a:pt x="199" y="318"/>
                  </a:lnTo>
                  <a:lnTo>
                    <a:pt x="198" y="318"/>
                  </a:lnTo>
                  <a:lnTo>
                    <a:pt x="198" y="317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5" y="316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4" y="317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3" y="323"/>
                  </a:lnTo>
                  <a:lnTo>
                    <a:pt x="193" y="324"/>
                  </a:lnTo>
                  <a:lnTo>
                    <a:pt x="193" y="325"/>
                  </a:lnTo>
                  <a:lnTo>
                    <a:pt x="193" y="326"/>
                  </a:lnTo>
                  <a:lnTo>
                    <a:pt x="191" y="330"/>
                  </a:lnTo>
                  <a:lnTo>
                    <a:pt x="191" y="331"/>
                  </a:lnTo>
                  <a:lnTo>
                    <a:pt x="191" y="332"/>
                  </a:lnTo>
                  <a:lnTo>
                    <a:pt x="191" y="332"/>
                  </a:lnTo>
                  <a:lnTo>
                    <a:pt x="192" y="332"/>
                  </a:lnTo>
                  <a:lnTo>
                    <a:pt x="193" y="333"/>
                  </a:lnTo>
                  <a:lnTo>
                    <a:pt x="194" y="334"/>
                  </a:lnTo>
                  <a:lnTo>
                    <a:pt x="194" y="335"/>
                  </a:lnTo>
                  <a:lnTo>
                    <a:pt x="194" y="335"/>
                  </a:lnTo>
                  <a:lnTo>
                    <a:pt x="193" y="339"/>
                  </a:lnTo>
                  <a:lnTo>
                    <a:pt x="192" y="340"/>
                  </a:lnTo>
                  <a:lnTo>
                    <a:pt x="192" y="341"/>
                  </a:lnTo>
                  <a:lnTo>
                    <a:pt x="192" y="342"/>
                  </a:lnTo>
                  <a:lnTo>
                    <a:pt x="191" y="342"/>
                  </a:lnTo>
                  <a:lnTo>
                    <a:pt x="191" y="342"/>
                  </a:lnTo>
                  <a:lnTo>
                    <a:pt x="191" y="341"/>
                  </a:lnTo>
                  <a:lnTo>
                    <a:pt x="190" y="340"/>
                  </a:lnTo>
                  <a:lnTo>
                    <a:pt x="190" y="340"/>
                  </a:lnTo>
                  <a:lnTo>
                    <a:pt x="189" y="340"/>
                  </a:lnTo>
                  <a:lnTo>
                    <a:pt x="189" y="340"/>
                  </a:lnTo>
                  <a:lnTo>
                    <a:pt x="187" y="341"/>
                  </a:lnTo>
                  <a:lnTo>
                    <a:pt x="187" y="342"/>
                  </a:lnTo>
                  <a:lnTo>
                    <a:pt x="187" y="342"/>
                  </a:lnTo>
                  <a:lnTo>
                    <a:pt x="186" y="344"/>
                  </a:lnTo>
                  <a:lnTo>
                    <a:pt x="185" y="345"/>
                  </a:lnTo>
                  <a:lnTo>
                    <a:pt x="184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3" y="344"/>
                  </a:lnTo>
                  <a:lnTo>
                    <a:pt x="182" y="343"/>
                  </a:lnTo>
                  <a:lnTo>
                    <a:pt x="180" y="342"/>
                  </a:lnTo>
                  <a:lnTo>
                    <a:pt x="180" y="342"/>
                  </a:lnTo>
                  <a:lnTo>
                    <a:pt x="179" y="343"/>
                  </a:lnTo>
                  <a:lnTo>
                    <a:pt x="179" y="343"/>
                  </a:lnTo>
                  <a:lnTo>
                    <a:pt x="178" y="343"/>
                  </a:lnTo>
                  <a:lnTo>
                    <a:pt x="175" y="343"/>
                  </a:lnTo>
                  <a:lnTo>
                    <a:pt x="173" y="344"/>
                  </a:lnTo>
                  <a:lnTo>
                    <a:pt x="173" y="344"/>
                  </a:lnTo>
                  <a:lnTo>
                    <a:pt x="165" y="342"/>
                  </a:lnTo>
                  <a:lnTo>
                    <a:pt x="164" y="343"/>
                  </a:lnTo>
                  <a:lnTo>
                    <a:pt x="163" y="344"/>
                  </a:lnTo>
                  <a:lnTo>
                    <a:pt x="163" y="344"/>
                  </a:lnTo>
                  <a:lnTo>
                    <a:pt x="162" y="345"/>
                  </a:lnTo>
                  <a:lnTo>
                    <a:pt x="162" y="346"/>
                  </a:lnTo>
                  <a:lnTo>
                    <a:pt x="162" y="346"/>
                  </a:lnTo>
                  <a:lnTo>
                    <a:pt x="161" y="347"/>
                  </a:lnTo>
                  <a:lnTo>
                    <a:pt x="160" y="347"/>
                  </a:lnTo>
                  <a:lnTo>
                    <a:pt x="159" y="347"/>
                  </a:lnTo>
                  <a:lnTo>
                    <a:pt x="159" y="347"/>
                  </a:lnTo>
                  <a:lnTo>
                    <a:pt x="157" y="350"/>
                  </a:lnTo>
                  <a:lnTo>
                    <a:pt x="157" y="351"/>
                  </a:lnTo>
                  <a:lnTo>
                    <a:pt x="156" y="351"/>
                  </a:lnTo>
                  <a:lnTo>
                    <a:pt x="156" y="351"/>
                  </a:lnTo>
                  <a:lnTo>
                    <a:pt x="155" y="351"/>
                  </a:lnTo>
                  <a:lnTo>
                    <a:pt x="154" y="350"/>
                  </a:lnTo>
                  <a:lnTo>
                    <a:pt x="154" y="349"/>
                  </a:lnTo>
                  <a:lnTo>
                    <a:pt x="153" y="349"/>
                  </a:lnTo>
                  <a:lnTo>
                    <a:pt x="152" y="349"/>
                  </a:lnTo>
                  <a:lnTo>
                    <a:pt x="151" y="348"/>
                  </a:lnTo>
                  <a:lnTo>
                    <a:pt x="151" y="348"/>
                  </a:lnTo>
                  <a:lnTo>
                    <a:pt x="151" y="347"/>
                  </a:lnTo>
                  <a:lnTo>
                    <a:pt x="152" y="344"/>
                  </a:lnTo>
                  <a:lnTo>
                    <a:pt x="154" y="341"/>
                  </a:lnTo>
                  <a:lnTo>
                    <a:pt x="154" y="340"/>
                  </a:lnTo>
                  <a:lnTo>
                    <a:pt x="154" y="340"/>
                  </a:lnTo>
                  <a:lnTo>
                    <a:pt x="153" y="339"/>
                  </a:lnTo>
                  <a:lnTo>
                    <a:pt x="152" y="338"/>
                  </a:lnTo>
                  <a:lnTo>
                    <a:pt x="152" y="338"/>
                  </a:lnTo>
                  <a:lnTo>
                    <a:pt x="152" y="337"/>
                  </a:lnTo>
                  <a:lnTo>
                    <a:pt x="152" y="337"/>
                  </a:lnTo>
                  <a:lnTo>
                    <a:pt x="152" y="336"/>
                  </a:lnTo>
                  <a:lnTo>
                    <a:pt x="152" y="334"/>
                  </a:lnTo>
                  <a:lnTo>
                    <a:pt x="152" y="333"/>
                  </a:lnTo>
                  <a:lnTo>
                    <a:pt x="152" y="332"/>
                  </a:lnTo>
                  <a:lnTo>
                    <a:pt x="151" y="332"/>
                  </a:lnTo>
                  <a:lnTo>
                    <a:pt x="152" y="331"/>
                  </a:lnTo>
                  <a:lnTo>
                    <a:pt x="152" y="330"/>
                  </a:lnTo>
                  <a:lnTo>
                    <a:pt x="152" y="329"/>
                  </a:lnTo>
                  <a:lnTo>
                    <a:pt x="152" y="328"/>
                  </a:lnTo>
                  <a:lnTo>
                    <a:pt x="153" y="327"/>
                  </a:lnTo>
                  <a:lnTo>
                    <a:pt x="153" y="327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51" y="325"/>
                  </a:lnTo>
                  <a:lnTo>
                    <a:pt x="151" y="325"/>
                  </a:lnTo>
                  <a:lnTo>
                    <a:pt x="151" y="324"/>
                  </a:lnTo>
                  <a:lnTo>
                    <a:pt x="151" y="323"/>
                  </a:lnTo>
                  <a:lnTo>
                    <a:pt x="151" y="322"/>
                  </a:lnTo>
                  <a:lnTo>
                    <a:pt x="151" y="322"/>
                  </a:lnTo>
                  <a:lnTo>
                    <a:pt x="151" y="321"/>
                  </a:lnTo>
                  <a:lnTo>
                    <a:pt x="151" y="321"/>
                  </a:lnTo>
                  <a:lnTo>
                    <a:pt x="149" y="320"/>
                  </a:lnTo>
                  <a:lnTo>
                    <a:pt x="149" y="319"/>
                  </a:lnTo>
                  <a:lnTo>
                    <a:pt x="148" y="320"/>
                  </a:lnTo>
                  <a:lnTo>
                    <a:pt x="145" y="321"/>
                  </a:lnTo>
                  <a:lnTo>
                    <a:pt x="145" y="321"/>
                  </a:lnTo>
                  <a:lnTo>
                    <a:pt x="145" y="321"/>
                  </a:lnTo>
                  <a:lnTo>
                    <a:pt x="145" y="321"/>
                  </a:lnTo>
                  <a:lnTo>
                    <a:pt x="143" y="319"/>
                  </a:lnTo>
                  <a:lnTo>
                    <a:pt x="142" y="319"/>
                  </a:lnTo>
                  <a:lnTo>
                    <a:pt x="142" y="319"/>
                  </a:lnTo>
                  <a:lnTo>
                    <a:pt x="141" y="319"/>
                  </a:lnTo>
                  <a:lnTo>
                    <a:pt x="137" y="325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3" y="326"/>
                  </a:lnTo>
                  <a:lnTo>
                    <a:pt x="133" y="326"/>
                  </a:lnTo>
                  <a:lnTo>
                    <a:pt x="132" y="330"/>
                  </a:lnTo>
                  <a:lnTo>
                    <a:pt x="131" y="332"/>
                  </a:lnTo>
                  <a:lnTo>
                    <a:pt x="130" y="333"/>
                  </a:lnTo>
                  <a:lnTo>
                    <a:pt x="128" y="333"/>
                  </a:lnTo>
                  <a:lnTo>
                    <a:pt x="128" y="333"/>
                  </a:lnTo>
                  <a:lnTo>
                    <a:pt x="128" y="333"/>
                  </a:lnTo>
                  <a:lnTo>
                    <a:pt x="127" y="332"/>
                  </a:lnTo>
                  <a:lnTo>
                    <a:pt x="126" y="331"/>
                  </a:lnTo>
                  <a:lnTo>
                    <a:pt x="124" y="328"/>
                  </a:lnTo>
                  <a:lnTo>
                    <a:pt x="124" y="327"/>
                  </a:lnTo>
                  <a:lnTo>
                    <a:pt x="124" y="326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5" y="323"/>
                  </a:lnTo>
                  <a:lnTo>
                    <a:pt x="126" y="319"/>
                  </a:lnTo>
                  <a:lnTo>
                    <a:pt x="127" y="318"/>
                  </a:lnTo>
                  <a:lnTo>
                    <a:pt x="127" y="318"/>
                  </a:lnTo>
                  <a:lnTo>
                    <a:pt x="129" y="318"/>
                  </a:lnTo>
                  <a:lnTo>
                    <a:pt x="130" y="318"/>
                  </a:lnTo>
                  <a:lnTo>
                    <a:pt x="131" y="318"/>
                  </a:lnTo>
                  <a:lnTo>
                    <a:pt x="131" y="317"/>
                  </a:lnTo>
                  <a:lnTo>
                    <a:pt x="132" y="315"/>
                  </a:lnTo>
                  <a:lnTo>
                    <a:pt x="133" y="314"/>
                  </a:lnTo>
                  <a:lnTo>
                    <a:pt x="133" y="313"/>
                  </a:lnTo>
                  <a:lnTo>
                    <a:pt x="133" y="312"/>
                  </a:lnTo>
                  <a:lnTo>
                    <a:pt x="133" y="311"/>
                  </a:lnTo>
                  <a:lnTo>
                    <a:pt x="133" y="311"/>
                  </a:lnTo>
                  <a:lnTo>
                    <a:pt x="133" y="311"/>
                  </a:lnTo>
                  <a:lnTo>
                    <a:pt x="135" y="310"/>
                  </a:lnTo>
                  <a:lnTo>
                    <a:pt x="135" y="309"/>
                  </a:lnTo>
                  <a:lnTo>
                    <a:pt x="136" y="309"/>
                  </a:lnTo>
                  <a:lnTo>
                    <a:pt x="136" y="308"/>
                  </a:lnTo>
                  <a:lnTo>
                    <a:pt x="136" y="306"/>
                  </a:lnTo>
                  <a:lnTo>
                    <a:pt x="136" y="305"/>
                  </a:lnTo>
                  <a:lnTo>
                    <a:pt x="137" y="305"/>
                  </a:lnTo>
                  <a:lnTo>
                    <a:pt x="137" y="304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39" y="304"/>
                  </a:lnTo>
                  <a:lnTo>
                    <a:pt x="140" y="304"/>
                  </a:lnTo>
                  <a:lnTo>
                    <a:pt x="141" y="304"/>
                  </a:lnTo>
                  <a:lnTo>
                    <a:pt x="141" y="304"/>
                  </a:lnTo>
                  <a:lnTo>
                    <a:pt x="143" y="301"/>
                  </a:lnTo>
                  <a:lnTo>
                    <a:pt x="143" y="301"/>
                  </a:lnTo>
                  <a:lnTo>
                    <a:pt x="144" y="300"/>
                  </a:lnTo>
                  <a:lnTo>
                    <a:pt x="143" y="299"/>
                  </a:lnTo>
                  <a:lnTo>
                    <a:pt x="144" y="298"/>
                  </a:lnTo>
                  <a:lnTo>
                    <a:pt x="144" y="297"/>
                  </a:lnTo>
                  <a:lnTo>
                    <a:pt x="145" y="297"/>
                  </a:lnTo>
                  <a:lnTo>
                    <a:pt x="145" y="296"/>
                  </a:lnTo>
                  <a:lnTo>
                    <a:pt x="145" y="296"/>
                  </a:lnTo>
                  <a:lnTo>
                    <a:pt x="145" y="295"/>
                  </a:lnTo>
                  <a:lnTo>
                    <a:pt x="145" y="294"/>
                  </a:lnTo>
                  <a:lnTo>
                    <a:pt x="145" y="291"/>
                  </a:lnTo>
                  <a:lnTo>
                    <a:pt x="145" y="290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87"/>
                  </a:lnTo>
                  <a:lnTo>
                    <a:pt x="145" y="286"/>
                  </a:lnTo>
                  <a:lnTo>
                    <a:pt x="145" y="286"/>
                  </a:lnTo>
                  <a:lnTo>
                    <a:pt x="145" y="284"/>
                  </a:lnTo>
                  <a:lnTo>
                    <a:pt x="145" y="283"/>
                  </a:lnTo>
                  <a:lnTo>
                    <a:pt x="145" y="283"/>
                  </a:lnTo>
                  <a:lnTo>
                    <a:pt x="145" y="283"/>
                  </a:lnTo>
                  <a:lnTo>
                    <a:pt x="145" y="283"/>
                  </a:lnTo>
                  <a:lnTo>
                    <a:pt x="147" y="283"/>
                  </a:lnTo>
                  <a:lnTo>
                    <a:pt x="147" y="282"/>
                  </a:lnTo>
                  <a:lnTo>
                    <a:pt x="148" y="281"/>
                  </a:lnTo>
                  <a:lnTo>
                    <a:pt x="149" y="280"/>
                  </a:lnTo>
                  <a:lnTo>
                    <a:pt x="150" y="279"/>
                  </a:lnTo>
                  <a:lnTo>
                    <a:pt x="151" y="277"/>
                  </a:lnTo>
                  <a:lnTo>
                    <a:pt x="151" y="276"/>
                  </a:lnTo>
                  <a:lnTo>
                    <a:pt x="151" y="276"/>
                  </a:lnTo>
                  <a:lnTo>
                    <a:pt x="151" y="276"/>
                  </a:lnTo>
                  <a:lnTo>
                    <a:pt x="151" y="275"/>
                  </a:lnTo>
                  <a:lnTo>
                    <a:pt x="151" y="274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1"/>
                  </a:lnTo>
                  <a:lnTo>
                    <a:pt x="152" y="271"/>
                  </a:lnTo>
                  <a:lnTo>
                    <a:pt x="152" y="271"/>
                  </a:lnTo>
                  <a:lnTo>
                    <a:pt x="152" y="270"/>
                  </a:lnTo>
                  <a:lnTo>
                    <a:pt x="152" y="270"/>
                  </a:lnTo>
                  <a:lnTo>
                    <a:pt x="152" y="269"/>
                  </a:lnTo>
                  <a:lnTo>
                    <a:pt x="152" y="269"/>
                  </a:lnTo>
                  <a:lnTo>
                    <a:pt x="150" y="271"/>
                  </a:lnTo>
                  <a:lnTo>
                    <a:pt x="148" y="271"/>
                  </a:lnTo>
                  <a:lnTo>
                    <a:pt x="146" y="271"/>
                  </a:lnTo>
                  <a:lnTo>
                    <a:pt x="145" y="271"/>
                  </a:lnTo>
                  <a:lnTo>
                    <a:pt x="145" y="270"/>
                  </a:lnTo>
                  <a:lnTo>
                    <a:pt x="145" y="271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4" y="273"/>
                  </a:lnTo>
                  <a:lnTo>
                    <a:pt x="144" y="274"/>
                  </a:lnTo>
                  <a:lnTo>
                    <a:pt x="144" y="274"/>
                  </a:lnTo>
                  <a:lnTo>
                    <a:pt x="144" y="274"/>
                  </a:lnTo>
                  <a:lnTo>
                    <a:pt x="143" y="274"/>
                  </a:lnTo>
                  <a:lnTo>
                    <a:pt x="142" y="274"/>
                  </a:lnTo>
                  <a:lnTo>
                    <a:pt x="141" y="274"/>
                  </a:lnTo>
                  <a:lnTo>
                    <a:pt x="140" y="273"/>
                  </a:lnTo>
                  <a:lnTo>
                    <a:pt x="140" y="272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38" y="268"/>
                  </a:lnTo>
                  <a:lnTo>
                    <a:pt x="138" y="267"/>
                  </a:lnTo>
                  <a:lnTo>
                    <a:pt x="138" y="265"/>
                  </a:lnTo>
                  <a:lnTo>
                    <a:pt x="139" y="263"/>
                  </a:lnTo>
                  <a:lnTo>
                    <a:pt x="140" y="261"/>
                  </a:lnTo>
                  <a:lnTo>
                    <a:pt x="141" y="256"/>
                  </a:lnTo>
                  <a:lnTo>
                    <a:pt x="141" y="252"/>
                  </a:lnTo>
                  <a:lnTo>
                    <a:pt x="142" y="251"/>
                  </a:lnTo>
                  <a:lnTo>
                    <a:pt x="142" y="250"/>
                  </a:lnTo>
                  <a:lnTo>
                    <a:pt x="142" y="249"/>
                  </a:lnTo>
                  <a:lnTo>
                    <a:pt x="143" y="249"/>
                  </a:lnTo>
                  <a:lnTo>
                    <a:pt x="142" y="249"/>
                  </a:lnTo>
                  <a:lnTo>
                    <a:pt x="141" y="248"/>
                  </a:lnTo>
                  <a:lnTo>
                    <a:pt x="140" y="247"/>
                  </a:lnTo>
                  <a:lnTo>
                    <a:pt x="140" y="247"/>
                  </a:lnTo>
                  <a:lnTo>
                    <a:pt x="139" y="247"/>
                  </a:lnTo>
                  <a:lnTo>
                    <a:pt x="138" y="247"/>
                  </a:lnTo>
                  <a:lnTo>
                    <a:pt x="138" y="247"/>
                  </a:lnTo>
                  <a:lnTo>
                    <a:pt x="136" y="246"/>
                  </a:lnTo>
                  <a:lnTo>
                    <a:pt x="135" y="246"/>
                  </a:lnTo>
                  <a:lnTo>
                    <a:pt x="134" y="246"/>
                  </a:lnTo>
                  <a:lnTo>
                    <a:pt x="129" y="243"/>
                  </a:lnTo>
                  <a:lnTo>
                    <a:pt x="129" y="243"/>
                  </a:lnTo>
                  <a:lnTo>
                    <a:pt x="127" y="242"/>
                  </a:lnTo>
                  <a:lnTo>
                    <a:pt x="127" y="242"/>
                  </a:lnTo>
                  <a:lnTo>
                    <a:pt x="125" y="241"/>
                  </a:lnTo>
                  <a:lnTo>
                    <a:pt x="124" y="241"/>
                  </a:lnTo>
                  <a:lnTo>
                    <a:pt x="124" y="241"/>
                  </a:lnTo>
                  <a:lnTo>
                    <a:pt x="123" y="241"/>
                  </a:lnTo>
                  <a:lnTo>
                    <a:pt x="123" y="242"/>
                  </a:lnTo>
                  <a:lnTo>
                    <a:pt x="123" y="242"/>
                  </a:lnTo>
                  <a:lnTo>
                    <a:pt x="122" y="245"/>
                  </a:lnTo>
                  <a:lnTo>
                    <a:pt x="121" y="246"/>
                  </a:lnTo>
                  <a:lnTo>
                    <a:pt x="121" y="247"/>
                  </a:lnTo>
                  <a:lnTo>
                    <a:pt x="120" y="248"/>
                  </a:lnTo>
                  <a:lnTo>
                    <a:pt x="110" y="248"/>
                  </a:lnTo>
                  <a:lnTo>
                    <a:pt x="110" y="248"/>
                  </a:lnTo>
                  <a:lnTo>
                    <a:pt x="110" y="248"/>
                  </a:lnTo>
                  <a:lnTo>
                    <a:pt x="110" y="247"/>
                  </a:lnTo>
                  <a:lnTo>
                    <a:pt x="110" y="246"/>
                  </a:lnTo>
                  <a:lnTo>
                    <a:pt x="110" y="245"/>
                  </a:lnTo>
                  <a:lnTo>
                    <a:pt x="110" y="244"/>
                  </a:lnTo>
                  <a:lnTo>
                    <a:pt x="109" y="244"/>
                  </a:lnTo>
                  <a:lnTo>
                    <a:pt x="108" y="244"/>
                  </a:lnTo>
                  <a:lnTo>
                    <a:pt x="106" y="243"/>
                  </a:lnTo>
                  <a:lnTo>
                    <a:pt x="103" y="242"/>
                  </a:lnTo>
                  <a:lnTo>
                    <a:pt x="102" y="243"/>
                  </a:lnTo>
                  <a:lnTo>
                    <a:pt x="102" y="243"/>
                  </a:lnTo>
                  <a:lnTo>
                    <a:pt x="101" y="244"/>
                  </a:lnTo>
                  <a:lnTo>
                    <a:pt x="101" y="244"/>
                  </a:lnTo>
                  <a:lnTo>
                    <a:pt x="102" y="245"/>
                  </a:lnTo>
                  <a:lnTo>
                    <a:pt x="102" y="246"/>
                  </a:lnTo>
                  <a:lnTo>
                    <a:pt x="102" y="246"/>
                  </a:lnTo>
                  <a:lnTo>
                    <a:pt x="101" y="248"/>
                  </a:lnTo>
                  <a:lnTo>
                    <a:pt x="101" y="248"/>
                  </a:lnTo>
                  <a:lnTo>
                    <a:pt x="101" y="249"/>
                  </a:lnTo>
                  <a:lnTo>
                    <a:pt x="101" y="249"/>
                  </a:lnTo>
                  <a:lnTo>
                    <a:pt x="101" y="249"/>
                  </a:lnTo>
                  <a:lnTo>
                    <a:pt x="101" y="250"/>
                  </a:lnTo>
                  <a:lnTo>
                    <a:pt x="100" y="251"/>
                  </a:lnTo>
                  <a:lnTo>
                    <a:pt x="98" y="254"/>
                  </a:lnTo>
                  <a:lnTo>
                    <a:pt x="97" y="255"/>
                  </a:lnTo>
                  <a:lnTo>
                    <a:pt x="96" y="255"/>
                  </a:lnTo>
                  <a:lnTo>
                    <a:pt x="96" y="255"/>
                  </a:lnTo>
                  <a:lnTo>
                    <a:pt x="95" y="255"/>
                  </a:lnTo>
                  <a:lnTo>
                    <a:pt x="93" y="255"/>
                  </a:lnTo>
                  <a:lnTo>
                    <a:pt x="92" y="255"/>
                  </a:lnTo>
                  <a:lnTo>
                    <a:pt x="91" y="256"/>
                  </a:lnTo>
                  <a:lnTo>
                    <a:pt x="89" y="257"/>
                  </a:lnTo>
                  <a:lnTo>
                    <a:pt x="89" y="257"/>
                  </a:lnTo>
                  <a:lnTo>
                    <a:pt x="89" y="258"/>
                  </a:lnTo>
                  <a:lnTo>
                    <a:pt x="87" y="263"/>
                  </a:lnTo>
                  <a:lnTo>
                    <a:pt x="86" y="265"/>
                  </a:lnTo>
                  <a:lnTo>
                    <a:pt x="86" y="265"/>
                  </a:lnTo>
                  <a:lnTo>
                    <a:pt x="84" y="267"/>
                  </a:lnTo>
                  <a:lnTo>
                    <a:pt x="82" y="267"/>
                  </a:lnTo>
                  <a:lnTo>
                    <a:pt x="82" y="266"/>
                  </a:lnTo>
                  <a:lnTo>
                    <a:pt x="82" y="265"/>
                  </a:lnTo>
                  <a:lnTo>
                    <a:pt x="82" y="264"/>
                  </a:lnTo>
                  <a:lnTo>
                    <a:pt x="81" y="263"/>
                  </a:lnTo>
                  <a:lnTo>
                    <a:pt x="80" y="263"/>
                  </a:lnTo>
                  <a:lnTo>
                    <a:pt x="79" y="262"/>
                  </a:lnTo>
                  <a:lnTo>
                    <a:pt x="77" y="262"/>
                  </a:lnTo>
                  <a:lnTo>
                    <a:pt x="75" y="263"/>
                  </a:lnTo>
                  <a:lnTo>
                    <a:pt x="73" y="263"/>
                  </a:lnTo>
                  <a:lnTo>
                    <a:pt x="72" y="263"/>
                  </a:lnTo>
                  <a:lnTo>
                    <a:pt x="71" y="263"/>
                  </a:lnTo>
                  <a:lnTo>
                    <a:pt x="71" y="262"/>
                  </a:lnTo>
                  <a:lnTo>
                    <a:pt x="71" y="260"/>
                  </a:lnTo>
                  <a:lnTo>
                    <a:pt x="72" y="259"/>
                  </a:lnTo>
                  <a:lnTo>
                    <a:pt x="73" y="257"/>
                  </a:lnTo>
                  <a:lnTo>
                    <a:pt x="74" y="256"/>
                  </a:lnTo>
                  <a:lnTo>
                    <a:pt x="73" y="256"/>
                  </a:lnTo>
                  <a:lnTo>
                    <a:pt x="73" y="255"/>
                  </a:lnTo>
                  <a:lnTo>
                    <a:pt x="72" y="255"/>
                  </a:lnTo>
                  <a:lnTo>
                    <a:pt x="70" y="255"/>
                  </a:lnTo>
                  <a:lnTo>
                    <a:pt x="70" y="255"/>
                  </a:lnTo>
                  <a:lnTo>
                    <a:pt x="68" y="253"/>
                  </a:lnTo>
                  <a:lnTo>
                    <a:pt x="68" y="253"/>
                  </a:lnTo>
                  <a:lnTo>
                    <a:pt x="68" y="253"/>
                  </a:lnTo>
                  <a:lnTo>
                    <a:pt x="68" y="253"/>
                  </a:lnTo>
                  <a:lnTo>
                    <a:pt x="65" y="253"/>
                  </a:lnTo>
                  <a:lnTo>
                    <a:pt x="65" y="254"/>
                  </a:lnTo>
                  <a:lnTo>
                    <a:pt x="62" y="260"/>
                  </a:lnTo>
                  <a:lnTo>
                    <a:pt x="62" y="262"/>
                  </a:lnTo>
                  <a:lnTo>
                    <a:pt x="61" y="263"/>
                  </a:lnTo>
                  <a:lnTo>
                    <a:pt x="58" y="263"/>
                  </a:lnTo>
                  <a:lnTo>
                    <a:pt x="58" y="263"/>
                  </a:lnTo>
                  <a:lnTo>
                    <a:pt x="57" y="263"/>
                  </a:lnTo>
                  <a:lnTo>
                    <a:pt x="57" y="264"/>
                  </a:lnTo>
                  <a:lnTo>
                    <a:pt x="56" y="265"/>
                  </a:lnTo>
                  <a:lnTo>
                    <a:pt x="56" y="265"/>
                  </a:lnTo>
                  <a:lnTo>
                    <a:pt x="56" y="265"/>
                  </a:lnTo>
                  <a:lnTo>
                    <a:pt x="57" y="268"/>
                  </a:lnTo>
                  <a:lnTo>
                    <a:pt x="58" y="269"/>
                  </a:lnTo>
                  <a:lnTo>
                    <a:pt x="57" y="269"/>
                  </a:lnTo>
                  <a:lnTo>
                    <a:pt x="57" y="270"/>
                  </a:lnTo>
                  <a:lnTo>
                    <a:pt x="56" y="270"/>
                  </a:lnTo>
                  <a:lnTo>
                    <a:pt x="56" y="271"/>
                  </a:lnTo>
                  <a:lnTo>
                    <a:pt x="53" y="272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0" y="271"/>
                  </a:lnTo>
                  <a:lnTo>
                    <a:pt x="50" y="271"/>
                  </a:lnTo>
                  <a:lnTo>
                    <a:pt x="50" y="270"/>
                  </a:lnTo>
                  <a:lnTo>
                    <a:pt x="50" y="269"/>
                  </a:lnTo>
                  <a:lnTo>
                    <a:pt x="51" y="269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1" y="265"/>
                  </a:lnTo>
                  <a:lnTo>
                    <a:pt x="50" y="265"/>
                  </a:lnTo>
                  <a:lnTo>
                    <a:pt x="50" y="265"/>
                  </a:lnTo>
                  <a:lnTo>
                    <a:pt x="48" y="263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7" y="262"/>
                  </a:lnTo>
                  <a:lnTo>
                    <a:pt x="46" y="263"/>
                  </a:lnTo>
                  <a:lnTo>
                    <a:pt x="45" y="263"/>
                  </a:lnTo>
                  <a:lnTo>
                    <a:pt x="44" y="263"/>
                  </a:lnTo>
                  <a:lnTo>
                    <a:pt x="43" y="263"/>
                  </a:lnTo>
                  <a:lnTo>
                    <a:pt x="42" y="263"/>
                  </a:lnTo>
                  <a:lnTo>
                    <a:pt x="41" y="262"/>
                  </a:lnTo>
                  <a:lnTo>
                    <a:pt x="41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9" y="263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7" y="256"/>
                  </a:lnTo>
                  <a:lnTo>
                    <a:pt x="37" y="256"/>
                  </a:lnTo>
                  <a:lnTo>
                    <a:pt x="36" y="255"/>
                  </a:lnTo>
                  <a:lnTo>
                    <a:pt x="36" y="255"/>
                  </a:lnTo>
                  <a:lnTo>
                    <a:pt x="36" y="254"/>
                  </a:lnTo>
                  <a:lnTo>
                    <a:pt x="36" y="253"/>
                  </a:lnTo>
                  <a:lnTo>
                    <a:pt x="35" y="252"/>
                  </a:lnTo>
                  <a:lnTo>
                    <a:pt x="35" y="251"/>
                  </a:lnTo>
                  <a:lnTo>
                    <a:pt x="34" y="251"/>
                  </a:lnTo>
                  <a:lnTo>
                    <a:pt x="34" y="251"/>
                  </a:lnTo>
                  <a:lnTo>
                    <a:pt x="34" y="250"/>
                  </a:lnTo>
                  <a:lnTo>
                    <a:pt x="35" y="249"/>
                  </a:lnTo>
                  <a:lnTo>
                    <a:pt x="35" y="249"/>
                  </a:lnTo>
                  <a:lnTo>
                    <a:pt x="36" y="249"/>
                  </a:lnTo>
                  <a:lnTo>
                    <a:pt x="35" y="248"/>
                  </a:lnTo>
                  <a:lnTo>
                    <a:pt x="32" y="248"/>
                  </a:lnTo>
                  <a:lnTo>
                    <a:pt x="31" y="247"/>
                  </a:lnTo>
                  <a:lnTo>
                    <a:pt x="31" y="247"/>
                  </a:lnTo>
                  <a:lnTo>
                    <a:pt x="30" y="246"/>
                  </a:lnTo>
                  <a:lnTo>
                    <a:pt x="30" y="245"/>
                  </a:lnTo>
                  <a:lnTo>
                    <a:pt x="29" y="243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31" y="238"/>
                  </a:lnTo>
                  <a:lnTo>
                    <a:pt x="31" y="237"/>
                  </a:lnTo>
                  <a:lnTo>
                    <a:pt x="32" y="236"/>
                  </a:lnTo>
                  <a:lnTo>
                    <a:pt x="33" y="235"/>
                  </a:lnTo>
                  <a:lnTo>
                    <a:pt x="34" y="234"/>
                  </a:lnTo>
                  <a:lnTo>
                    <a:pt x="34" y="233"/>
                  </a:lnTo>
                  <a:lnTo>
                    <a:pt x="35" y="231"/>
                  </a:lnTo>
                  <a:lnTo>
                    <a:pt x="35" y="230"/>
                  </a:lnTo>
                  <a:lnTo>
                    <a:pt x="36" y="229"/>
                  </a:lnTo>
                  <a:lnTo>
                    <a:pt x="36" y="228"/>
                  </a:lnTo>
                  <a:lnTo>
                    <a:pt x="36" y="227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4" y="223"/>
                  </a:lnTo>
                  <a:lnTo>
                    <a:pt x="33" y="222"/>
                  </a:lnTo>
                  <a:lnTo>
                    <a:pt x="31" y="222"/>
                  </a:lnTo>
                  <a:lnTo>
                    <a:pt x="30" y="221"/>
                  </a:lnTo>
                  <a:lnTo>
                    <a:pt x="29" y="221"/>
                  </a:lnTo>
                  <a:lnTo>
                    <a:pt x="28" y="221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1" y="218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34" y="218"/>
                  </a:lnTo>
                  <a:lnTo>
                    <a:pt x="34" y="217"/>
                  </a:lnTo>
                  <a:lnTo>
                    <a:pt x="35" y="217"/>
                  </a:lnTo>
                  <a:lnTo>
                    <a:pt x="39" y="214"/>
                  </a:lnTo>
                  <a:lnTo>
                    <a:pt x="41" y="213"/>
                  </a:lnTo>
                  <a:lnTo>
                    <a:pt x="42" y="212"/>
                  </a:lnTo>
                  <a:lnTo>
                    <a:pt x="42" y="211"/>
                  </a:lnTo>
                  <a:lnTo>
                    <a:pt x="42" y="211"/>
                  </a:lnTo>
                  <a:lnTo>
                    <a:pt x="42" y="210"/>
                  </a:lnTo>
                  <a:lnTo>
                    <a:pt x="41" y="209"/>
                  </a:lnTo>
                  <a:lnTo>
                    <a:pt x="41" y="209"/>
                  </a:lnTo>
                  <a:lnTo>
                    <a:pt x="41" y="209"/>
                  </a:lnTo>
                  <a:lnTo>
                    <a:pt x="40" y="209"/>
                  </a:lnTo>
                  <a:lnTo>
                    <a:pt x="39" y="209"/>
                  </a:lnTo>
                  <a:lnTo>
                    <a:pt x="39" y="209"/>
                  </a:lnTo>
                  <a:lnTo>
                    <a:pt x="39" y="209"/>
                  </a:lnTo>
                  <a:lnTo>
                    <a:pt x="38" y="208"/>
                  </a:lnTo>
                  <a:lnTo>
                    <a:pt x="38" y="207"/>
                  </a:lnTo>
                  <a:lnTo>
                    <a:pt x="39" y="207"/>
                  </a:lnTo>
                  <a:lnTo>
                    <a:pt x="39" y="207"/>
                  </a:lnTo>
                  <a:lnTo>
                    <a:pt x="39" y="206"/>
                  </a:lnTo>
                  <a:lnTo>
                    <a:pt x="40" y="206"/>
                  </a:lnTo>
                  <a:lnTo>
                    <a:pt x="41" y="205"/>
                  </a:lnTo>
                  <a:lnTo>
                    <a:pt x="41" y="204"/>
                  </a:lnTo>
                  <a:lnTo>
                    <a:pt x="41" y="204"/>
                  </a:lnTo>
                  <a:lnTo>
                    <a:pt x="41" y="203"/>
                  </a:lnTo>
                  <a:lnTo>
                    <a:pt x="41" y="202"/>
                  </a:lnTo>
                  <a:lnTo>
                    <a:pt x="41" y="201"/>
                  </a:lnTo>
                  <a:lnTo>
                    <a:pt x="41" y="200"/>
                  </a:lnTo>
                  <a:lnTo>
                    <a:pt x="41" y="199"/>
                  </a:lnTo>
                  <a:lnTo>
                    <a:pt x="41" y="199"/>
                  </a:lnTo>
                  <a:lnTo>
                    <a:pt x="41" y="198"/>
                  </a:lnTo>
                  <a:lnTo>
                    <a:pt x="41" y="197"/>
                  </a:lnTo>
                  <a:lnTo>
                    <a:pt x="41" y="196"/>
                  </a:lnTo>
                  <a:lnTo>
                    <a:pt x="40" y="195"/>
                  </a:lnTo>
                  <a:lnTo>
                    <a:pt x="39" y="195"/>
                  </a:lnTo>
                  <a:lnTo>
                    <a:pt x="39" y="194"/>
                  </a:lnTo>
                  <a:lnTo>
                    <a:pt x="38" y="193"/>
                  </a:lnTo>
                  <a:lnTo>
                    <a:pt x="38" y="193"/>
                  </a:lnTo>
                  <a:lnTo>
                    <a:pt x="37" y="192"/>
                  </a:lnTo>
                  <a:lnTo>
                    <a:pt x="36" y="192"/>
                  </a:lnTo>
                  <a:lnTo>
                    <a:pt x="35" y="192"/>
                  </a:lnTo>
                  <a:lnTo>
                    <a:pt x="34" y="192"/>
                  </a:lnTo>
                  <a:lnTo>
                    <a:pt x="32" y="192"/>
                  </a:lnTo>
                  <a:lnTo>
                    <a:pt x="31" y="192"/>
                  </a:lnTo>
                  <a:lnTo>
                    <a:pt x="30" y="192"/>
                  </a:lnTo>
                  <a:lnTo>
                    <a:pt x="28" y="193"/>
                  </a:lnTo>
                  <a:lnTo>
                    <a:pt x="28" y="193"/>
                  </a:lnTo>
                  <a:lnTo>
                    <a:pt x="27" y="193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5" y="192"/>
                  </a:lnTo>
                  <a:lnTo>
                    <a:pt x="25" y="193"/>
                  </a:lnTo>
                  <a:lnTo>
                    <a:pt x="24" y="193"/>
                  </a:lnTo>
                  <a:lnTo>
                    <a:pt x="23" y="195"/>
                  </a:lnTo>
                  <a:lnTo>
                    <a:pt x="22" y="195"/>
                  </a:lnTo>
                  <a:lnTo>
                    <a:pt x="21" y="196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6"/>
                  </a:lnTo>
                  <a:lnTo>
                    <a:pt x="20" y="196"/>
                  </a:lnTo>
                  <a:lnTo>
                    <a:pt x="19" y="195"/>
                  </a:lnTo>
                  <a:lnTo>
                    <a:pt x="19" y="195"/>
                  </a:lnTo>
                  <a:lnTo>
                    <a:pt x="19" y="194"/>
                  </a:lnTo>
                  <a:lnTo>
                    <a:pt x="20" y="194"/>
                  </a:lnTo>
                  <a:lnTo>
                    <a:pt x="20" y="193"/>
                  </a:lnTo>
                  <a:lnTo>
                    <a:pt x="20" y="193"/>
                  </a:lnTo>
                  <a:lnTo>
                    <a:pt x="20" y="193"/>
                  </a:lnTo>
                  <a:lnTo>
                    <a:pt x="19" y="193"/>
                  </a:lnTo>
                  <a:lnTo>
                    <a:pt x="18" y="193"/>
                  </a:lnTo>
                  <a:lnTo>
                    <a:pt x="14" y="194"/>
                  </a:lnTo>
                  <a:lnTo>
                    <a:pt x="14" y="195"/>
                  </a:lnTo>
                  <a:lnTo>
                    <a:pt x="13" y="195"/>
                  </a:lnTo>
                  <a:lnTo>
                    <a:pt x="13" y="196"/>
                  </a:lnTo>
                  <a:lnTo>
                    <a:pt x="11" y="197"/>
                  </a:lnTo>
                  <a:lnTo>
                    <a:pt x="11" y="198"/>
                  </a:lnTo>
                  <a:lnTo>
                    <a:pt x="11" y="199"/>
                  </a:lnTo>
                  <a:lnTo>
                    <a:pt x="10" y="199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200"/>
                  </a:lnTo>
                  <a:lnTo>
                    <a:pt x="6" y="200"/>
                  </a:lnTo>
                  <a:lnTo>
                    <a:pt x="6" y="200"/>
                  </a:lnTo>
                  <a:lnTo>
                    <a:pt x="6" y="200"/>
                  </a:lnTo>
                  <a:lnTo>
                    <a:pt x="3" y="197"/>
                  </a:lnTo>
                  <a:lnTo>
                    <a:pt x="2" y="197"/>
                  </a:lnTo>
                  <a:lnTo>
                    <a:pt x="1" y="196"/>
                  </a:lnTo>
                  <a:lnTo>
                    <a:pt x="0" y="196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4"/>
                  </a:lnTo>
                  <a:lnTo>
                    <a:pt x="1" y="194"/>
                  </a:lnTo>
                  <a:lnTo>
                    <a:pt x="4" y="194"/>
                  </a:lnTo>
                  <a:lnTo>
                    <a:pt x="5" y="194"/>
                  </a:lnTo>
                  <a:lnTo>
                    <a:pt x="6" y="193"/>
                  </a:lnTo>
                  <a:lnTo>
                    <a:pt x="6" y="193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6" y="190"/>
                  </a:lnTo>
                  <a:lnTo>
                    <a:pt x="7" y="189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2" y="185"/>
                  </a:lnTo>
                  <a:lnTo>
                    <a:pt x="13" y="185"/>
                  </a:lnTo>
                  <a:lnTo>
                    <a:pt x="13" y="185"/>
                  </a:lnTo>
                  <a:lnTo>
                    <a:pt x="20" y="178"/>
                  </a:lnTo>
                  <a:lnTo>
                    <a:pt x="20" y="176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1" y="174"/>
                  </a:lnTo>
                  <a:lnTo>
                    <a:pt x="22" y="174"/>
                  </a:lnTo>
                  <a:lnTo>
                    <a:pt x="22" y="174"/>
                  </a:lnTo>
                  <a:lnTo>
                    <a:pt x="23" y="174"/>
                  </a:lnTo>
                  <a:lnTo>
                    <a:pt x="23" y="173"/>
                  </a:lnTo>
                  <a:lnTo>
                    <a:pt x="24" y="173"/>
                  </a:lnTo>
                  <a:lnTo>
                    <a:pt x="25" y="173"/>
                  </a:lnTo>
                  <a:lnTo>
                    <a:pt x="27" y="173"/>
                  </a:lnTo>
                  <a:lnTo>
                    <a:pt x="27" y="173"/>
                  </a:lnTo>
                  <a:lnTo>
                    <a:pt x="28" y="173"/>
                  </a:lnTo>
                  <a:lnTo>
                    <a:pt x="29" y="173"/>
                  </a:lnTo>
                  <a:lnTo>
                    <a:pt x="31" y="169"/>
                  </a:lnTo>
                  <a:lnTo>
                    <a:pt x="36" y="166"/>
                  </a:lnTo>
                  <a:lnTo>
                    <a:pt x="37" y="165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7" y="157"/>
                  </a:lnTo>
                  <a:lnTo>
                    <a:pt x="37" y="157"/>
                  </a:lnTo>
                  <a:lnTo>
                    <a:pt x="37" y="156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34" y="153"/>
                  </a:lnTo>
                  <a:lnTo>
                    <a:pt x="34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2" y="151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1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1" y="143"/>
                  </a:lnTo>
                  <a:lnTo>
                    <a:pt x="31" y="142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1" y="140"/>
                  </a:lnTo>
                  <a:lnTo>
                    <a:pt x="30" y="139"/>
                  </a:lnTo>
                  <a:lnTo>
                    <a:pt x="30" y="139"/>
                  </a:lnTo>
                  <a:lnTo>
                    <a:pt x="30" y="139"/>
                  </a:lnTo>
                  <a:lnTo>
                    <a:pt x="30" y="138"/>
                  </a:lnTo>
                  <a:lnTo>
                    <a:pt x="31" y="138"/>
                  </a:lnTo>
                  <a:lnTo>
                    <a:pt x="31" y="137"/>
                  </a:lnTo>
                  <a:lnTo>
                    <a:pt x="33" y="136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3" y="133"/>
                  </a:lnTo>
                  <a:lnTo>
                    <a:pt x="32" y="133"/>
                  </a:lnTo>
                  <a:lnTo>
                    <a:pt x="32" y="133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30" y="131"/>
                  </a:lnTo>
                  <a:lnTo>
                    <a:pt x="32" y="126"/>
                  </a:lnTo>
                  <a:lnTo>
                    <a:pt x="33" y="124"/>
                  </a:lnTo>
                  <a:lnTo>
                    <a:pt x="34" y="122"/>
                  </a:lnTo>
                  <a:lnTo>
                    <a:pt x="34" y="121"/>
                  </a:lnTo>
                  <a:lnTo>
                    <a:pt x="33" y="120"/>
                  </a:lnTo>
                  <a:lnTo>
                    <a:pt x="33" y="120"/>
                  </a:lnTo>
                  <a:lnTo>
                    <a:pt x="33" y="119"/>
                  </a:lnTo>
                  <a:lnTo>
                    <a:pt x="32" y="118"/>
                  </a:lnTo>
                  <a:lnTo>
                    <a:pt x="32" y="118"/>
                  </a:lnTo>
                  <a:lnTo>
                    <a:pt x="29" y="117"/>
                  </a:lnTo>
                  <a:lnTo>
                    <a:pt x="28" y="117"/>
                  </a:lnTo>
                  <a:lnTo>
                    <a:pt x="27" y="117"/>
                  </a:lnTo>
                  <a:lnTo>
                    <a:pt x="27" y="116"/>
                  </a:lnTo>
                  <a:lnTo>
                    <a:pt x="27" y="115"/>
                  </a:lnTo>
                  <a:lnTo>
                    <a:pt x="28" y="114"/>
                  </a:lnTo>
                  <a:lnTo>
                    <a:pt x="28" y="113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08"/>
                  </a:lnTo>
                  <a:lnTo>
                    <a:pt x="27" y="107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5"/>
                  </a:lnTo>
                  <a:lnTo>
                    <a:pt x="27" y="104"/>
                  </a:lnTo>
                  <a:lnTo>
                    <a:pt x="27" y="103"/>
                  </a:lnTo>
                  <a:lnTo>
                    <a:pt x="28" y="102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6" y="97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25" y="96"/>
                  </a:lnTo>
                  <a:lnTo>
                    <a:pt x="26" y="96"/>
                  </a:lnTo>
                  <a:lnTo>
                    <a:pt x="27" y="95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93"/>
                  </a:lnTo>
                  <a:lnTo>
                    <a:pt x="27" y="92"/>
                  </a:lnTo>
                  <a:lnTo>
                    <a:pt x="27" y="91"/>
                  </a:lnTo>
                  <a:lnTo>
                    <a:pt x="28" y="91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8" y="89"/>
                  </a:lnTo>
                  <a:lnTo>
                    <a:pt x="28" y="89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7" y="86"/>
                  </a:lnTo>
                  <a:lnTo>
                    <a:pt x="27" y="80"/>
                  </a:lnTo>
                  <a:lnTo>
                    <a:pt x="27" y="76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9" y="70"/>
                  </a:lnTo>
                  <a:lnTo>
                    <a:pt x="28" y="69"/>
                  </a:lnTo>
                  <a:lnTo>
                    <a:pt x="25" y="65"/>
                  </a:lnTo>
                  <a:lnTo>
                    <a:pt x="27" y="64"/>
                  </a:lnTo>
                  <a:lnTo>
                    <a:pt x="27" y="63"/>
                  </a:lnTo>
                  <a:lnTo>
                    <a:pt x="27" y="61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8" y="56"/>
                  </a:lnTo>
                  <a:lnTo>
                    <a:pt x="30" y="55"/>
                  </a:lnTo>
                  <a:lnTo>
                    <a:pt x="32" y="54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2" y="51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4" y="47"/>
                  </a:lnTo>
                  <a:lnTo>
                    <a:pt x="34" y="46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8" y="36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39" y="36"/>
                  </a:lnTo>
                  <a:lnTo>
                    <a:pt x="39" y="35"/>
                  </a:lnTo>
                  <a:lnTo>
                    <a:pt x="39" y="35"/>
                  </a:lnTo>
                  <a:lnTo>
                    <a:pt x="40" y="35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2" y="34"/>
                  </a:lnTo>
                  <a:lnTo>
                    <a:pt x="42" y="33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6" y="32"/>
                  </a:lnTo>
                  <a:lnTo>
                    <a:pt x="47" y="31"/>
                  </a:lnTo>
                  <a:lnTo>
                    <a:pt x="48" y="31"/>
                  </a:lnTo>
                  <a:lnTo>
                    <a:pt x="48" y="32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2"/>
                  </a:lnTo>
                  <a:lnTo>
                    <a:pt x="53" y="29"/>
                  </a:lnTo>
                  <a:lnTo>
                    <a:pt x="55" y="26"/>
                  </a:lnTo>
                  <a:lnTo>
                    <a:pt x="56" y="24"/>
                  </a:lnTo>
                  <a:lnTo>
                    <a:pt x="57" y="24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2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81" y="22"/>
                  </a:lnTo>
                  <a:lnTo>
                    <a:pt x="82" y="23"/>
                  </a:lnTo>
                  <a:lnTo>
                    <a:pt x="82" y="24"/>
                  </a:lnTo>
                  <a:lnTo>
                    <a:pt x="85" y="27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2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5"/>
                  </a:lnTo>
                  <a:lnTo>
                    <a:pt x="95" y="24"/>
                  </a:lnTo>
                  <a:lnTo>
                    <a:pt x="95" y="24"/>
                  </a:lnTo>
                  <a:lnTo>
                    <a:pt x="96" y="25"/>
                  </a:lnTo>
                  <a:lnTo>
                    <a:pt x="97" y="26"/>
                  </a:lnTo>
                  <a:lnTo>
                    <a:pt x="98" y="26"/>
                  </a:lnTo>
                  <a:lnTo>
                    <a:pt x="98" y="25"/>
                  </a:lnTo>
                  <a:lnTo>
                    <a:pt x="100" y="24"/>
                  </a:lnTo>
                  <a:lnTo>
                    <a:pt x="102" y="23"/>
                  </a:lnTo>
                  <a:lnTo>
                    <a:pt x="103" y="21"/>
                  </a:lnTo>
                  <a:lnTo>
                    <a:pt x="103" y="21"/>
                  </a:lnTo>
                  <a:lnTo>
                    <a:pt x="103" y="20"/>
                  </a:lnTo>
                  <a:lnTo>
                    <a:pt x="102" y="18"/>
                  </a:lnTo>
                  <a:lnTo>
                    <a:pt x="101" y="17"/>
                  </a:lnTo>
                  <a:lnTo>
                    <a:pt x="99" y="16"/>
                  </a:lnTo>
                  <a:lnTo>
                    <a:pt x="98" y="15"/>
                  </a:lnTo>
                  <a:lnTo>
                    <a:pt x="98" y="15"/>
                  </a:lnTo>
                  <a:lnTo>
                    <a:pt x="97" y="14"/>
                  </a:lnTo>
                  <a:lnTo>
                    <a:pt x="96" y="13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6" y="9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8" y="7"/>
                  </a:lnTo>
                  <a:lnTo>
                    <a:pt x="96" y="6"/>
                  </a:lnTo>
                  <a:lnTo>
                    <a:pt x="97" y="4"/>
                  </a:lnTo>
                  <a:lnTo>
                    <a:pt x="97" y="4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2" y="3"/>
                  </a:lnTo>
                  <a:lnTo>
                    <a:pt x="106" y="3"/>
                  </a:lnTo>
                  <a:lnTo>
                    <a:pt x="107" y="4"/>
                  </a:lnTo>
                  <a:lnTo>
                    <a:pt x="109" y="5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10" y="4"/>
                  </a:lnTo>
                  <a:lnTo>
                    <a:pt x="111" y="4"/>
                  </a:lnTo>
                  <a:lnTo>
                    <a:pt x="111" y="3"/>
                  </a:lnTo>
                  <a:lnTo>
                    <a:pt x="111" y="2"/>
                  </a:lnTo>
                  <a:lnTo>
                    <a:pt x="111" y="1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6" y="0"/>
                  </a:lnTo>
                  <a:lnTo>
                    <a:pt x="124" y="2"/>
                  </a:lnTo>
                  <a:lnTo>
                    <a:pt x="130" y="3"/>
                  </a:lnTo>
                  <a:lnTo>
                    <a:pt x="141" y="5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46" y="8"/>
                  </a:lnTo>
                  <a:lnTo>
                    <a:pt x="147" y="9"/>
                  </a:lnTo>
                  <a:lnTo>
                    <a:pt x="148" y="10"/>
                  </a:lnTo>
                  <a:lnTo>
                    <a:pt x="149" y="11"/>
                  </a:lnTo>
                  <a:lnTo>
                    <a:pt x="149" y="12"/>
                  </a:lnTo>
                  <a:lnTo>
                    <a:pt x="151" y="12"/>
                  </a:lnTo>
                  <a:lnTo>
                    <a:pt x="153" y="10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5" y="11"/>
                  </a:lnTo>
                  <a:lnTo>
                    <a:pt x="160" y="13"/>
                  </a:lnTo>
                  <a:lnTo>
                    <a:pt x="166" y="14"/>
                  </a:lnTo>
                  <a:lnTo>
                    <a:pt x="166" y="13"/>
                  </a:lnTo>
                  <a:lnTo>
                    <a:pt x="167" y="13"/>
                  </a:lnTo>
                  <a:lnTo>
                    <a:pt x="168" y="12"/>
                  </a:lnTo>
                  <a:lnTo>
                    <a:pt x="169" y="12"/>
                  </a:lnTo>
                  <a:lnTo>
                    <a:pt x="169" y="12"/>
                  </a:lnTo>
                  <a:lnTo>
                    <a:pt x="170" y="12"/>
                  </a:lnTo>
                  <a:lnTo>
                    <a:pt x="171" y="12"/>
                  </a:lnTo>
                  <a:lnTo>
                    <a:pt x="175" y="15"/>
                  </a:lnTo>
                  <a:lnTo>
                    <a:pt x="180" y="16"/>
                  </a:lnTo>
                  <a:lnTo>
                    <a:pt x="188" y="24"/>
                  </a:lnTo>
                  <a:lnTo>
                    <a:pt x="191" y="26"/>
                  </a:lnTo>
                  <a:lnTo>
                    <a:pt x="192" y="27"/>
                  </a:lnTo>
                  <a:lnTo>
                    <a:pt x="193" y="28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5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7" y="30"/>
                  </a:lnTo>
                  <a:lnTo>
                    <a:pt x="197" y="31"/>
                  </a:lnTo>
                  <a:lnTo>
                    <a:pt x="198" y="31"/>
                  </a:lnTo>
                  <a:lnTo>
                    <a:pt x="199" y="32"/>
                  </a:lnTo>
                  <a:lnTo>
                    <a:pt x="200" y="33"/>
                  </a:lnTo>
                  <a:lnTo>
                    <a:pt x="200" y="33"/>
                  </a:lnTo>
                  <a:lnTo>
                    <a:pt x="200" y="34"/>
                  </a:lnTo>
                  <a:lnTo>
                    <a:pt x="200" y="36"/>
                  </a:lnTo>
                  <a:lnTo>
                    <a:pt x="200" y="37"/>
                  </a:lnTo>
                  <a:lnTo>
                    <a:pt x="201" y="37"/>
                  </a:lnTo>
                  <a:lnTo>
                    <a:pt x="201" y="36"/>
                  </a:lnTo>
                  <a:lnTo>
                    <a:pt x="203" y="35"/>
                  </a:lnTo>
                  <a:lnTo>
                    <a:pt x="205" y="35"/>
                  </a:lnTo>
                  <a:lnTo>
                    <a:pt x="209" y="30"/>
                  </a:lnTo>
                  <a:lnTo>
                    <a:pt x="209" y="30"/>
                  </a:lnTo>
                  <a:lnTo>
                    <a:pt x="210" y="29"/>
                  </a:lnTo>
                  <a:lnTo>
                    <a:pt x="212" y="30"/>
                  </a:lnTo>
                  <a:lnTo>
                    <a:pt x="215" y="31"/>
                  </a:lnTo>
                  <a:lnTo>
                    <a:pt x="221" y="31"/>
                  </a:lnTo>
                  <a:lnTo>
                    <a:pt x="222" y="31"/>
                  </a:lnTo>
                  <a:lnTo>
                    <a:pt x="222" y="31"/>
                  </a:lnTo>
                  <a:lnTo>
                    <a:pt x="222" y="30"/>
                  </a:lnTo>
                  <a:lnTo>
                    <a:pt x="222" y="29"/>
                  </a:lnTo>
                  <a:lnTo>
                    <a:pt x="223" y="29"/>
                  </a:lnTo>
                  <a:lnTo>
                    <a:pt x="223" y="28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7" y="27"/>
                  </a:lnTo>
                  <a:lnTo>
                    <a:pt x="227" y="27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29" y="24"/>
                  </a:lnTo>
                  <a:lnTo>
                    <a:pt x="229" y="24"/>
                  </a:lnTo>
                  <a:lnTo>
                    <a:pt x="229" y="23"/>
                  </a:lnTo>
                  <a:lnTo>
                    <a:pt x="230" y="22"/>
                  </a:lnTo>
                  <a:lnTo>
                    <a:pt x="233" y="21"/>
                  </a:lnTo>
                  <a:lnTo>
                    <a:pt x="235" y="21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36" y="24"/>
                  </a:lnTo>
                  <a:lnTo>
                    <a:pt x="236" y="25"/>
                  </a:lnTo>
                  <a:lnTo>
                    <a:pt x="236" y="26"/>
                  </a:lnTo>
                  <a:lnTo>
                    <a:pt x="237" y="27"/>
                  </a:lnTo>
                  <a:lnTo>
                    <a:pt x="238" y="26"/>
                  </a:lnTo>
                  <a:lnTo>
                    <a:pt x="240" y="23"/>
                  </a:lnTo>
                  <a:lnTo>
                    <a:pt x="242" y="21"/>
                  </a:lnTo>
                  <a:lnTo>
                    <a:pt x="242" y="21"/>
                  </a:lnTo>
                  <a:lnTo>
                    <a:pt x="242" y="23"/>
                  </a:lnTo>
                  <a:lnTo>
                    <a:pt x="242" y="25"/>
                  </a:lnTo>
                  <a:lnTo>
                    <a:pt x="242" y="26"/>
                  </a:lnTo>
                  <a:lnTo>
                    <a:pt x="240" y="27"/>
                  </a:lnTo>
                  <a:lnTo>
                    <a:pt x="237" y="29"/>
                  </a:lnTo>
                  <a:lnTo>
                    <a:pt x="236" y="31"/>
                  </a:lnTo>
                  <a:lnTo>
                    <a:pt x="236" y="33"/>
                  </a:lnTo>
                  <a:lnTo>
                    <a:pt x="236" y="40"/>
                  </a:lnTo>
                  <a:lnTo>
                    <a:pt x="237" y="41"/>
                  </a:lnTo>
                  <a:lnTo>
                    <a:pt x="238" y="41"/>
                  </a:lnTo>
                  <a:lnTo>
                    <a:pt x="239" y="40"/>
                  </a:lnTo>
                  <a:lnTo>
                    <a:pt x="240" y="39"/>
                  </a:lnTo>
                  <a:lnTo>
                    <a:pt x="242" y="38"/>
                  </a:lnTo>
                  <a:lnTo>
                    <a:pt x="243" y="38"/>
                  </a:lnTo>
                  <a:lnTo>
                    <a:pt x="243" y="39"/>
                  </a:lnTo>
                  <a:lnTo>
                    <a:pt x="243" y="40"/>
                  </a:lnTo>
                  <a:lnTo>
                    <a:pt x="243" y="42"/>
                  </a:lnTo>
                  <a:lnTo>
                    <a:pt x="243" y="43"/>
                  </a:lnTo>
                  <a:lnTo>
                    <a:pt x="244" y="43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5" y="42"/>
                  </a:lnTo>
                  <a:lnTo>
                    <a:pt x="245" y="42"/>
                  </a:lnTo>
                  <a:lnTo>
                    <a:pt x="245" y="41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7" y="42"/>
                  </a:lnTo>
                  <a:lnTo>
                    <a:pt x="248" y="42"/>
                  </a:lnTo>
                  <a:lnTo>
                    <a:pt x="249" y="42"/>
                  </a:lnTo>
                  <a:lnTo>
                    <a:pt x="250" y="42"/>
                  </a:lnTo>
                  <a:lnTo>
                    <a:pt x="250" y="40"/>
                  </a:lnTo>
                  <a:lnTo>
                    <a:pt x="251" y="37"/>
                  </a:lnTo>
                  <a:lnTo>
                    <a:pt x="264" y="22"/>
                  </a:lnTo>
                  <a:lnTo>
                    <a:pt x="266" y="21"/>
                  </a:lnTo>
                  <a:lnTo>
                    <a:pt x="270" y="19"/>
                  </a:lnTo>
                  <a:lnTo>
                    <a:pt x="271" y="17"/>
                  </a:lnTo>
                  <a:lnTo>
                    <a:pt x="275" y="14"/>
                  </a:lnTo>
                  <a:lnTo>
                    <a:pt x="275" y="14"/>
                  </a:lnTo>
                  <a:lnTo>
                    <a:pt x="275" y="15"/>
                  </a:lnTo>
                  <a:lnTo>
                    <a:pt x="272" y="21"/>
                  </a:lnTo>
                  <a:lnTo>
                    <a:pt x="271" y="22"/>
                  </a:lnTo>
                  <a:lnTo>
                    <a:pt x="271" y="26"/>
                  </a:lnTo>
                  <a:lnTo>
                    <a:pt x="271" y="27"/>
                  </a:lnTo>
                  <a:lnTo>
                    <a:pt x="271" y="28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6" y="28"/>
                  </a:lnTo>
                  <a:lnTo>
                    <a:pt x="277" y="28"/>
                  </a:lnTo>
                  <a:lnTo>
                    <a:pt x="277" y="28"/>
                  </a:lnTo>
                  <a:lnTo>
                    <a:pt x="277" y="28"/>
                  </a:lnTo>
                  <a:lnTo>
                    <a:pt x="278" y="28"/>
                  </a:lnTo>
                  <a:lnTo>
                    <a:pt x="278" y="28"/>
                  </a:lnTo>
                  <a:lnTo>
                    <a:pt x="279" y="31"/>
                  </a:lnTo>
                  <a:lnTo>
                    <a:pt x="280" y="32"/>
                  </a:lnTo>
                  <a:lnTo>
                    <a:pt x="280" y="33"/>
                  </a:lnTo>
                  <a:lnTo>
                    <a:pt x="280" y="34"/>
                  </a:lnTo>
                  <a:lnTo>
                    <a:pt x="279" y="35"/>
                  </a:lnTo>
                  <a:lnTo>
                    <a:pt x="279" y="36"/>
                  </a:lnTo>
                  <a:lnTo>
                    <a:pt x="279" y="37"/>
                  </a:lnTo>
                  <a:lnTo>
                    <a:pt x="280" y="38"/>
                  </a:lnTo>
                  <a:lnTo>
                    <a:pt x="280" y="39"/>
                  </a:lnTo>
                  <a:lnTo>
                    <a:pt x="281" y="40"/>
                  </a:lnTo>
                  <a:lnTo>
                    <a:pt x="282" y="41"/>
                  </a:lnTo>
                  <a:lnTo>
                    <a:pt x="282" y="42"/>
                  </a:lnTo>
                  <a:lnTo>
                    <a:pt x="283" y="43"/>
                  </a:lnTo>
                  <a:lnTo>
                    <a:pt x="283" y="43"/>
                  </a:lnTo>
                  <a:lnTo>
                    <a:pt x="282" y="43"/>
                  </a:lnTo>
                  <a:lnTo>
                    <a:pt x="282" y="45"/>
                  </a:lnTo>
                  <a:lnTo>
                    <a:pt x="281" y="46"/>
                  </a:lnTo>
                  <a:lnTo>
                    <a:pt x="280" y="46"/>
                  </a:lnTo>
                  <a:lnTo>
                    <a:pt x="278" y="47"/>
                  </a:lnTo>
                  <a:lnTo>
                    <a:pt x="278" y="47"/>
                  </a:lnTo>
                  <a:lnTo>
                    <a:pt x="277" y="48"/>
                  </a:lnTo>
                  <a:lnTo>
                    <a:pt x="276" y="50"/>
                  </a:lnTo>
                  <a:lnTo>
                    <a:pt x="275" y="52"/>
                  </a:lnTo>
                  <a:lnTo>
                    <a:pt x="275" y="53"/>
                  </a:lnTo>
                  <a:lnTo>
                    <a:pt x="274" y="55"/>
                  </a:lnTo>
                  <a:lnTo>
                    <a:pt x="274" y="55"/>
                  </a:lnTo>
                  <a:lnTo>
                    <a:pt x="274" y="56"/>
                  </a:lnTo>
                  <a:lnTo>
                    <a:pt x="277" y="56"/>
                  </a:lnTo>
                  <a:lnTo>
                    <a:pt x="277" y="57"/>
                  </a:lnTo>
                  <a:lnTo>
                    <a:pt x="277" y="57"/>
                  </a:lnTo>
                  <a:lnTo>
                    <a:pt x="278" y="59"/>
                  </a:lnTo>
                  <a:lnTo>
                    <a:pt x="278" y="60"/>
                  </a:lnTo>
                  <a:lnTo>
                    <a:pt x="277" y="62"/>
                  </a:lnTo>
                  <a:lnTo>
                    <a:pt x="278" y="63"/>
                  </a:lnTo>
                  <a:lnTo>
                    <a:pt x="278" y="64"/>
                  </a:lnTo>
                  <a:lnTo>
                    <a:pt x="278" y="64"/>
                  </a:lnTo>
                  <a:lnTo>
                    <a:pt x="280" y="65"/>
                  </a:lnTo>
                  <a:lnTo>
                    <a:pt x="280" y="66"/>
                  </a:lnTo>
                  <a:lnTo>
                    <a:pt x="280" y="67"/>
                  </a:lnTo>
                  <a:lnTo>
                    <a:pt x="281" y="68"/>
                  </a:lnTo>
                  <a:lnTo>
                    <a:pt x="282" y="68"/>
                  </a:lnTo>
                  <a:lnTo>
                    <a:pt x="282" y="66"/>
                  </a:lnTo>
                  <a:lnTo>
                    <a:pt x="283" y="65"/>
                  </a:lnTo>
                  <a:lnTo>
                    <a:pt x="284" y="64"/>
                  </a:lnTo>
                  <a:lnTo>
                    <a:pt x="284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9" y="66"/>
                  </a:lnTo>
                  <a:lnTo>
                    <a:pt x="290" y="67"/>
                  </a:lnTo>
                  <a:lnTo>
                    <a:pt x="292" y="68"/>
                  </a:lnTo>
                  <a:lnTo>
                    <a:pt x="292" y="68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">
              <a:extLst>
                <a:ext uri="{FF2B5EF4-FFF2-40B4-BE49-F238E27FC236}">
                  <a16:creationId xmlns:a16="http://schemas.microsoft.com/office/drawing/2014/main" id="{59B63AE0-4AF3-4D3C-AB82-F48AABEA5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2475" y="3408363"/>
              <a:ext cx="1011237" cy="866775"/>
            </a:xfrm>
            <a:custGeom>
              <a:avLst/>
              <a:gdLst>
                <a:gd name="T0" fmla="*/ 499 w 637"/>
                <a:gd name="T1" fmla="*/ 99 h 546"/>
                <a:gd name="T2" fmla="*/ 539 w 637"/>
                <a:gd name="T3" fmla="*/ 108 h 546"/>
                <a:gd name="T4" fmla="*/ 575 w 637"/>
                <a:gd name="T5" fmla="*/ 120 h 546"/>
                <a:gd name="T6" fmla="*/ 608 w 637"/>
                <a:gd name="T7" fmla="*/ 146 h 546"/>
                <a:gd name="T8" fmla="*/ 631 w 637"/>
                <a:gd name="T9" fmla="*/ 149 h 546"/>
                <a:gd name="T10" fmla="*/ 626 w 637"/>
                <a:gd name="T11" fmla="*/ 190 h 546"/>
                <a:gd name="T12" fmla="*/ 604 w 637"/>
                <a:gd name="T13" fmla="*/ 231 h 546"/>
                <a:gd name="T14" fmla="*/ 578 w 637"/>
                <a:gd name="T15" fmla="*/ 249 h 546"/>
                <a:gd name="T16" fmla="*/ 533 w 637"/>
                <a:gd name="T17" fmla="*/ 284 h 546"/>
                <a:gd name="T18" fmla="*/ 509 w 637"/>
                <a:gd name="T19" fmla="*/ 275 h 546"/>
                <a:gd name="T20" fmla="*/ 472 w 637"/>
                <a:gd name="T21" fmla="*/ 272 h 546"/>
                <a:gd name="T22" fmla="*/ 469 w 637"/>
                <a:gd name="T23" fmla="*/ 303 h 546"/>
                <a:gd name="T24" fmla="*/ 460 w 637"/>
                <a:gd name="T25" fmla="*/ 328 h 546"/>
                <a:gd name="T26" fmla="*/ 480 w 637"/>
                <a:gd name="T27" fmla="*/ 358 h 546"/>
                <a:gd name="T28" fmla="*/ 511 w 637"/>
                <a:gd name="T29" fmla="*/ 389 h 546"/>
                <a:gd name="T30" fmla="*/ 478 w 637"/>
                <a:gd name="T31" fmla="*/ 380 h 546"/>
                <a:gd name="T32" fmla="*/ 486 w 637"/>
                <a:gd name="T33" fmla="*/ 403 h 546"/>
                <a:gd name="T34" fmla="*/ 511 w 637"/>
                <a:gd name="T35" fmla="*/ 421 h 546"/>
                <a:gd name="T36" fmla="*/ 484 w 637"/>
                <a:gd name="T37" fmla="*/ 438 h 546"/>
                <a:gd name="T38" fmla="*/ 449 w 637"/>
                <a:gd name="T39" fmla="*/ 429 h 546"/>
                <a:gd name="T40" fmla="*/ 430 w 637"/>
                <a:gd name="T41" fmla="*/ 426 h 546"/>
                <a:gd name="T42" fmla="*/ 402 w 637"/>
                <a:gd name="T43" fmla="*/ 407 h 546"/>
                <a:gd name="T44" fmla="*/ 402 w 637"/>
                <a:gd name="T45" fmla="*/ 382 h 546"/>
                <a:gd name="T46" fmla="*/ 376 w 637"/>
                <a:gd name="T47" fmla="*/ 380 h 546"/>
                <a:gd name="T48" fmla="*/ 355 w 637"/>
                <a:gd name="T49" fmla="*/ 404 h 546"/>
                <a:gd name="T50" fmla="*/ 348 w 637"/>
                <a:gd name="T51" fmla="*/ 434 h 546"/>
                <a:gd name="T52" fmla="*/ 319 w 637"/>
                <a:gd name="T53" fmla="*/ 458 h 546"/>
                <a:gd name="T54" fmla="*/ 325 w 637"/>
                <a:gd name="T55" fmla="*/ 514 h 546"/>
                <a:gd name="T56" fmla="*/ 300 w 637"/>
                <a:gd name="T57" fmla="*/ 530 h 546"/>
                <a:gd name="T58" fmla="*/ 257 w 637"/>
                <a:gd name="T59" fmla="*/ 546 h 546"/>
                <a:gd name="T60" fmla="*/ 241 w 637"/>
                <a:gd name="T61" fmla="*/ 529 h 546"/>
                <a:gd name="T62" fmla="*/ 236 w 637"/>
                <a:gd name="T63" fmla="*/ 498 h 546"/>
                <a:gd name="T64" fmla="*/ 210 w 637"/>
                <a:gd name="T65" fmla="*/ 473 h 546"/>
                <a:gd name="T66" fmla="*/ 176 w 637"/>
                <a:gd name="T67" fmla="*/ 430 h 546"/>
                <a:gd name="T68" fmla="*/ 161 w 637"/>
                <a:gd name="T69" fmla="*/ 403 h 546"/>
                <a:gd name="T70" fmla="*/ 138 w 637"/>
                <a:gd name="T71" fmla="*/ 374 h 546"/>
                <a:gd name="T72" fmla="*/ 115 w 637"/>
                <a:gd name="T73" fmla="*/ 387 h 546"/>
                <a:gd name="T74" fmla="*/ 107 w 637"/>
                <a:gd name="T75" fmla="*/ 398 h 546"/>
                <a:gd name="T76" fmla="*/ 98 w 637"/>
                <a:gd name="T77" fmla="*/ 335 h 546"/>
                <a:gd name="T78" fmla="*/ 90 w 637"/>
                <a:gd name="T79" fmla="*/ 250 h 546"/>
                <a:gd name="T80" fmla="*/ 73 w 637"/>
                <a:gd name="T81" fmla="*/ 202 h 546"/>
                <a:gd name="T82" fmla="*/ 63 w 637"/>
                <a:gd name="T83" fmla="*/ 161 h 546"/>
                <a:gd name="T84" fmla="*/ 12 w 637"/>
                <a:gd name="T85" fmla="*/ 115 h 546"/>
                <a:gd name="T86" fmla="*/ 9 w 637"/>
                <a:gd name="T87" fmla="*/ 76 h 546"/>
                <a:gd name="T88" fmla="*/ 3 w 637"/>
                <a:gd name="T89" fmla="*/ 48 h 546"/>
                <a:gd name="T90" fmla="*/ 23 w 637"/>
                <a:gd name="T91" fmla="*/ 30 h 546"/>
                <a:gd name="T92" fmla="*/ 73 w 637"/>
                <a:gd name="T93" fmla="*/ 47 h 546"/>
                <a:gd name="T94" fmla="*/ 109 w 637"/>
                <a:gd name="T95" fmla="*/ 95 h 546"/>
                <a:gd name="T96" fmla="*/ 142 w 637"/>
                <a:gd name="T97" fmla="*/ 87 h 546"/>
                <a:gd name="T98" fmla="*/ 165 w 637"/>
                <a:gd name="T99" fmla="*/ 107 h 546"/>
                <a:gd name="T100" fmla="*/ 181 w 637"/>
                <a:gd name="T101" fmla="*/ 129 h 546"/>
                <a:gd name="T102" fmla="*/ 207 w 637"/>
                <a:gd name="T103" fmla="*/ 113 h 546"/>
                <a:gd name="T104" fmla="*/ 222 w 637"/>
                <a:gd name="T105" fmla="*/ 76 h 546"/>
                <a:gd name="T106" fmla="*/ 248 w 637"/>
                <a:gd name="T107" fmla="*/ 59 h 546"/>
                <a:gd name="T108" fmla="*/ 255 w 637"/>
                <a:gd name="T109" fmla="*/ 72 h 546"/>
                <a:gd name="T110" fmla="*/ 285 w 637"/>
                <a:gd name="T111" fmla="*/ 61 h 546"/>
                <a:gd name="T112" fmla="*/ 282 w 637"/>
                <a:gd name="T113" fmla="*/ 39 h 546"/>
                <a:gd name="T114" fmla="*/ 291 w 637"/>
                <a:gd name="T115" fmla="*/ 15 h 546"/>
                <a:gd name="T116" fmla="*/ 330 w 637"/>
                <a:gd name="T117" fmla="*/ 9 h 546"/>
                <a:gd name="T118" fmla="*/ 353 w 637"/>
                <a:gd name="T119" fmla="*/ 35 h 546"/>
                <a:gd name="T120" fmla="*/ 398 w 637"/>
                <a:gd name="T121" fmla="*/ 65 h 546"/>
                <a:gd name="T122" fmla="*/ 395 w 637"/>
                <a:gd name="T123" fmla="*/ 97 h 546"/>
                <a:gd name="T124" fmla="*/ 447 w 637"/>
                <a:gd name="T125" fmla="*/ 11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7" h="546">
                  <a:moveTo>
                    <a:pt x="465" y="95"/>
                  </a:moveTo>
                  <a:lnTo>
                    <a:pt x="466" y="98"/>
                  </a:lnTo>
                  <a:lnTo>
                    <a:pt x="468" y="102"/>
                  </a:lnTo>
                  <a:lnTo>
                    <a:pt x="469" y="104"/>
                  </a:lnTo>
                  <a:lnTo>
                    <a:pt x="469" y="105"/>
                  </a:lnTo>
                  <a:lnTo>
                    <a:pt x="469" y="107"/>
                  </a:lnTo>
                  <a:lnTo>
                    <a:pt x="470" y="108"/>
                  </a:lnTo>
                  <a:lnTo>
                    <a:pt x="470" y="109"/>
                  </a:lnTo>
                  <a:lnTo>
                    <a:pt x="470" y="109"/>
                  </a:lnTo>
                  <a:lnTo>
                    <a:pt x="471" y="109"/>
                  </a:lnTo>
                  <a:lnTo>
                    <a:pt x="472" y="109"/>
                  </a:lnTo>
                  <a:lnTo>
                    <a:pt x="472" y="109"/>
                  </a:lnTo>
                  <a:lnTo>
                    <a:pt x="477" y="106"/>
                  </a:lnTo>
                  <a:lnTo>
                    <a:pt x="477" y="105"/>
                  </a:lnTo>
                  <a:lnTo>
                    <a:pt x="479" y="104"/>
                  </a:lnTo>
                  <a:lnTo>
                    <a:pt x="479" y="104"/>
                  </a:lnTo>
                  <a:lnTo>
                    <a:pt x="481" y="105"/>
                  </a:lnTo>
                  <a:lnTo>
                    <a:pt x="482" y="105"/>
                  </a:lnTo>
                  <a:lnTo>
                    <a:pt x="483" y="105"/>
                  </a:lnTo>
                  <a:lnTo>
                    <a:pt x="483" y="104"/>
                  </a:lnTo>
                  <a:lnTo>
                    <a:pt x="484" y="103"/>
                  </a:lnTo>
                  <a:lnTo>
                    <a:pt x="484" y="103"/>
                  </a:lnTo>
                  <a:lnTo>
                    <a:pt x="484" y="102"/>
                  </a:lnTo>
                  <a:lnTo>
                    <a:pt x="484" y="101"/>
                  </a:lnTo>
                  <a:lnTo>
                    <a:pt x="485" y="100"/>
                  </a:lnTo>
                  <a:lnTo>
                    <a:pt x="486" y="99"/>
                  </a:lnTo>
                  <a:lnTo>
                    <a:pt x="488" y="99"/>
                  </a:lnTo>
                  <a:lnTo>
                    <a:pt x="491" y="98"/>
                  </a:lnTo>
                  <a:lnTo>
                    <a:pt x="492" y="98"/>
                  </a:lnTo>
                  <a:lnTo>
                    <a:pt x="494" y="97"/>
                  </a:lnTo>
                  <a:lnTo>
                    <a:pt x="496" y="97"/>
                  </a:lnTo>
                  <a:lnTo>
                    <a:pt x="498" y="97"/>
                  </a:lnTo>
                  <a:lnTo>
                    <a:pt x="498" y="97"/>
                  </a:lnTo>
                  <a:lnTo>
                    <a:pt x="499" y="98"/>
                  </a:lnTo>
                  <a:lnTo>
                    <a:pt x="499" y="99"/>
                  </a:lnTo>
                  <a:lnTo>
                    <a:pt x="499" y="100"/>
                  </a:lnTo>
                  <a:lnTo>
                    <a:pt x="498" y="101"/>
                  </a:lnTo>
                  <a:lnTo>
                    <a:pt x="498" y="103"/>
                  </a:lnTo>
                  <a:lnTo>
                    <a:pt x="497" y="104"/>
                  </a:lnTo>
                  <a:lnTo>
                    <a:pt x="497" y="105"/>
                  </a:lnTo>
                  <a:lnTo>
                    <a:pt x="497" y="106"/>
                  </a:lnTo>
                  <a:lnTo>
                    <a:pt x="497" y="106"/>
                  </a:lnTo>
                  <a:lnTo>
                    <a:pt x="497" y="108"/>
                  </a:lnTo>
                  <a:lnTo>
                    <a:pt x="497" y="108"/>
                  </a:lnTo>
                  <a:lnTo>
                    <a:pt x="497" y="109"/>
                  </a:lnTo>
                  <a:lnTo>
                    <a:pt x="498" y="110"/>
                  </a:lnTo>
                  <a:lnTo>
                    <a:pt x="498" y="110"/>
                  </a:lnTo>
                  <a:lnTo>
                    <a:pt x="500" y="112"/>
                  </a:lnTo>
                  <a:lnTo>
                    <a:pt x="505" y="116"/>
                  </a:lnTo>
                  <a:lnTo>
                    <a:pt x="505" y="116"/>
                  </a:lnTo>
                  <a:lnTo>
                    <a:pt x="506" y="117"/>
                  </a:lnTo>
                  <a:lnTo>
                    <a:pt x="508" y="117"/>
                  </a:lnTo>
                  <a:lnTo>
                    <a:pt x="509" y="117"/>
                  </a:lnTo>
                  <a:lnTo>
                    <a:pt x="510" y="117"/>
                  </a:lnTo>
                  <a:lnTo>
                    <a:pt x="511" y="116"/>
                  </a:lnTo>
                  <a:lnTo>
                    <a:pt x="514" y="113"/>
                  </a:lnTo>
                  <a:lnTo>
                    <a:pt x="515" y="113"/>
                  </a:lnTo>
                  <a:lnTo>
                    <a:pt x="516" y="113"/>
                  </a:lnTo>
                  <a:lnTo>
                    <a:pt x="518" y="113"/>
                  </a:lnTo>
                  <a:lnTo>
                    <a:pt x="519" y="113"/>
                  </a:lnTo>
                  <a:lnTo>
                    <a:pt x="523" y="111"/>
                  </a:lnTo>
                  <a:lnTo>
                    <a:pt x="524" y="111"/>
                  </a:lnTo>
                  <a:lnTo>
                    <a:pt x="528" y="110"/>
                  </a:lnTo>
                  <a:lnTo>
                    <a:pt x="529" y="110"/>
                  </a:lnTo>
                  <a:lnTo>
                    <a:pt x="532" y="110"/>
                  </a:lnTo>
                  <a:lnTo>
                    <a:pt x="534" y="106"/>
                  </a:lnTo>
                  <a:lnTo>
                    <a:pt x="535" y="106"/>
                  </a:lnTo>
                  <a:lnTo>
                    <a:pt x="535" y="106"/>
                  </a:lnTo>
                  <a:lnTo>
                    <a:pt x="537" y="106"/>
                  </a:lnTo>
                  <a:lnTo>
                    <a:pt x="539" y="108"/>
                  </a:lnTo>
                  <a:lnTo>
                    <a:pt x="541" y="108"/>
                  </a:lnTo>
                  <a:lnTo>
                    <a:pt x="544" y="108"/>
                  </a:lnTo>
                  <a:lnTo>
                    <a:pt x="546" y="108"/>
                  </a:lnTo>
                  <a:lnTo>
                    <a:pt x="551" y="108"/>
                  </a:lnTo>
                  <a:lnTo>
                    <a:pt x="553" y="108"/>
                  </a:lnTo>
                  <a:lnTo>
                    <a:pt x="553" y="108"/>
                  </a:lnTo>
                  <a:lnTo>
                    <a:pt x="554" y="109"/>
                  </a:lnTo>
                  <a:lnTo>
                    <a:pt x="555" y="110"/>
                  </a:lnTo>
                  <a:lnTo>
                    <a:pt x="556" y="111"/>
                  </a:lnTo>
                  <a:lnTo>
                    <a:pt x="556" y="112"/>
                  </a:lnTo>
                  <a:lnTo>
                    <a:pt x="556" y="117"/>
                  </a:lnTo>
                  <a:lnTo>
                    <a:pt x="556" y="117"/>
                  </a:lnTo>
                  <a:lnTo>
                    <a:pt x="554" y="120"/>
                  </a:lnTo>
                  <a:lnTo>
                    <a:pt x="554" y="120"/>
                  </a:lnTo>
                  <a:lnTo>
                    <a:pt x="554" y="121"/>
                  </a:lnTo>
                  <a:lnTo>
                    <a:pt x="555" y="122"/>
                  </a:lnTo>
                  <a:lnTo>
                    <a:pt x="556" y="122"/>
                  </a:lnTo>
                  <a:lnTo>
                    <a:pt x="559" y="124"/>
                  </a:lnTo>
                  <a:lnTo>
                    <a:pt x="562" y="125"/>
                  </a:lnTo>
                  <a:lnTo>
                    <a:pt x="563" y="126"/>
                  </a:lnTo>
                  <a:lnTo>
                    <a:pt x="564" y="126"/>
                  </a:lnTo>
                  <a:lnTo>
                    <a:pt x="565" y="126"/>
                  </a:lnTo>
                  <a:lnTo>
                    <a:pt x="566" y="126"/>
                  </a:lnTo>
                  <a:lnTo>
                    <a:pt x="567" y="125"/>
                  </a:lnTo>
                  <a:lnTo>
                    <a:pt x="567" y="125"/>
                  </a:lnTo>
                  <a:lnTo>
                    <a:pt x="568" y="124"/>
                  </a:lnTo>
                  <a:lnTo>
                    <a:pt x="570" y="123"/>
                  </a:lnTo>
                  <a:lnTo>
                    <a:pt x="571" y="122"/>
                  </a:lnTo>
                  <a:lnTo>
                    <a:pt x="572" y="121"/>
                  </a:lnTo>
                  <a:lnTo>
                    <a:pt x="572" y="121"/>
                  </a:lnTo>
                  <a:lnTo>
                    <a:pt x="573" y="120"/>
                  </a:lnTo>
                  <a:lnTo>
                    <a:pt x="574" y="120"/>
                  </a:lnTo>
                  <a:lnTo>
                    <a:pt x="574" y="120"/>
                  </a:lnTo>
                  <a:lnTo>
                    <a:pt x="575" y="120"/>
                  </a:lnTo>
                  <a:lnTo>
                    <a:pt x="575" y="120"/>
                  </a:lnTo>
                  <a:lnTo>
                    <a:pt x="576" y="121"/>
                  </a:lnTo>
                  <a:lnTo>
                    <a:pt x="576" y="121"/>
                  </a:lnTo>
                  <a:lnTo>
                    <a:pt x="576" y="122"/>
                  </a:lnTo>
                  <a:lnTo>
                    <a:pt x="575" y="123"/>
                  </a:lnTo>
                  <a:lnTo>
                    <a:pt x="576" y="124"/>
                  </a:lnTo>
                  <a:lnTo>
                    <a:pt x="576" y="125"/>
                  </a:lnTo>
                  <a:lnTo>
                    <a:pt x="577" y="126"/>
                  </a:lnTo>
                  <a:lnTo>
                    <a:pt x="577" y="127"/>
                  </a:lnTo>
                  <a:lnTo>
                    <a:pt x="577" y="127"/>
                  </a:lnTo>
                  <a:lnTo>
                    <a:pt x="576" y="128"/>
                  </a:lnTo>
                  <a:lnTo>
                    <a:pt x="577" y="129"/>
                  </a:lnTo>
                  <a:lnTo>
                    <a:pt x="577" y="129"/>
                  </a:lnTo>
                  <a:lnTo>
                    <a:pt x="577" y="129"/>
                  </a:lnTo>
                  <a:lnTo>
                    <a:pt x="581" y="130"/>
                  </a:lnTo>
                  <a:lnTo>
                    <a:pt x="583" y="130"/>
                  </a:lnTo>
                  <a:lnTo>
                    <a:pt x="584" y="130"/>
                  </a:lnTo>
                  <a:lnTo>
                    <a:pt x="585" y="130"/>
                  </a:lnTo>
                  <a:lnTo>
                    <a:pt x="586" y="130"/>
                  </a:lnTo>
                  <a:lnTo>
                    <a:pt x="587" y="130"/>
                  </a:lnTo>
                  <a:lnTo>
                    <a:pt x="588" y="131"/>
                  </a:lnTo>
                  <a:lnTo>
                    <a:pt x="589" y="131"/>
                  </a:lnTo>
                  <a:lnTo>
                    <a:pt x="591" y="133"/>
                  </a:lnTo>
                  <a:lnTo>
                    <a:pt x="592" y="134"/>
                  </a:lnTo>
                  <a:lnTo>
                    <a:pt x="595" y="136"/>
                  </a:lnTo>
                  <a:lnTo>
                    <a:pt x="595" y="136"/>
                  </a:lnTo>
                  <a:lnTo>
                    <a:pt x="596" y="138"/>
                  </a:lnTo>
                  <a:lnTo>
                    <a:pt x="598" y="141"/>
                  </a:lnTo>
                  <a:lnTo>
                    <a:pt x="599" y="141"/>
                  </a:lnTo>
                  <a:lnTo>
                    <a:pt x="600" y="142"/>
                  </a:lnTo>
                  <a:lnTo>
                    <a:pt x="602" y="143"/>
                  </a:lnTo>
                  <a:lnTo>
                    <a:pt x="605" y="145"/>
                  </a:lnTo>
                  <a:lnTo>
                    <a:pt x="607" y="146"/>
                  </a:lnTo>
                  <a:lnTo>
                    <a:pt x="607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8" y="145"/>
                  </a:lnTo>
                  <a:lnTo>
                    <a:pt x="608" y="144"/>
                  </a:lnTo>
                  <a:lnTo>
                    <a:pt x="609" y="143"/>
                  </a:lnTo>
                  <a:lnTo>
                    <a:pt x="609" y="143"/>
                  </a:lnTo>
                  <a:lnTo>
                    <a:pt x="609" y="142"/>
                  </a:lnTo>
                  <a:lnTo>
                    <a:pt x="609" y="142"/>
                  </a:lnTo>
                  <a:lnTo>
                    <a:pt x="610" y="141"/>
                  </a:lnTo>
                  <a:lnTo>
                    <a:pt x="611" y="141"/>
                  </a:lnTo>
                  <a:lnTo>
                    <a:pt x="612" y="141"/>
                  </a:lnTo>
                  <a:lnTo>
                    <a:pt x="614" y="141"/>
                  </a:lnTo>
                  <a:lnTo>
                    <a:pt x="616" y="140"/>
                  </a:lnTo>
                  <a:lnTo>
                    <a:pt x="618" y="140"/>
                  </a:lnTo>
                  <a:lnTo>
                    <a:pt x="619" y="140"/>
                  </a:lnTo>
                  <a:lnTo>
                    <a:pt x="620" y="139"/>
                  </a:lnTo>
                  <a:lnTo>
                    <a:pt x="621" y="138"/>
                  </a:lnTo>
                  <a:lnTo>
                    <a:pt x="622" y="138"/>
                  </a:lnTo>
                  <a:lnTo>
                    <a:pt x="623" y="138"/>
                  </a:lnTo>
                  <a:lnTo>
                    <a:pt x="623" y="139"/>
                  </a:lnTo>
                  <a:lnTo>
                    <a:pt x="624" y="139"/>
                  </a:lnTo>
                  <a:lnTo>
                    <a:pt x="625" y="139"/>
                  </a:lnTo>
                  <a:lnTo>
                    <a:pt x="627" y="138"/>
                  </a:lnTo>
                  <a:lnTo>
                    <a:pt x="629" y="138"/>
                  </a:lnTo>
                  <a:lnTo>
                    <a:pt x="633" y="138"/>
                  </a:lnTo>
                  <a:lnTo>
                    <a:pt x="634" y="139"/>
                  </a:lnTo>
                  <a:lnTo>
                    <a:pt x="635" y="139"/>
                  </a:lnTo>
                  <a:lnTo>
                    <a:pt x="635" y="140"/>
                  </a:lnTo>
                  <a:lnTo>
                    <a:pt x="637" y="143"/>
                  </a:lnTo>
                  <a:lnTo>
                    <a:pt x="637" y="143"/>
                  </a:lnTo>
                  <a:lnTo>
                    <a:pt x="630" y="144"/>
                  </a:lnTo>
                  <a:lnTo>
                    <a:pt x="629" y="145"/>
                  </a:lnTo>
                  <a:lnTo>
                    <a:pt x="628" y="145"/>
                  </a:lnTo>
                  <a:lnTo>
                    <a:pt x="628" y="145"/>
                  </a:lnTo>
                  <a:lnTo>
                    <a:pt x="629" y="146"/>
                  </a:lnTo>
                  <a:lnTo>
                    <a:pt x="630" y="148"/>
                  </a:lnTo>
                  <a:lnTo>
                    <a:pt x="631" y="149"/>
                  </a:lnTo>
                  <a:lnTo>
                    <a:pt x="631" y="150"/>
                  </a:lnTo>
                  <a:lnTo>
                    <a:pt x="631" y="150"/>
                  </a:lnTo>
                  <a:lnTo>
                    <a:pt x="631" y="151"/>
                  </a:lnTo>
                  <a:lnTo>
                    <a:pt x="630" y="151"/>
                  </a:lnTo>
                  <a:lnTo>
                    <a:pt x="629" y="151"/>
                  </a:lnTo>
                  <a:lnTo>
                    <a:pt x="628" y="152"/>
                  </a:lnTo>
                  <a:lnTo>
                    <a:pt x="627" y="152"/>
                  </a:lnTo>
                  <a:lnTo>
                    <a:pt x="626" y="154"/>
                  </a:lnTo>
                  <a:lnTo>
                    <a:pt x="623" y="159"/>
                  </a:lnTo>
                  <a:lnTo>
                    <a:pt x="623" y="159"/>
                  </a:lnTo>
                  <a:lnTo>
                    <a:pt x="623" y="159"/>
                  </a:lnTo>
                  <a:lnTo>
                    <a:pt x="623" y="160"/>
                  </a:lnTo>
                  <a:lnTo>
                    <a:pt x="623" y="160"/>
                  </a:lnTo>
                  <a:lnTo>
                    <a:pt x="623" y="161"/>
                  </a:lnTo>
                  <a:lnTo>
                    <a:pt x="624" y="162"/>
                  </a:lnTo>
                  <a:lnTo>
                    <a:pt x="631" y="166"/>
                  </a:lnTo>
                  <a:lnTo>
                    <a:pt x="635" y="169"/>
                  </a:lnTo>
                  <a:lnTo>
                    <a:pt x="637" y="171"/>
                  </a:lnTo>
                  <a:lnTo>
                    <a:pt x="637" y="171"/>
                  </a:lnTo>
                  <a:lnTo>
                    <a:pt x="637" y="173"/>
                  </a:lnTo>
                  <a:lnTo>
                    <a:pt x="637" y="174"/>
                  </a:lnTo>
                  <a:lnTo>
                    <a:pt x="637" y="175"/>
                  </a:lnTo>
                  <a:lnTo>
                    <a:pt x="637" y="176"/>
                  </a:lnTo>
                  <a:lnTo>
                    <a:pt x="637" y="177"/>
                  </a:lnTo>
                  <a:lnTo>
                    <a:pt x="635" y="178"/>
                  </a:lnTo>
                  <a:lnTo>
                    <a:pt x="633" y="179"/>
                  </a:lnTo>
                  <a:lnTo>
                    <a:pt x="633" y="180"/>
                  </a:lnTo>
                  <a:lnTo>
                    <a:pt x="633" y="181"/>
                  </a:lnTo>
                  <a:lnTo>
                    <a:pt x="632" y="183"/>
                  </a:lnTo>
                  <a:lnTo>
                    <a:pt x="631" y="184"/>
                  </a:lnTo>
                  <a:lnTo>
                    <a:pt x="630" y="186"/>
                  </a:lnTo>
                  <a:lnTo>
                    <a:pt x="630" y="186"/>
                  </a:lnTo>
                  <a:lnTo>
                    <a:pt x="628" y="188"/>
                  </a:lnTo>
                  <a:lnTo>
                    <a:pt x="626" y="190"/>
                  </a:lnTo>
                  <a:lnTo>
                    <a:pt x="626" y="190"/>
                  </a:lnTo>
                  <a:lnTo>
                    <a:pt x="624" y="190"/>
                  </a:lnTo>
                  <a:lnTo>
                    <a:pt x="621" y="191"/>
                  </a:lnTo>
                  <a:lnTo>
                    <a:pt x="621" y="191"/>
                  </a:lnTo>
                  <a:lnTo>
                    <a:pt x="620" y="192"/>
                  </a:lnTo>
                  <a:lnTo>
                    <a:pt x="620" y="193"/>
                  </a:lnTo>
                  <a:lnTo>
                    <a:pt x="620" y="194"/>
                  </a:lnTo>
                  <a:lnTo>
                    <a:pt x="619" y="195"/>
                  </a:lnTo>
                  <a:lnTo>
                    <a:pt x="619" y="197"/>
                  </a:lnTo>
                  <a:lnTo>
                    <a:pt x="618" y="198"/>
                  </a:lnTo>
                  <a:lnTo>
                    <a:pt x="618" y="199"/>
                  </a:lnTo>
                  <a:lnTo>
                    <a:pt x="619" y="200"/>
                  </a:lnTo>
                  <a:lnTo>
                    <a:pt x="619" y="200"/>
                  </a:lnTo>
                  <a:lnTo>
                    <a:pt x="619" y="201"/>
                  </a:lnTo>
                  <a:lnTo>
                    <a:pt x="618" y="202"/>
                  </a:lnTo>
                  <a:lnTo>
                    <a:pt x="617" y="203"/>
                  </a:lnTo>
                  <a:lnTo>
                    <a:pt x="616" y="204"/>
                  </a:lnTo>
                  <a:lnTo>
                    <a:pt x="611" y="207"/>
                  </a:lnTo>
                  <a:lnTo>
                    <a:pt x="609" y="207"/>
                  </a:lnTo>
                  <a:lnTo>
                    <a:pt x="609" y="208"/>
                  </a:lnTo>
                  <a:lnTo>
                    <a:pt x="609" y="209"/>
                  </a:lnTo>
                  <a:lnTo>
                    <a:pt x="610" y="209"/>
                  </a:lnTo>
                  <a:lnTo>
                    <a:pt x="610" y="211"/>
                  </a:lnTo>
                  <a:lnTo>
                    <a:pt x="609" y="214"/>
                  </a:lnTo>
                  <a:lnTo>
                    <a:pt x="608" y="221"/>
                  </a:lnTo>
                  <a:lnTo>
                    <a:pt x="608" y="221"/>
                  </a:lnTo>
                  <a:lnTo>
                    <a:pt x="607" y="221"/>
                  </a:lnTo>
                  <a:lnTo>
                    <a:pt x="605" y="224"/>
                  </a:lnTo>
                  <a:lnTo>
                    <a:pt x="604" y="225"/>
                  </a:lnTo>
                  <a:lnTo>
                    <a:pt x="603" y="227"/>
                  </a:lnTo>
                  <a:lnTo>
                    <a:pt x="603" y="227"/>
                  </a:lnTo>
                  <a:lnTo>
                    <a:pt x="604" y="228"/>
                  </a:lnTo>
                  <a:lnTo>
                    <a:pt x="605" y="228"/>
                  </a:lnTo>
                  <a:lnTo>
                    <a:pt x="605" y="228"/>
                  </a:lnTo>
                  <a:lnTo>
                    <a:pt x="605" y="230"/>
                  </a:lnTo>
                  <a:lnTo>
                    <a:pt x="604" y="231"/>
                  </a:lnTo>
                  <a:lnTo>
                    <a:pt x="603" y="232"/>
                  </a:lnTo>
                  <a:lnTo>
                    <a:pt x="599" y="235"/>
                  </a:lnTo>
                  <a:lnTo>
                    <a:pt x="598" y="236"/>
                  </a:lnTo>
                  <a:lnTo>
                    <a:pt x="597" y="237"/>
                  </a:lnTo>
                  <a:lnTo>
                    <a:pt x="596" y="237"/>
                  </a:lnTo>
                  <a:lnTo>
                    <a:pt x="596" y="236"/>
                  </a:lnTo>
                  <a:lnTo>
                    <a:pt x="595" y="236"/>
                  </a:lnTo>
                  <a:lnTo>
                    <a:pt x="595" y="235"/>
                  </a:lnTo>
                  <a:lnTo>
                    <a:pt x="595" y="235"/>
                  </a:lnTo>
                  <a:lnTo>
                    <a:pt x="593" y="232"/>
                  </a:lnTo>
                  <a:lnTo>
                    <a:pt x="593" y="231"/>
                  </a:lnTo>
                  <a:lnTo>
                    <a:pt x="592" y="230"/>
                  </a:lnTo>
                  <a:lnTo>
                    <a:pt x="592" y="230"/>
                  </a:lnTo>
                  <a:lnTo>
                    <a:pt x="591" y="231"/>
                  </a:lnTo>
                  <a:lnTo>
                    <a:pt x="591" y="231"/>
                  </a:lnTo>
                  <a:lnTo>
                    <a:pt x="590" y="232"/>
                  </a:lnTo>
                  <a:lnTo>
                    <a:pt x="589" y="233"/>
                  </a:lnTo>
                  <a:lnTo>
                    <a:pt x="588" y="234"/>
                  </a:lnTo>
                  <a:lnTo>
                    <a:pt x="588" y="234"/>
                  </a:lnTo>
                  <a:lnTo>
                    <a:pt x="587" y="234"/>
                  </a:lnTo>
                  <a:lnTo>
                    <a:pt x="586" y="234"/>
                  </a:lnTo>
                  <a:lnTo>
                    <a:pt x="582" y="234"/>
                  </a:lnTo>
                  <a:lnTo>
                    <a:pt x="581" y="234"/>
                  </a:lnTo>
                  <a:lnTo>
                    <a:pt x="580" y="235"/>
                  </a:lnTo>
                  <a:lnTo>
                    <a:pt x="578" y="237"/>
                  </a:lnTo>
                  <a:lnTo>
                    <a:pt x="577" y="238"/>
                  </a:lnTo>
                  <a:lnTo>
                    <a:pt x="576" y="239"/>
                  </a:lnTo>
                  <a:lnTo>
                    <a:pt x="576" y="240"/>
                  </a:lnTo>
                  <a:lnTo>
                    <a:pt x="576" y="241"/>
                  </a:lnTo>
                  <a:lnTo>
                    <a:pt x="576" y="242"/>
                  </a:lnTo>
                  <a:lnTo>
                    <a:pt x="576" y="242"/>
                  </a:lnTo>
                  <a:lnTo>
                    <a:pt x="578" y="245"/>
                  </a:lnTo>
                  <a:lnTo>
                    <a:pt x="579" y="246"/>
                  </a:lnTo>
                  <a:lnTo>
                    <a:pt x="578" y="248"/>
                  </a:lnTo>
                  <a:lnTo>
                    <a:pt x="578" y="249"/>
                  </a:lnTo>
                  <a:lnTo>
                    <a:pt x="574" y="255"/>
                  </a:lnTo>
                  <a:lnTo>
                    <a:pt x="574" y="255"/>
                  </a:lnTo>
                  <a:lnTo>
                    <a:pt x="573" y="255"/>
                  </a:lnTo>
                  <a:lnTo>
                    <a:pt x="573" y="255"/>
                  </a:lnTo>
                  <a:lnTo>
                    <a:pt x="572" y="256"/>
                  </a:lnTo>
                  <a:lnTo>
                    <a:pt x="566" y="268"/>
                  </a:lnTo>
                  <a:lnTo>
                    <a:pt x="563" y="274"/>
                  </a:lnTo>
                  <a:lnTo>
                    <a:pt x="561" y="276"/>
                  </a:lnTo>
                  <a:lnTo>
                    <a:pt x="561" y="276"/>
                  </a:lnTo>
                  <a:lnTo>
                    <a:pt x="560" y="277"/>
                  </a:lnTo>
                  <a:lnTo>
                    <a:pt x="559" y="278"/>
                  </a:lnTo>
                  <a:lnTo>
                    <a:pt x="558" y="280"/>
                  </a:lnTo>
                  <a:lnTo>
                    <a:pt x="557" y="281"/>
                  </a:lnTo>
                  <a:lnTo>
                    <a:pt x="556" y="282"/>
                  </a:lnTo>
                  <a:lnTo>
                    <a:pt x="555" y="283"/>
                  </a:lnTo>
                  <a:lnTo>
                    <a:pt x="554" y="283"/>
                  </a:lnTo>
                  <a:lnTo>
                    <a:pt x="554" y="283"/>
                  </a:lnTo>
                  <a:lnTo>
                    <a:pt x="553" y="284"/>
                  </a:lnTo>
                  <a:lnTo>
                    <a:pt x="553" y="285"/>
                  </a:lnTo>
                  <a:lnTo>
                    <a:pt x="553" y="286"/>
                  </a:lnTo>
                  <a:lnTo>
                    <a:pt x="552" y="286"/>
                  </a:lnTo>
                  <a:lnTo>
                    <a:pt x="551" y="286"/>
                  </a:lnTo>
                  <a:lnTo>
                    <a:pt x="549" y="285"/>
                  </a:lnTo>
                  <a:lnTo>
                    <a:pt x="548" y="285"/>
                  </a:lnTo>
                  <a:lnTo>
                    <a:pt x="544" y="286"/>
                  </a:lnTo>
                  <a:lnTo>
                    <a:pt x="542" y="286"/>
                  </a:lnTo>
                  <a:lnTo>
                    <a:pt x="541" y="286"/>
                  </a:lnTo>
                  <a:lnTo>
                    <a:pt x="539" y="287"/>
                  </a:lnTo>
                  <a:lnTo>
                    <a:pt x="539" y="287"/>
                  </a:lnTo>
                  <a:lnTo>
                    <a:pt x="537" y="287"/>
                  </a:lnTo>
                  <a:lnTo>
                    <a:pt x="537" y="287"/>
                  </a:lnTo>
                  <a:lnTo>
                    <a:pt x="536" y="287"/>
                  </a:lnTo>
                  <a:lnTo>
                    <a:pt x="535" y="286"/>
                  </a:lnTo>
                  <a:lnTo>
                    <a:pt x="534" y="286"/>
                  </a:lnTo>
                  <a:lnTo>
                    <a:pt x="533" y="284"/>
                  </a:lnTo>
                  <a:lnTo>
                    <a:pt x="533" y="283"/>
                  </a:lnTo>
                  <a:lnTo>
                    <a:pt x="532" y="281"/>
                  </a:lnTo>
                  <a:lnTo>
                    <a:pt x="532" y="280"/>
                  </a:lnTo>
                  <a:lnTo>
                    <a:pt x="531" y="278"/>
                  </a:lnTo>
                  <a:lnTo>
                    <a:pt x="530" y="276"/>
                  </a:lnTo>
                  <a:lnTo>
                    <a:pt x="529" y="274"/>
                  </a:lnTo>
                  <a:lnTo>
                    <a:pt x="529" y="272"/>
                  </a:lnTo>
                  <a:lnTo>
                    <a:pt x="528" y="270"/>
                  </a:lnTo>
                  <a:lnTo>
                    <a:pt x="527" y="269"/>
                  </a:lnTo>
                  <a:lnTo>
                    <a:pt x="525" y="269"/>
                  </a:lnTo>
                  <a:lnTo>
                    <a:pt x="525" y="269"/>
                  </a:lnTo>
                  <a:lnTo>
                    <a:pt x="525" y="269"/>
                  </a:lnTo>
                  <a:lnTo>
                    <a:pt x="525" y="267"/>
                  </a:lnTo>
                  <a:lnTo>
                    <a:pt x="525" y="267"/>
                  </a:lnTo>
                  <a:lnTo>
                    <a:pt x="525" y="267"/>
                  </a:lnTo>
                  <a:lnTo>
                    <a:pt x="524" y="267"/>
                  </a:lnTo>
                  <a:lnTo>
                    <a:pt x="523" y="269"/>
                  </a:lnTo>
                  <a:lnTo>
                    <a:pt x="522" y="269"/>
                  </a:lnTo>
                  <a:lnTo>
                    <a:pt x="521" y="269"/>
                  </a:lnTo>
                  <a:lnTo>
                    <a:pt x="521" y="269"/>
                  </a:lnTo>
                  <a:lnTo>
                    <a:pt x="519" y="269"/>
                  </a:lnTo>
                  <a:lnTo>
                    <a:pt x="519" y="269"/>
                  </a:lnTo>
                  <a:lnTo>
                    <a:pt x="518" y="269"/>
                  </a:lnTo>
                  <a:lnTo>
                    <a:pt x="518" y="269"/>
                  </a:lnTo>
                  <a:lnTo>
                    <a:pt x="518" y="269"/>
                  </a:lnTo>
                  <a:lnTo>
                    <a:pt x="518" y="270"/>
                  </a:lnTo>
                  <a:lnTo>
                    <a:pt x="518" y="270"/>
                  </a:lnTo>
                  <a:lnTo>
                    <a:pt x="517" y="271"/>
                  </a:lnTo>
                  <a:lnTo>
                    <a:pt x="517" y="271"/>
                  </a:lnTo>
                  <a:lnTo>
                    <a:pt x="516" y="272"/>
                  </a:lnTo>
                  <a:lnTo>
                    <a:pt x="516" y="272"/>
                  </a:lnTo>
                  <a:lnTo>
                    <a:pt x="511" y="272"/>
                  </a:lnTo>
                  <a:lnTo>
                    <a:pt x="510" y="272"/>
                  </a:lnTo>
                  <a:lnTo>
                    <a:pt x="510" y="273"/>
                  </a:lnTo>
                  <a:lnTo>
                    <a:pt x="509" y="275"/>
                  </a:lnTo>
                  <a:lnTo>
                    <a:pt x="508" y="275"/>
                  </a:lnTo>
                  <a:lnTo>
                    <a:pt x="507" y="275"/>
                  </a:lnTo>
                  <a:lnTo>
                    <a:pt x="507" y="275"/>
                  </a:lnTo>
                  <a:lnTo>
                    <a:pt x="506" y="274"/>
                  </a:lnTo>
                  <a:lnTo>
                    <a:pt x="506" y="274"/>
                  </a:lnTo>
                  <a:lnTo>
                    <a:pt x="505" y="273"/>
                  </a:lnTo>
                  <a:lnTo>
                    <a:pt x="505" y="273"/>
                  </a:lnTo>
                  <a:lnTo>
                    <a:pt x="505" y="272"/>
                  </a:lnTo>
                  <a:lnTo>
                    <a:pt x="504" y="270"/>
                  </a:lnTo>
                  <a:lnTo>
                    <a:pt x="503" y="269"/>
                  </a:lnTo>
                  <a:lnTo>
                    <a:pt x="502" y="268"/>
                  </a:lnTo>
                  <a:lnTo>
                    <a:pt x="500" y="267"/>
                  </a:lnTo>
                  <a:lnTo>
                    <a:pt x="493" y="264"/>
                  </a:lnTo>
                  <a:lnTo>
                    <a:pt x="492" y="263"/>
                  </a:lnTo>
                  <a:lnTo>
                    <a:pt x="488" y="263"/>
                  </a:lnTo>
                  <a:lnTo>
                    <a:pt x="487" y="263"/>
                  </a:lnTo>
                  <a:lnTo>
                    <a:pt x="486" y="262"/>
                  </a:lnTo>
                  <a:lnTo>
                    <a:pt x="485" y="262"/>
                  </a:lnTo>
                  <a:lnTo>
                    <a:pt x="484" y="261"/>
                  </a:lnTo>
                  <a:lnTo>
                    <a:pt x="483" y="261"/>
                  </a:lnTo>
                  <a:lnTo>
                    <a:pt x="482" y="261"/>
                  </a:lnTo>
                  <a:lnTo>
                    <a:pt x="482" y="262"/>
                  </a:lnTo>
                  <a:lnTo>
                    <a:pt x="477" y="268"/>
                  </a:lnTo>
                  <a:lnTo>
                    <a:pt x="477" y="269"/>
                  </a:lnTo>
                  <a:lnTo>
                    <a:pt x="478" y="270"/>
                  </a:lnTo>
                  <a:lnTo>
                    <a:pt x="478" y="270"/>
                  </a:lnTo>
                  <a:lnTo>
                    <a:pt x="477" y="271"/>
                  </a:lnTo>
                  <a:lnTo>
                    <a:pt x="477" y="271"/>
                  </a:lnTo>
                  <a:lnTo>
                    <a:pt x="477" y="271"/>
                  </a:lnTo>
                  <a:lnTo>
                    <a:pt x="477" y="271"/>
                  </a:lnTo>
                  <a:lnTo>
                    <a:pt x="474" y="271"/>
                  </a:lnTo>
                  <a:lnTo>
                    <a:pt x="473" y="271"/>
                  </a:lnTo>
                  <a:lnTo>
                    <a:pt x="472" y="271"/>
                  </a:lnTo>
                  <a:lnTo>
                    <a:pt x="472" y="272"/>
                  </a:lnTo>
                  <a:lnTo>
                    <a:pt x="472" y="272"/>
                  </a:lnTo>
                  <a:lnTo>
                    <a:pt x="472" y="273"/>
                  </a:lnTo>
                  <a:lnTo>
                    <a:pt x="473" y="274"/>
                  </a:lnTo>
                  <a:lnTo>
                    <a:pt x="474" y="275"/>
                  </a:lnTo>
                  <a:lnTo>
                    <a:pt x="474" y="275"/>
                  </a:lnTo>
                  <a:lnTo>
                    <a:pt x="473" y="276"/>
                  </a:lnTo>
                  <a:lnTo>
                    <a:pt x="472" y="276"/>
                  </a:lnTo>
                  <a:lnTo>
                    <a:pt x="472" y="276"/>
                  </a:lnTo>
                  <a:lnTo>
                    <a:pt x="469" y="277"/>
                  </a:lnTo>
                  <a:lnTo>
                    <a:pt x="468" y="278"/>
                  </a:lnTo>
                  <a:lnTo>
                    <a:pt x="468" y="278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9" y="281"/>
                  </a:lnTo>
                  <a:lnTo>
                    <a:pt x="470" y="281"/>
                  </a:lnTo>
                  <a:lnTo>
                    <a:pt x="472" y="283"/>
                  </a:lnTo>
                  <a:lnTo>
                    <a:pt x="475" y="285"/>
                  </a:lnTo>
                  <a:lnTo>
                    <a:pt x="478" y="288"/>
                  </a:lnTo>
                  <a:lnTo>
                    <a:pt x="479" y="288"/>
                  </a:lnTo>
                  <a:lnTo>
                    <a:pt x="479" y="289"/>
                  </a:lnTo>
                  <a:lnTo>
                    <a:pt x="479" y="290"/>
                  </a:lnTo>
                  <a:lnTo>
                    <a:pt x="478" y="290"/>
                  </a:lnTo>
                  <a:lnTo>
                    <a:pt x="477" y="292"/>
                  </a:lnTo>
                  <a:lnTo>
                    <a:pt x="477" y="293"/>
                  </a:lnTo>
                  <a:lnTo>
                    <a:pt x="477" y="294"/>
                  </a:lnTo>
                  <a:lnTo>
                    <a:pt x="477" y="296"/>
                  </a:lnTo>
                  <a:lnTo>
                    <a:pt x="477" y="297"/>
                  </a:lnTo>
                  <a:lnTo>
                    <a:pt x="477" y="298"/>
                  </a:lnTo>
                  <a:lnTo>
                    <a:pt x="477" y="298"/>
                  </a:lnTo>
                  <a:lnTo>
                    <a:pt x="476" y="298"/>
                  </a:lnTo>
                  <a:lnTo>
                    <a:pt x="475" y="298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0" y="301"/>
                  </a:lnTo>
                  <a:lnTo>
                    <a:pt x="469" y="302"/>
                  </a:lnTo>
                  <a:lnTo>
                    <a:pt x="469" y="303"/>
                  </a:lnTo>
                  <a:lnTo>
                    <a:pt x="468" y="304"/>
                  </a:lnTo>
                  <a:lnTo>
                    <a:pt x="468" y="306"/>
                  </a:lnTo>
                  <a:lnTo>
                    <a:pt x="468" y="307"/>
                  </a:lnTo>
                  <a:lnTo>
                    <a:pt x="467" y="307"/>
                  </a:lnTo>
                  <a:lnTo>
                    <a:pt x="467" y="307"/>
                  </a:lnTo>
                  <a:lnTo>
                    <a:pt x="464" y="307"/>
                  </a:lnTo>
                  <a:lnTo>
                    <a:pt x="464" y="307"/>
                  </a:lnTo>
                  <a:lnTo>
                    <a:pt x="463" y="308"/>
                  </a:lnTo>
                  <a:lnTo>
                    <a:pt x="463" y="309"/>
                  </a:lnTo>
                  <a:lnTo>
                    <a:pt x="463" y="310"/>
                  </a:lnTo>
                  <a:lnTo>
                    <a:pt x="462" y="310"/>
                  </a:lnTo>
                  <a:lnTo>
                    <a:pt x="461" y="309"/>
                  </a:lnTo>
                  <a:lnTo>
                    <a:pt x="460" y="309"/>
                  </a:lnTo>
                  <a:lnTo>
                    <a:pt x="459" y="310"/>
                  </a:lnTo>
                  <a:lnTo>
                    <a:pt x="458" y="310"/>
                  </a:lnTo>
                  <a:lnTo>
                    <a:pt x="457" y="312"/>
                  </a:lnTo>
                  <a:lnTo>
                    <a:pt x="456" y="313"/>
                  </a:lnTo>
                  <a:lnTo>
                    <a:pt x="455" y="314"/>
                  </a:lnTo>
                  <a:lnTo>
                    <a:pt x="455" y="315"/>
                  </a:lnTo>
                  <a:lnTo>
                    <a:pt x="454" y="316"/>
                  </a:lnTo>
                  <a:lnTo>
                    <a:pt x="453" y="317"/>
                  </a:lnTo>
                  <a:lnTo>
                    <a:pt x="453" y="318"/>
                  </a:lnTo>
                  <a:lnTo>
                    <a:pt x="453" y="319"/>
                  </a:lnTo>
                  <a:lnTo>
                    <a:pt x="453" y="322"/>
                  </a:lnTo>
                  <a:lnTo>
                    <a:pt x="453" y="323"/>
                  </a:lnTo>
                  <a:lnTo>
                    <a:pt x="454" y="323"/>
                  </a:lnTo>
                  <a:lnTo>
                    <a:pt x="455" y="325"/>
                  </a:lnTo>
                  <a:lnTo>
                    <a:pt x="455" y="325"/>
                  </a:lnTo>
                  <a:lnTo>
                    <a:pt x="455" y="325"/>
                  </a:lnTo>
                  <a:lnTo>
                    <a:pt x="456" y="325"/>
                  </a:lnTo>
                  <a:lnTo>
                    <a:pt x="456" y="325"/>
                  </a:lnTo>
                  <a:lnTo>
                    <a:pt x="458" y="325"/>
                  </a:lnTo>
                  <a:lnTo>
                    <a:pt x="459" y="326"/>
                  </a:lnTo>
                  <a:lnTo>
                    <a:pt x="460" y="327"/>
                  </a:lnTo>
                  <a:lnTo>
                    <a:pt x="460" y="328"/>
                  </a:lnTo>
                  <a:lnTo>
                    <a:pt x="460" y="329"/>
                  </a:lnTo>
                  <a:lnTo>
                    <a:pt x="460" y="331"/>
                  </a:lnTo>
                  <a:lnTo>
                    <a:pt x="460" y="332"/>
                  </a:lnTo>
                  <a:lnTo>
                    <a:pt x="460" y="333"/>
                  </a:lnTo>
                  <a:lnTo>
                    <a:pt x="460" y="333"/>
                  </a:lnTo>
                  <a:lnTo>
                    <a:pt x="463" y="334"/>
                  </a:lnTo>
                  <a:lnTo>
                    <a:pt x="465" y="336"/>
                  </a:lnTo>
                  <a:lnTo>
                    <a:pt x="469" y="337"/>
                  </a:lnTo>
                  <a:lnTo>
                    <a:pt x="470" y="336"/>
                  </a:lnTo>
                  <a:lnTo>
                    <a:pt x="471" y="337"/>
                  </a:lnTo>
                  <a:lnTo>
                    <a:pt x="473" y="338"/>
                  </a:lnTo>
                  <a:lnTo>
                    <a:pt x="474" y="338"/>
                  </a:lnTo>
                  <a:lnTo>
                    <a:pt x="474" y="337"/>
                  </a:lnTo>
                  <a:lnTo>
                    <a:pt x="475" y="336"/>
                  </a:lnTo>
                  <a:lnTo>
                    <a:pt x="475" y="335"/>
                  </a:lnTo>
                  <a:lnTo>
                    <a:pt x="476" y="335"/>
                  </a:lnTo>
                  <a:lnTo>
                    <a:pt x="477" y="335"/>
                  </a:lnTo>
                  <a:lnTo>
                    <a:pt x="477" y="336"/>
                  </a:lnTo>
                  <a:lnTo>
                    <a:pt x="477" y="340"/>
                  </a:lnTo>
                  <a:lnTo>
                    <a:pt x="477" y="342"/>
                  </a:lnTo>
                  <a:lnTo>
                    <a:pt x="477" y="343"/>
                  </a:lnTo>
                  <a:lnTo>
                    <a:pt x="477" y="344"/>
                  </a:lnTo>
                  <a:lnTo>
                    <a:pt x="478" y="345"/>
                  </a:lnTo>
                  <a:lnTo>
                    <a:pt x="478" y="345"/>
                  </a:lnTo>
                  <a:lnTo>
                    <a:pt x="478" y="345"/>
                  </a:lnTo>
                  <a:lnTo>
                    <a:pt x="477" y="346"/>
                  </a:lnTo>
                  <a:lnTo>
                    <a:pt x="477" y="347"/>
                  </a:lnTo>
                  <a:lnTo>
                    <a:pt x="478" y="349"/>
                  </a:lnTo>
                  <a:lnTo>
                    <a:pt x="478" y="351"/>
                  </a:lnTo>
                  <a:lnTo>
                    <a:pt x="478" y="352"/>
                  </a:lnTo>
                  <a:lnTo>
                    <a:pt x="478" y="352"/>
                  </a:lnTo>
                  <a:lnTo>
                    <a:pt x="478" y="353"/>
                  </a:lnTo>
                  <a:lnTo>
                    <a:pt x="478" y="354"/>
                  </a:lnTo>
                  <a:lnTo>
                    <a:pt x="479" y="355"/>
                  </a:lnTo>
                  <a:lnTo>
                    <a:pt x="480" y="358"/>
                  </a:lnTo>
                  <a:lnTo>
                    <a:pt x="482" y="359"/>
                  </a:lnTo>
                  <a:lnTo>
                    <a:pt x="483" y="360"/>
                  </a:lnTo>
                  <a:lnTo>
                    <a:pt x="484" y="360"/>
                  </a:lnTo>
                  <a:lnTo>
                    <a:pt x="485" y="360"/>
                  </a:lnTo>
                  <a:lnTo>
                    <a:pt x="486" y="360"/>
                  </a:lnTo>
                  <a:lnTo>
                    <a:pt x="486" y="360"/>
                  </a:lnTo>
                  <a:lnTo>
                    <a:pt x="492" y="357"/>
                  </a:lnTo>
                  <a:lnTo>
                    <a:pt x="493" y="357"/>
                  </a:lnTo>
                  <a:lnTo>
                    <a:pt x="493" y="357"/>
                  </a:lnTo>
                  <a:lnTo>
                    <a:pt x="494" y="357"/>
                  </a:lnTo>
                  <a:lnTo>
                    <a:pt x="495" y="358"/>
                  </a:lnTo>
                  <a:lnTo>
                    <a:pt x="498" y="359"/>
                  </a:lnTo>
                  <a:lnTo>
                    <a:pt x="499" y="360"/>
                  </a:lnTo>
                  <a:lnTo>
                    <a:pt x="500" y="360"/>
                  </a:lnTo>
                  <a:lnTo>
                    <a:pt x="501" y="360"/>
                  </a:lnTo>
                  <a:lnTo>
                    <a:pt x="502" y="360"/>
                  </a:lnTo>
                  <a:lnTo>
                    <a:pt x="504" y="360"/>
                  </a:lnTo>
                  <a:lnTo>
                    <a:pt x="506" y="362"/>
                  </a:lnTo>
                  <a:lnTo>
                    <a:pt x="507" y="363"/>
                  </a:lnTo>
                  <a:lnTo>
                    <a:pt x="508" y="364"/>
                  </a:lnTo>
                  <a:lnTo>
                    <a:pt x="509" y="365"/>
                  </a:lnTo>
                  <a:lnTo>
                    <a:pt x="508" y="366"/>
                  </a:lnTo>
                  <a:lnTo>
                    <a:pt x="508" y="367"/>
                  </a:lnTo>
                  <a:lnTo>
                    <a:pt x="508" y="368"/>
                  </a:lnTo>
                  <a:lnTo>
                    <a:pt x="509" y="373"/>
                  </a:lnTo>
                  <a:lnTo>
                    <a:pt x="510" y="374"/>
                  </a:lnTo>
                  <a:lnTo>
                    <a:pt x="511" y="376"/>
                  </a:lnTo>
                  <a:lnTo>
                    <a:pt x="512" y="380"/>
                  </a:lnTo>
                  <a:lnTo>
                    <a:pt x="515" y="383"/>
                  </a:lnTo>
                  <a:lnTo>
                    <a:pt x="515" y="384"/>
                  </a:lnTo>
                  <a:lnTo>
                    <a:pt x="515" y="385"/>
                  </a:lnTo>
                  <a:lnTo>
                    <a:pt x="514" y="386"/>
                  </a:lnTo>
                  <a:lnTo>
                    <a:pt x="512" y="389"/>
                  </a:lnTo>
                  <a:lnTo>
                    <a:pt x="512" y="389"/>
                  </a:lnTo>
                  <a:lnTo>
                    <a:pt x="511" y="389"/>
                  </a:lnTo>
                  <a:lnTo>
                    <a:pt x="511" y="389"/>
                  </a:lnTo>
                  <a:lnTo>
                    <a:pt x="511" y="389"/>
                  </a:lnTo>
                  <a:lnTo>
                    <a:pt x="511" y="388"/>
                  </a:lnTo>
                  <a:lnTo>
                    <a:pt x="511" y="387"/>
                  </a:lnTo>
                  <a:lnTo>
                    <a:pt x="511" y="387"/>
                  </a:lnTo>
                  <a:lnTo>
                    <a:pt x="511" y="386"/>
                  </a:lnTo>
                  <a:lnTo>
                    <a:pt x="511" y="386"/>
                  </a:lnTo>
                  <a:lnTo>
                    <a:pt x="510" y="385"/>
                  </a:lnTo>
                  <a:lnTo>
                    <a:pt x="509" y="384"/>
                  </a:lnTo>
                  <a:lnTo>
                    <a:pt x="509" y="384"/>
                  </a:lnTo>
                  <a:lnTo>
                    <a:pt x="505" y="382"/>
                  </a:lnTo>
                  <a:lnTo>
                    <a:pt x="504" y="382"/>
                  </a:lnTo>
                  <a:lnTo>
                    <a:pt x="504" y="381"/>
                  </a:lnTo>
                  <a:lnTo>
                    <a:pt x="502" y="380"/>
                  </a:lnTo>
                  <a:lnTo>
                    <a:pt x="502" y="379"/>
                  </a:lnTo>
                  <a:lnTo>
                    <a:pt x="500" y="379"/>
                  </a:lnTo>
                  <a:lnTo>
                    <a:pt x="498" y="377"/>
                  </a:lnTo>
                  <a:lnTo>
                    <a:pt x="492" y="371"/>
                  </a:lnTo>
                  <a:lnTo>
                    <a:pt x="492" y="371"/>
                  </a:lnTo>
                  <a:lnTo>
                    <a:pt x="491" y="372"/>
                  </a:lnTo>
                  <a:lnTo>
                    <a:pt x="491" y="373"/>
                  </a:lnTo>
                  <a:lnTo>
                    <a:pt x="490" y="373"/>
                  </a:lnTo>
                  <a:lnTo>
                    <a:pt x="490" y="374"/>
                  </a:lnTo>
                  <a:lnTo>
                    <a:pt x="489" y="375"/>
                  </a:lnTo>
                  <a:lnTo>
                    <a:pt x="489" y="376"/>
                  </a:lnTo>
                  <a:lnTo>
                    <a:pt x="488" y="379"/>
                  </a:lnTo>
                  <a:lnTo>
                    <a:pt x="488" y="380"/>
                  </a:lnTo>
                  <a:lnTo>
                    <a:pt x="487" y="380"/>
                  </a:lnTo>
                  <a:lnTo>
                    <a:pt x="486" y="380"/>
                  </a:lnTo>
                  <a:lnTo>
                    <a:pt x="486" y="380"/>
                  </a:lnTo>
                  <a:lnTo>
                    <a:pt x="484" y="380"/>
                  </a:lnTo>
                  <a:lnTo>
                    <a:pt x="484" y="380"/>
                  </a:lnTo>
                  <a:lnTo>
                    <a:pt x="481" y="382"/>
                  </a:lnTo>
                  <a:lnTo>
                    <a:pt x="481" y="382"/>
                  </a:lnTo>
                  <a:lnTo>
                    <a:pt x="478" y="380"/>
                  </a:lnTo>
                  <a:lnTo>
                    <a:pt x="477" y="380"/>
                  </a:lnTo>
                  <a:lnTo>
                    <a:pt x="477" y="381"/>
                  </a:lnTo>
                  <a:lnTo>
                    <a:pt x="476" y="382"/>
                  </a:lnTo>
                  <a:lnTo>
                    <a:pt x="475" y="383"/>
                  </a:lnTo>
                  <a:lnTo>
                    <a:pt x="475" y="384"/>
                  </a:lnTo>
                  <a:lnTo>
                    <a:pt x="474" y="385"/>
                  </a:lnTo>
                  <a:lnTo>
                    <a:pt x="474" y="386"/>
                  </a:lnTo>
                  <a:lnTo>
                    <a:pt x="474" y="386"/>
                  </a:lnTo>
                  <a:lnTo>
                    <a:pt x="474" y="387"/>
                  </a:lnTo>
                  <a:lnTo>
                    <a:pt x="472" y="387"/>
                  </a:lnTo>
                  <a:lnTo>
                    <a:pt x="472" y="387"/>
                  </a:lnTo>
                  <a:lnTo>
                    <a:pt x="472" y="388"/>
                  </a:lnTo>
                  <a:lnTo>
                    <a:pt x="472" y="389"/>
                  </a:lnTo>
                  <a:lnTo>
                    <a:pt x="472" y="389"/>
                  </a:lnTo>
                  <a:lnTo>
                    <a:pt x="473" y="390"/>
                  </a:lnTo>
                  <a:lnTo>
                    <a:pt x="474" y="391"/>
                  </a:lnTo>
                  <a:lnTo>
                    <a:pt x="474" y="391"/>
                  </a:lnTo>
                  <a:lnTo>
                    <a:pt x="474" y="396"/>
                  </a:lnTo>
                  <a:lnTo>
                    <a:pt x="474" y="397"/>
                  </a:lnTo>
                  <a:lnTo>
                    <a:pt x="474" y="398"/>
                  </a:lnTo>
                  <a:lnTo>
                    <a:pt x="474" y="399"/>
                  </a:lnTo>
                  <a:lnTo>
                    <a:pt x="474" y="399"/>
                  </a:lnTo>
                  <a:lnTo>
                    <a:pt x="474" y="400"/>
                  </a:lnTo>
                  <a:lnTo>
                    <a:pt x="476" y="400"/>
                  </a:lnTo>
                  <a:lnTo>
                    <a:pt x="477" y="400"/>
                  </a:lnTo>
                  <a:lnTo>
                    <a:pt x="477" y="400"/>
                  </a:lnTo>
                  <a:lnTo>
                    <a:pt x="477" y="400"/>
                  </a:lnTo>
                  <a:lnTo>
                    <a:pt x="479" y="400"/>
                  </a:lnTo>
                  <a:lnTo>
                    <a:pt x="480" y="400"/>
                  </a:lnTo>
                  <a:lnTo>
                    <a:pt x="480" y="400"/>
                  </a:lnTo>
                  <a:lnTo>
                    <a:pt x="482" y="401"/>
                  </a:lnTo>
                  <a:lnTo>
                    <a:pt x="483" y="402"/>
                  </a:lnTo>
                  <a:lnTo>
                    <a:pt x="484" y="402"/>
                  </a:lnTo>
                  <a:lnTo>
                    <a:pt x="484" y="402"/>
                  </a:lnTo>
                  <a:lnTo>
                    <a:pt x="486" y="403"/>
                  </a:lnTo>
                  <a:lnTo>
                    <a:pt x="486" y="403"/>
                  </a:lnTo>
                  <a:lnTo>
                    <a:pt x="486" y="404"/>
                  </a:lnTo>
                  <a:lnTo>
                    <a:pt x="486" y="405"/>
                  </a:lnTo>
                  <a:lnTo>
                    <a:pt x="486" y="406"/>
                  </a:lnTo>
                  <a:lnTo>
                    <a:pt x="486" y="407"/>
                  </a:lnTo>
                  <a:lnTo>
                    <a:pt x="486" y="407"/>
                  </a:lnTo>
                  <a:lnTo>
                    <a:pt x="486" y="408"/>
                  </a:lnTo>
                  <a:lnTo>
                    <a:pt x="487" y="409"/>
                  </a:lnTo>
                  <a:lnTo>
                    <a:pt x="487" y="410"/>
                  </a:lnTo>
                  <a:lnTo>
                    <a:pt x="488" y="410"/>
                  </a:lnTo>
                  <a:lnTo>
                    <a:pt x="489" y="410"/>
                  </a:lnTo>
                  <a:lnTo>
                    <a:pt x="490" y="410"/>
                  </a:lnTo>
                  <a:lnTo>
                    <a:pt x="491" y="410"/>
                  </a:lnTo>
                  <a:lnTo>
                    <a:pt x="491" y="410"/>
                  </a:lnTo>
                  <a:lnTo>
                    <a:pt x="493" y="411"/>
                  </a:lnTo>
                  <a:lnTo>
                    <a:pt x="494" y="411"/>
                  </a:lnTo>
                  <a:lnTo>
                    <a:pt x="495" y="410"/>
                  </a:lnTo>
                  <a:lnTo>
                    <a:pt x="496" y="410"/>
                  </a:lnTo>
                  <a:lnTo>
                    <a:pt x="497" y="410"/>
                  </a:lnTo>
                  <a:lnTo>
                    <a:pt x="498" y="408"/>
                  </a:lnTo>
                  <a:lnTo>
                    <a:pt x="500" y="408"/>
                  </a:lnTo>
                  <a:lnTo>
                    <a:pt x="500" y="408"/>
                  </a:lnTo>
                  <a:lnTo>
                    <a:pt x="501" y="409"/>
                  </a:lnTo>
                  <a:lnTo>
                    <a:pt x="503" y="410"/>
                  </a:lnTo>
                  <a:lnTo>
                    <a:pt x="504" y="411"/>
                  </a:lnTo>
                  <a:lnTo>
                    <a:pt x="505" y="412"/>
                  </a:lnTo>
                  <a:lnTo>
                    <a:pt x="505" y="413"/>
                  </a:lnTo>
                  <a:lnTo>
                    <a:pt x="505" y="413"/>
                  </a:lnTo>
                  <a:lnTo>
                    <a:pt x="505" y="414"/>
                  </a:lnTo>
                  <a:lnTo>
                    <a:pt x="505" y="415"/>
                  </a:lnTo>
                  <a:lnTo>
                    <a:pt x="505" y="416"/>
                  </a:lnTo>
                  <a:lnTo>
                    <a:pt x="509" y="418"/>
                  </a:lnTo>
                  <a:lnTo>
                    <a:pt x="510" y="419"/>
                  </a:lnTo>
                  <a:lnTo>
                    <a:pt x="511" y="420"/>
                  </a:lnTo>
                  <a:lnTo>
                    <a:pt x="511" y="421"/>
                  </a:lnTo>
                  <a:lnTo>
                    <a:pt x="511" y="421"/>
                  </a:lnTo>
                  <a:lnTo>
                    <a:pt x="511" y="424"/>
                  </a:lnTo>
                  <a:lnTo>
                    <a:pt x="511" y="425"/>
                  </a:lnTo>
                  <a:lnTo>
                    <a:pt x="511" y="426"/>
                  </a:lnTo>
                  <a:lnTo>
                    <a:pt x="512" y="428"/>
                  </a:lnTo>
                  <a:lnTo>
                    <a:pt x="512" y="428"/>
                  </a:lnTo>
                  <a:lnTo>
                    <a:pt x="513" y="430"/>
                  </a:lnTo>
                  <a:lnTo>
                    <a:pt x="513" y="431"/>
                  </a:lnTo>
                  <a:lnTo>
                    <a:pt x="512" y="431"/>
                  </a:lnTo>
                  <a:lnTo>
                    <a:pt x="512" y="431"/>
                  </a:lnTo>
                  <a:lnTo>
                    <a:pt x="511" y="433"/>
                  </a:lnTo>
                  <a:lnTo>
                    <a:pt x="510" y="433"/>
                  </a:lnTo>
                  <a:lnTo>
                    <a:pt x="507" y="435"/>
                  </a:lnTo>
                  <a:lnTo>
                    <a:pt x="507" y="435"/>
                  </a:lnTo>
                  <a:lnTo>
                    <a:pt x="506" y="435"/>
                  </a:lnTo>
                  <a:lnTo>
                    <a:pt x="505" y="435"/>
                  </a:lnTo>
                  <a:lnTo>
                    <a:pt x="504" y="435"/>
                  </a:lnTo>
                  <a:lnTo>
                    <a:pt x="501" y="434"/>
                  </a:lnTo>
                  <a:lnTo>
                    <a:pt x="499" y="434"/>
                  </a:lnTo>
                  <a:lnTo>
                    <a:pt x="498" y="434"/>
                  </a:lnTo>
                  <a:lnTo>
                    <a:pt x="498" y="434"/>
                  </a:lnTo>
                  <a:lnTo>
                    <a:pt x="498" y="435"/>
                  </a:lnTo>
                  <a:lnTo>
                    <a:pt x="497" y="435"/>
                  </a:lnTo>
                  <a:lnTo>
                    <a:pt x="496" y="435"/>
                  </a:lnTo>
                  <a:lnTo>
                    <a:pt x="496" y="435"/>
                  </a:lnTo>
                  <a:lnTo>
                    <a:pt x="494" y="436"/>
                  </a:lnTo>
                  <a:lnTo>
                    <a:pt x="490" y="436"/>
                  </a:lnTo>
                  <a:lnTo>
                    <a:pt x="490" y="436"/>
                  </a:lnTo>
                  <a:lnTo>
                    <a:pt x="489" y="436"/>
                  </a:lnTo>
                  <a:lnTo>
                    <a:pt x="489" y="435"/>
                  </a:lnTo>
                  <a:lnTo>
                    <a:pt x="488" y="436"/>
                  </a:lnTo>
                  <a:lnTo>
                    <a:pt x="486" y="436"/>
                  </a:lnTo>
                  <a:lnTo>
                    <a:pt x="485" y="437"/>
                  </a:lnTo>
                  <a:lnTo>
                    <a:pt x="484" y="438"/>
                  </a:lnTo>
                  <a:lnTo>
                    <a:pt x="484" y="438"/>
                  </a:lnTo>
                  <a:lnTo>
                    <a:pt x="483" y="438"/>
                  </a:lnTo>
                  <a:lnTo>
                    <a:pt x="480" y="438"/>
                  </a:lnTo>
                  <a:lnTo>
                    <a:pt x="479" y="438"/>
                  </a:lnTo>
                  <a:lnTo>
                    <a:pt x="478" y="438"/>
                  </a:lnTo>
                  <a:lnTo>
                    <a:pt x="477" y="439"/>
                  </a:lnTo>
                  <a:lnTo>
                    <a:pt x="477" y="440"/>
                  </a:lnTo>
                  <a:lnTo>
                    <a:pt x="477" y="440"/>
                  </a:lnTo>
                  <a:lnTo>
                    <a:pt x="476" y="440"/>
                  </a:lnTo>
                  <a:lnTo>
                    <a:pt x="474" y="441"/>
                  </a:lnTo>
                  <a:lnTo>
                    <a:pt x="473" y="441"/>
                  </a:lnTo>
                  <a:lnTo>
                    <a:pt x="473" y="441"/>
                  </a:lnTo>
                  <a:lnTo>
                    <a:pt x="472" y="441"/>
                  </a:lnTo>
                  <a:lnTo>
                    <a:pt x="472" y="440"/>
                  </a:lnTo>
                  <a:lnTo>
                    <a:pt x="471" y="438"/>
                  </a:lnTo>
                  <a:lnTo>
                    <a:pt x="470" y="438"/>
                  </a:lnTo>
                  <a:lnTo>
                    <a:pt x="470" y="437"/>
                  </a:lnTo>
                  <a:lnTo>
                    <a:pt x="469" y="437"/>
                  </a:lnTo>
                  <a:lnTo>
                    <a:pt x="468" y="436"/>
                  </a:lnTo>
                  <a:lnTo>
                    <a:pt x="466" y="435"/>
                  </a:lnTo>
                  <a:lnTo>
                    <a:pt x="465" y="435"/>
                  </a:lnTo>
                  <a:lnTo>
                    <a:pt x="463" y="434"/>
                  </a:lnTo>
                  <a:lnTo>
                    <a:pt x="463" y="435"/>
                  </a:lnTo>
                  <a:lnTo>
                    <a:pt x="459" y="435"/>
                  </a:lnTo>
                  <a:lnTo>
                    <a:pt x="457" y="435"/>
                  </a:lnTo>
                  <a:lnTo>
                    <a:pt x="456" y="435"/>
                  </a:lnTo>
                  <a:lnTo>
                    <a:pt x="455" y="437"/>
                  </a:lnTo>
                  <a:lnTo>
                    <a:pt x="455" y="438"/>
                  </a:lnTo>
                  <a:lnTo>
                    <a:pt x="453" y="438"/>
                  </a:lnTo>
                  <a:lnTo>
                    <a:pt x="452" y="435"/>
                  </a:lnTo>
                  <a:lnTo>
                    <a:pt x="452" y="435"/>
                  </a:lnTo>
                  <a:lnTo>
                    <a:pt x="452" y="434"/>
                  </a:lnTo>
                  <a:lnTo>
                    <a:pt x="452" y="433"/>
                  </a:lnTo>
                  <a:lnTo>
                    <a:pt x="450" y="432"/>
                  </a:lnTo>
                  <a:lnTo>
                    <a:pt x="449" y="430"/>
                  </a:lnTo>
                  <a:lnTo>
                    <a:pt x="449" y="429"/>
                  </a:lnTo>
                  <a:lnTo>
                    <a:pt x="449" y="428"/>
                  </a:lnTo>
                  <a:lnTo>
                    <a:pt x="449" y="428"/>
                  </a:lnTo>
                  <a:lnTo>
                    <a:pt x="451" y="427"/>
                  </a:lnTo>
                  <a:lnTo>
                    <a:pt x="451" y="425"/>
                  </a:lnTo>
                  <a:lnTo>
                    <a:pt x="452" y="424"/>
                  </a:lnTo>
                  <a:lnTo>
                    <a:pt x="452" y="423"/>
                  </a:lnTo>
                  <a:lnTo>
                    <a:pt x="453" y="421"/>
                  </a:lnTo>
                  <a:lnTo>
                    <a:pt x="453" y="420"/>
                  </a:lnTo>
                  <a:lnTo>
                    <a:pt x="452" y="420"/>
                  </a:lnTo>
                  <a:lnTo>
                    <a:pt x="451" y="420"/>
                  </a:lnTo>
                  <a:lnTo>
                    <a:pt x="451" y="420"/>
                  </a:lnTo>
                  <a:lnTo>
                    <a:pt x="449" y="420"/>
                  </a:lnTo>
                  <a:lnTo>
                    <a:pt x="449" y="420"/>
                  </a:lnTo>
                  <a:lnTo>
                    <a:pt x="448" y="420"/>
                  </a:lnTo>
                  <a:lnTo>
                    <a:pt x="448" y="419"/>
                  </a:lnTo>
                  <a:lnTo>
                    <a:pt x="447" y="419"/>
                  </a:lnTo>
                  <a:lnTo>
                    <a:pt x="447" y="417"/>
                  </a:lnTo>
                  <a:lnTo>
                    <a:pt x="447" y="416"/>
                  </a:lnTo>
                  <a:lnTo>
                    <a:pt x="446" y="416"/>
                  </a:lnTo>
                  <a:lnTo>
                    <a:pt x="440" y="414"/>
                  </a:lnTo>
                  <a:lnTo>
                    <a:pt x="437" y="414"/>
                  </a:lnTo>
                  <a:lnTo>
                    <a:pt x="435" y="416"/>
                  </a:lnTo>
                  <a:lnTo>
                    <a:pt x="435" y="416"/>
                  </a:lnTo>
                  <a:lnTo>
                    <a:pt x="435" y="417"/>
                  </a:lnTo>
                  <a:lnTo>
                    <a:pt x="434" y="419"/>
                  </a:lnTo>
                  <a:lnTo>
                    <a:pt x="434" y="420"/>
                  </a:lnTo>
                  <a:lnTo>
                    <a:pt x="434" y="421"/>
                  </a:lnTo>
                  <a:lnTo>
                    <a:pt x="434" y="422"/>
                  </a:lnTo>
                  <a:lnTo>
                    <a:pt x="434" y="423"/>
                  </a:lnTo>
                  <a:lnTo>
                    <a:pt x="434" y="424"/>
                  </a:lnTo>
                  <a:lnTo>
                    <a:pt x="433" y="424"/>
                  </a:lnTo>
                  <a:lnTo>
                    <a:pt x="432" y="425"/>
                  </a:lnTo>
                  <a:lnTo>
                    <a:pt x="431" y="425"/>
                  </a:lnTo>
                  <a:lnTo>
                    <a:pt x="431" y="426"/>
                  </a:lnTo>
                  <a:lnTo>
                    <a:pt x="430" y="426"/>
                  </a:lnTo>
                  <a:lnTo>
                    <a:pt x="430" y="427"/>
                  </a:lnTo>
                  <a:lnTo>
                    <a:pt x="429" y="427"/>
                  </a:lnTo>
                  <a:lnTo>
                    <a:pt x="427" y="428"/>
                  </a:lnTo>
                  <a:lnTo>
                    <a:pt x="424" y="428"/>
                  </a:lnTo>
                  <a:lnTo>
                    <a:pt x="423" y="428"/>
                  </a:lnTo>
                  <a:lnTo>
                    <a:pt x="422" y="428"/>
                  </a:lnTo>
                  <a:lnTo>
                    <a:pt x="421" y="428"/>
                  </a:lnTo>
                  <a:lnTo>
                    <a:pt x="420" y="428"/>
                  </a:lnTo>
                  <a:lnTo>
                    <a:pt x="420" y="428"/>
                  </a:lnTo>
                  <a:lnTo>
                    <a:pt x="416" y="429"/>
                  </a:lnTo>
                  <a:lnTo>
                    <a:pt x="416" y="429"/>
                  </a:lnTo>
                  <a:lnTo>
                    <a:pt x="415" y="429"/>
                  </a:lnTo>
                  <a:lnTo>
                    <a:pt x="414" y="430"/>
                  </a:lnTo>
                  <a:lnTo>
                    <a:pt x="413" y="429"/>
                  </a:lnTo>
                  <a:lnTo>
                    <a:pt x="412" y="429"/>
                  </a:lnTo>
                  <a:lnTo>
                    <a:pt x="409" y="428"/>
                  </a:lnTo>
                  <a:lnTo>
                    <a:pt x="407" y="428"/>
                  </a:lnTo>
                  <a:lnTo>
                    <a:pt x="407" y="427"/>
                  </a:lnTo>
                  <a:lnTo>
                    <a:pt x="400" y="422"/>
                  </a:lnTo>
                  <a:lnTo>
                    <a:pt x="400" y="421"/>
                  </a:lnTo>
                  <a:lnTo>
                    <a:pt x="399" y="421"/>
                  </a:lnTo>
                  <a:lnTo>
                    <a:pt x="398" y="419"/>
                  </a:lnTo>
                  <a:lnTo>
                    <a:pt x="398" y="417"/>
                  </a:lnTo>
                  <a:lnTo>
                    <a:pt x="399" y="417"/>
                  </a:lnTo>
                  <a:lnTo>
                    <a:pt x="401" y="416"/>
                  </a:lnTo>
                  <a:lnTo>
                    <a:pt x="404" y="415"/>
                  </a:lnTo>
                  <a:lnTo>
                    <a:pt x="404" y="414"/>
                  </a:lnTo>
                  <a:lnTo>
                    <a:pt x="405" y="414"/>
                  </a:lnTo>
                  <a:lnTo>
                    <a:pt x="405" y="414"/>
                  </a:lnTo>
                  <a:lnTo>
                    <a:pt x="405" y="413"/>
                  </a:lnTo>
                  <a:lnTo>
                    <a:pt x="404" y="412"/>
                  </a:lnTo>
                  <a:lnTo>
                    <a:pt x="402" y="408"/>
                  </a:lnTo>
                  <a:lnTo>
                    <a:pt x="402" y="407"/>
                  </a:lnTo>
                  <a:lnTo>
                    <a:pt x="402" y="407"/>
                  </a:lnTo>
                  <a:lnTo>
                    <a:pt x="402" y="407"/>
                  </a:lnTo>
                  <a:lnTo>
                    <a:pt x="403" y="406"/>
                  </a:lnTo>
                  <a:lnTo>
                    <a:pt x="404" y="405"/>
                  </a:lnTo>
                  <a:lnTo>
                    <a:pt x="403" y="405"/>
                  </a:lnTo>
                  <a:lnTo>
                    <a:pt x="402" y="403"/>
                  </a:lnTo>
                  <a:lnTo>
                    <a:pt x="401" y="402"/>
                  </a:lnTo>
                  <a:lnTo>
                    <a:pt x="400" y="401"/>
                  </a:lnTo>
                  <a:lnTo>
                    <a:pt x="400" y="401"/>
                  </a:lnTo>
                  <a:lnTo>
                    <a:pt x="397" y="400"/>
                  </a:lnTo>
                  <a:lnTo>
                    <a:pt x="396" y="400"/>
                  </a:lnTo>
                  <a:lnTo>
                    <a:pt x="395" y="399"/>
                  </a:lnTo>
                  <a:lnTo>
                    <a:pt x="394" y="398"/>
                  </a:lnTo>
                  <a:lnTo>
                    <a:pt x="394" y="398"/>
                  </a:lnTo>
                  <a:lnTo>
                    <a:pt x="394" y="397"/>
                  </a:lnTo>
                  <a:lnTo>
                    <a:pt x="394" y="394"/>
                  </a:lnTo>
                  <a:lnTo>
                    <a:pt x="394" y="393"/>
                  </a:lnTo>
                  <a:lnTo>
                    <a:pt x="394" y="391"/>
                  </a:lnTo>
                  <a:lnTo>
                    <a:pt x="393" y="390"/>
                  </a:lnTo>
                  <a:lnTo>
                    <a:pt x="393" y="389"/>
                  </a:lnTo>
                  <a:lnTo>
                    <a:pt x="393" y="388"/>
                  </a:lnTo>
                  <a:lnTo>
                    <a:pt x="393" y="387"/>
                  </a:lnTo>
                  <a:lnTo>
                    <a:pt x="393" y="387"/>
                  </a:lnTo>
                  <a:lnTo>
                    <a:pt x="393" y="387"/>
                  </a:lnTo>
                  <a:lnTo>
                    <a:pt x="393" y="386"/>
                  </a:lnTo>
                  <a:lnTo>
                    <a:pt x="393" y="385"/>
                  </a:lnTo>
                  <a:lnTo>
                    <a:pt x="394" y="385"/>
                  </a:lnTo>
                  <a:lnTo>
                    <a:pt x="397" y="384"/>
                  </a:lnTo>
                  <a:lnTo>
                    <a:pt x="397" y="384"/>
                  </a:lnTo>
                  <a:lnTo>
                    <a:pt x="399" y="383"/>
                  </a:lnTo>
                  <a:lnTo>
                    <a:pt x="399" y="383"/>
                  </a:lnTo>
                  <a:lnTo>
                    <a:pt x="400" y="383"/>
                  </a:lnTo>
                  <a:lnTo>
                    <a:pt x="400" y="383"/>
                  </a:lnTo>
                  <a:lnTo>
                    <a:pt x="400" y="383"/>
                  </a:lnTo>
                  <a:lnTo>
                    <a:pt x="401" y="383"/>
                  </a:lnTo>
                  <a:lnTo>
                    <a:pt x="401" y="383"/>
                  </a:lnTo>
                  <a:lnTo>
                    <a:pt x="402" y="382"/>
                  </a:lnTo>
                  <a:lnTo>
                    <a:pt x="402" y="382"/>
                  </a:lnTo>
                  <a:lnTo>
                    <a:pt x="403" y="381"/>
                  </a:lnTo>
                  <a:lnTo>
                    <a:pt x="404" y="380"/>
                  </a:lnTo>
                  <a:lnTo>
                    <a:pt x="404" y="380"/>
                  </a:lnTo>
                  <a:lnTo>
                    <a:pt x="405" y="380"/>
                  </a:lnTo>
                  <a:lnTo>
                    <a:pt x="405" y="380"/>
                  </a:lnTo>
                  <a:lnTo>
                    <a:pt x="404" y="379"/>
                  </a:lnTo>
                  <a:lnTo>
                    <a:pt x="404" y="379"/>
                  </a:lnTo>
                  <a:lnTo>
                    <a:pt x="403" y="379"/>
                  </a:lnTo>
                  <a:lnTo>
                    <a:pt x="402" y="379"/>
                  </a:lnTo>
                  <a:lnTo>
                    <a:pt x="401" y="378"/>
                  </a:lnTo>
                  <a:lnTo>
                    <a:pt x="400" y="378"/>
                  </a:lnTo>
                  <a:lnTo>
                    <a:pt x="400" y="378"/>
                  </a:lnTo>
                  <a:lnTo>
                    <a:pt x="399" y="379"/>
                  </a:lnTo>
                  <a:lnTo>
                    <a:pt x="399" y="379"/>
                  </a:lnTo>
                  <a:lnTo>
                    <a:pt x="397" y="379"/>
                  </a:lnTo>
                  <a:lnTo>
                    <a:pt x="396" y="379"/>
                  </a:lnTo>
                  <a:lnTo>
                    <a:pt x="395" y="379"/>
                  </a:lnTo>
                  <a:lnTo>
                    <a:pt x="394" y="378"/>
                  </a:lnTo>
                  <a:lnTo>
                    <a:pt x="393" y="377"/>
                  </a:lnTo>
                  <a:lnTo>
                    <a:pt x="393" y="379"/>
                  </a:lnTo>
                  <a:lnTo>
                    <a:pt x="393" y="379"/>
                  </a:lnTo>
                  <a:lnTo>
                    <a:pt x="390" y="379"/>
                  </a:lnTo>
                  <a:lnTo>
                    <a:pt x="387" y="379"/>
                  </a:lnTo>
                  <a:lnTo>
                    <a:pt x="386" y="380"/>
                  </a:lnTo>
                  <a:lnTo>
                    <a:pt x="385" y="380"/>
                  </a:lnTo>
                  <a:lnTo>
                    <a:pt x="385" y="380"/>
                  </a:lnTo>
                  <a:lnTo>
                    <a:pt x="384" y="380"/>
                  </a:lnTo>
                  <a:lnTo>
                    <a:pt x="383" y="379"/>
                  </a:lnTo>
                  <a:lnTo>
                    <a:pt x="382" y="379"/>
                  </a:lnTo>
                  <a:lnTo>
                    <a:pt x="381" y="379"/>
                  </a:lnTo>
                  <a:lnTo>
                    <a:pt x="379" y="380"/>
                  </a:lnTo>
                  <a:lnTo>
                    <a:pt x="378" y="380"/>
                  </a:lnTo>
                  <a:lnTo>
                    <a:pt x="377" y="380"/>
                  </a:lnTo>
                  <a:lnTo>
                    <a:pt x="376" y="380"/>
                  </a:lnTo>
                  <a:lnTo>
                    <a:pt x="375" y="380"/>
                  </a:lnTo>
                  <a:lnTo>
                    <a:pt x="374" y="379"/>
                  </a:lnTo>
                  <a:lnTo>
                    <a:pt x="373" y="379"/>
                  </a:lnTo>
                  <a:lnTo>
                    <a:pt x="372" y="379"/>
                  </a:lnTo>
                  <a:lnTo>
                    <a:pt x="372" y="379"/>
                  </a:lnTo>
                  <a:lnTo>
                    <a:pt x="372" y="379"/>
                  </a:lnTo>
                  <a:lnTo>
                    <a:pt x="372" y="377"/>
                  </a:lnTo>
                  <a:lnTo>
                    <a:pt x="372" y="377"/>
                  </a:lnTo>
                  <a:lnTo>
                    <a:pt x="372" y="376"/>
                  </a:lnTo>
                  <a:lnTo>
                    <a:pt x="371" y="377"/>
                  </a:lnTo>
                  <a:lnTo>
                    <a:pt x="371" y="378"/>
                  </a:lnTo>
                  <a:lnTo>
                    <a:pt x="371" y="379"/>
                  </a:lnTo>
                  <a:lnTo>
                    <a:pt x="370" y="380"/>
                  </a:lnTo>
                  <a:lnTo>
                    <a:pt x="370" y="380"/>
                  </a:lnTo>
                  <a:lnTo>
                    <a:pt x="369" y="382"/>
                  </a:lnTo>
                  <a:lnTo>
                    <a:pt x="368" y="384"/>
                  </a:lnTo>
                  <a:lnTo>
                    <a:pt x="367" y="386"/>
                  </a:lnTo>
                  <a:lnTo>
                    <a:pt x="367" y="386"/>
                  </a:lnTo>
                  <a:lnTo>
                    <a:pt x="369" y="388"/>
                  </a:lnTo>
                  <a:lnTo>
                    <a:pt x="372" y="394"/>
                  </a:lnTo>
                  <a:lnTo>
                    <a:pt x="372" y="398"/>
                  </a:lnTo>
                  <a:lnTo>
                    <a:pt x="372" y="399"/>
                  </a:lnTo>
                  <a:lnTo>
                    <a:pt x="367" y="403"/>
                  </a:lnTo>
                  <a:lnTo>
                    <a:pt x="365" y="404"/>
                  </a:lnTo>
                  <a:lnTo>
                    <a:pt x="364" y="406"/>
                  </a:lnTo>
                  <a:lnTo>
                    <a:pt x="363" y="406"/>
                  </a:lnTo>
                  <a:lnTo>
                    <a:pt x="362" y="405"/>
                  </a:lnTo>
                  <a:lnTo>
                    <a:pt x="361" y="404"/>
                  </a:lnTo>
                  <a:lnTo>
                    <a:pt x="360" y="403"/>
                  </a:lnTo>
                  <a:lnTo>
                    <a:pt x="358" y="402"/>
                  </a:lnTo>
                  <a:lnTo>
                    <a:pt x="358" y="403"/>
                  </a:lnTo>
                  <a:lnTo>
                    <a:pt x="358" y="403"/>
                  </a:lnTo>
                  <a:lnTo>
                    <a:pt x="357" y="404"/>
                  </a:lnTo>
                  <a:lnTo>
                    <a:pt x="357" y="404"/>
                  </a:lnTo>
                  <a:lnTo>
                    <a:pt x="355" y="404"/>
                  </a:lnTo>
                  <a:lnTo>
                    <a:pt x="355" y="404"/>
                  </a:lnTo>
                  <a:lnTo>
                    <a:pt x="354" y="405"/>
                  </a:lnTo>
                  <a:lnTo>
                    <a:pt x="353" y="407"/>
                  </a:lnTo>
                  <a:lnTo>
                    <a:pt x="353" y="408"/>
                  </a:lnTo>
                  <a:lnTo>
                    <a:pt x="348" y="411"/>
                  </a:lnTo>
                  <a:lnTo>
                    <a:pt x="348" y="412"/>
                  </a:lnTo>
                  <a:lnTo>
                    <a:pt x="348" y="414"/>
                  </a:lnTo>
                  <a:lnTo>
                    <a:pt x="348" y="414"/>
                  </a:lnTo>
                  <a:lnTo>
                    <a:pt x="347" y="414"/>
                  </a:lnTo>
                  <a:lnTo>
                    <a:pt x="347" y="415"/>
                  </a:lnTo>
                  <a:lnTo>
                    <a:pt x="347" y="415"/>
                  </a:lnTo>
                  <a:lnTo>
                    <a:pt x="347" y="417"/>
                  </a:lnTo>
                  <a:lnTo>
                    <a:pt x="348" y="417"/>
                  </a:lnTo>
                  <a:lnTo>
                    <a:pt x="350" y="417"/>
                  </a:lnTo>
                  <a:lnTo>
                    <a:pt x="350" y="417"/>
                  </a:lnTo>
                  <a:lnTo>
                    <a:pt x="351" y="421"/>
                  </a:lnTo>
                  <a:lnTo>
                    <a:pt x="351" y="421"/>
                  </a:lnTo>
                  <a:lnTo>
                    <a:pt x="352" y="421"/>
                  </a:lnTo>
                  <a:lnTo>
                    <a:pt x="353" y="421"/>
                  </a:lnTo>
                  <a:lnTo>
                    <a:pt x="353" y="421"/>
                  </a:lnTo>
                  <a:lnTo>
                    <a:pt x="354" y="421"/>
                  </a:lnTo>
                  <a:lnTo>
                    <a:pt x="354" y="421"/>
                  </a:lnTo>
                  <a:lnTo>
                    <a:pt x="354" y="421"/>
                  </a:lnTo>
                  <a:lnTo>
                    <a:pt x="354" y="422"/>
                  </a:lnTo>
                  <a:lnTo>
                    <a:pt x="353" y="422"/>
                  </a:lnTo>
                  <a:lnTo>
                    <a:pt x="351" y="423"/>
                  </a:lnTo>
                  <a:lnTo>
                    <a:pt x="351" y="424"/>
                  </a:lnTo>
                  <a:lnTo>
                    <a:pt x="351" y="428"/>
                  </a:lnTo>
                  <a:lnTo>
                    <a:pt x="351" y="429"/>
                  </a:lnTo>
                  <a:lnTo>
                    <a:pt x="350" y="431"/>
                  </a:lnTo>
                  <a:lnTo>
                    <a:pt x="350" y="432"/>
                  </a:lnTo>
                  <a:lnTo>
                    <a:pt x="350" y="433"/>
                  </a:lnTo>
                  <a:lnTo>
                    <a:pt x="350" y="433"/>
                  </a:lnTo>
                  <a:lnTo>
                    <a:pt x="349" y="433"/>
                  </a:lnTo>
                  <a:lnTo>
                    <a:pt x="348" y="434"/>
                  </a:lnTo>
                  <a:lnTo>
                    <a:pt x="348" y="435"/>
                  </a:lnTo>
                  <a:lnTo>
                    <a:pt x="348" y="435"/>
                  </a:lnTo>
                  <a:lnTo>
                    <a:pt x="348" y="435"/>
                  </a:lnTo>
                  <a:lnTo>
                    <a:pt x="348" y="435"/>
                  </a:lnTo>
                  <a:lnTo>
                    <a:pt x="346" y="436"/>
                  </a:lnTo>
                  <a:lnTo>
                    <a:pt x="341" y="441"/>
                  </a:lnTo>
                  <a:lnTo>
                    <a:pt x="340" y="442"/>
                  </a:lnTo>
                  <a:lnTo>
                    <a:pt x="340" y="442"/>
                  </a:lnTo>
                  <a:lnTo>
                    <a:pt x="339" y="443"/>
                  </a:lnTo>
                  <a:lnTo>
                    <a:pt x="338" y="443"/>
                  </a:lnTo>
                  <a:lnTo>
                    <a:pt x="338" y="443"/>
                  </a:lnTo>
                  <a:lnTo>
                    <a:pt x="339" y="445"/>
                  </a:lnTo>
                  <a:lnTo>
                    <a:pt x="339" y="447"/>
                  </a:lnTo>
                  <a:lnTo>
                    <a:pt x="338" y="447"/>
                  </a:lnTo>
                  <a:lnTo>
                    <a:pt x="337" y="447"/>
                  </a:lnTo>
                  <a:lnTo>
                    <a:pt x="336" y="448"/>
                  </a:lnTo>
                  <a:lnTo>
                    <a:pt x="335" y="448"/>
                  </a:lnTo>
                  <a:lnTo>
                    <a:pt x="331" y="452"/>
                  </a:lnTo>
                  <a:lnTo>
                    <a:pt x="330" y="454"/>
                  </a:lnTo>
                  <a:lnTo>
                    <a:pt x="330" y="456"/>
                  </a:lnTo>
                  <a:lnTo>
                    <a:pt x="330" y="457"/>
                  </a:lnTo>
                  <a:lnTo>
                    <a:pt x="329" y="458"/>
                  </a:lnTo>
                  <a:lnTo>
                    <a:pt x="329" y="458"/>
                  </a:lnTo>
                  <a:lnTo>
                    <a:pt x="327" y="457"/>
                  </a:lnTo>
                  <a:lnTo>
                    <a:pt x="327" y="458"/>
                  </a:lnTo>
                  <a:lnTo>
                    <a:pt x="326" y="458"/>
                  </a:lnTo>
                  <a:lnTo>
                    <a:pt x="325" y="458"/>
                  </a:lnTo>
                  <a:lnTo>
                    <a:pt x="324" y="458"/>
                  </a:lnTo>
                  <a:lnTo>
                    <a:pt x="323" y="459"/>
                  </a:lnTo>
                  <a:lnTo>
                    <a:pt x="323" y="459"/>
                  </a:lnTo>
                  <a:lnTo>
                    <a:pt x="322" y="459"/>
                  </a:lnTo>
                  <a:lnTo>
                    <a:pt x="321" y="459"/>
                  </a:lnTo>
                  <a:lnTo>
                    <a:pt x="320" y="459"/>
                  </a:lnTo>
                  <a:lnTo>
                    <a:pt x="320" y="457"/>
                  </a:lnTo>
                  <a:lnTo>
                    <a:pt x="319" y="458"/>
                  </a:lnTo>
                  <a:lnTo>
                    <a:pt x="318" y="461"/>
                  </a:lnTo>
                  <a:lnTo>
                    <a:pt x="316" y="463"/>
                  </a:lnTo>
                  <a:lnTo>
                    <a:pt x="316" y="466"/>
                  </a:lnTo>
                  <a:lnTo>
                    <a:pt x="316" y="467"/>
                  </a:lnTo>
                  <a:lnTo>
                    <a:pt x="316" y="468"/>
                  </a:lnTo>
                  <a:lnTo>
                    <a:pt x="316" y="470"/>
                  </a:lnTo>
                  <a:lnTo>
                    <a:pt x="317" y="476"/>
                  </a:lnTo>
                  <a:lnTo>
                    <a:pt x="317" y="477"/>
                  </a:lnTo>
                  <a:lnTo>
                    <a:pt x="316" y="478"/>
                  </a:lnTo>
                  <a:lnTo>
                    <a:pt x="316" y="480"/>
                  </a:lnTo>
                  <a:lnTo>
                    <a:pt x="316" y="482"/>
                  </a:lnTo>
                  <a:lnTo>
                    <a:pt x="315" y="482"/>
                  </a:lnTo>
                  <a:lnTo>
                    <a:pt x="316" y="483"/>
                  </a:lnTo>
                  <a:lnTo>
                    <a:pt x="316" y="483"/>
                  </a:lnTo>
                  <a:lnTo>
                    <a:pt x="316" y="483"/>
                  </a:lnTo>
                  <a:lnTo>
                    <a:pt x="316" y="484"/>
                  </a:lnTo>
                  <a:lnTo>
                    <a:pt x="316" y="485"/>
                  </a:lnTo>
                  <a:lnTo>
                    <a:pt x="316" y="487"/>
                  </a:lnTo>
                  <a:lnTo>
                    <a:pt x="316" y="489"/>
                  </a:lnTo>
                  <a:lnTo>
                    <a:pt x="318" y="491"/>
                  </a:lnTo>
                  <a:lnTo>
                    <a:pt x="320" y="493"/>
                  </a:lnTo>
                  <a:lnTo>
                    <a:pt x="321" y="495"/>
                  </a:lnTo>
                  <a:lnTo>
                    <a:pt x="322" y="499"/>
                  </a:lnTo>
                  <a:lnTo>
                    <a:pt x="323" y="500"/>
                  </a:lnTo>
                  <a:lnTo>
                    <a:pt x="323" y="501"/>
                  </a:lnTo>
                  <a:lnTo>
                    <a:pt x="323" y="503"/>
                  </a:lnTo>
                  <a:lnTo>
                    <a:pt x="323" y="504"/>
                  </a:lnTo>
                  <a:lnTo>
                    <a:pt x="323" y="504"/>
                  </a:lnTo>
                  <a:lnTo>
                    <a:pt x="323" y="506"/>
                  </a:lnTo>
                  <a:lnTo>
                    <a:pt x="323" y="507"/>
                  </a:lnTo>
                  <a:lnTo>
                    <a:pt x="323" y="510"/>
                  </a:lnTo>
                  <a:lnTo>
                    <a:pt x="324" y="511"/>
                  </a:lnTo>
                  <a:lnTo>
                    <a:pt x="325" y="511"/>
                  </a:lnTo>
                  <a:lnTo>
                    <a:pt x="325" y="512"/>
                  </a:lnTo>
                  <a:lnTo>
                    <a:pt x="325" y="514"/>
                  </a:lnTo>
                  <a:lnTo>
                    <a:pt x="325" y="515"/>
                  </a:lnTo>
                  <a:lnTo>
                    <a:pt x="324" y="516"/>
                  </a:lnTo>
                  <a:lnTo>
                    <a:pt x="324" y="516"/>
                  </a:lnTo>
                  <a:lnTo>
                    <a:pt x="323" y="516"/>
                  </a:lnTo>
                  <a:lnTo>
                    <a:pt x="323" y="517"/>
                  </a:lnTo>
                  <a:lnTo>
                    <a:pt x="322" y="517"/>
                  </a:lnTo>
                  <a:lnTo>
                    <a:pt x="322" y="517"/>
                  </a:lnTo>
                  <a:lnTo>
                    <a:pt x="322" y="518"/>
                  </a:lnTo>
                  <a:lnTo>
                    <a:pt x="323" y="518"/>
                  </a:lnTo>
                  <a:lnTo>
                    <a:pt x="323" y="518"/>
                  </a:lnTo>
                  <a:lnTo>
                    <a:pt x="322" y="519"/>
                  </a:lnTo>
                  <a:lnTo>
                    <a:pt x="322" y="520"/>
                  </a:lnTo>
                  <a:lnTo>
                    <a:pt x="322" y="520"/>
                  </a:lnTo>
                  <a:lnTo>
                    <a:pt x="322" y="522"/>
                  </a:lnTo>
                  <a:lnTo>
                    <a:pt x="323" y="523"/>
                  </a:lnTo>
                  <a:lnTo>
                    <a:pt x="322" y="524"/>
                  </a:lnTo>
                  <a:lnTo>
                    <a:pt x="322" y="525"/>
                  </a:lnTo>
                  <a:lnTo>
                    <a:pt x="321" y="525"/>
                  </a:lnTo>
                  <a:lnTo>
                    <a:pt x="319" y="526"/>
                  </a:lnTo>
                  <a:lnTo>
                    <a:pt x="316" y="525"/>
                  </a:lnTo>
                  <a:lnTo>
                    <a:pt x="316" y="525"/>
                  </a:lnTo>
                  <a:lnTo>
                    <a:pt x="316" y="525"/>
                  </a:lnTo>
                  <a:lnTo>
                    <a:pt x="315" y="525"/>
                  </a:lnTo>
                  <a:lnTo>
                    <a:pt x="313" y="527"/>
                  </a:lnTo>
                  <a:lnTo>
                    <a:pt x="312" y="528"/>
                  </a:lnTo>
                  <a:lnTo>
                    <a:pt x="310" y="528"/>
                  </a:lnTo>
                  <a:lnTo>
                    <a:pt x="309" y="529"/>
                  </a:lnTo>
                  <a:lnTo>
                    <a:pt x="306" y="533"/>
                  </a:lnTo>
                  <a:lnTo>
                    <a:pt x="306" y="533"/>
                  </a:lnTo>
                  <a:lnTo>
                    <a:pt x="305" y="534"/>
                  </a:lnTo>
                  <a:lnTo>
                    <a:pt x="304" y="534"/>
                  </a:lnTo>
                  <a:lnTo>
                    <a:pt x="303" y="534"/>
                  </a:lnTo>
                  <a:lnTo>
                    <a:pt x="303" y="532"/>
                  </a:lnTo>
                  <a:lnTo>
                    <a:pt x="300" y="532"/>
                  </a:lnTo>
                  <a:lnTo>
                    <a:pt x="300" y="530"/>
                  </a:lnTo>
                  <a:lnTo>
                    <a:pt x="301" y="528"/>
                  </a:lnTo>
                  <a:lnTo>
                    <a:pt x="301" y="526"/>
                  </a:lnTo>
                  <a:lnTo>
                    <a:pt x="301" y="525"/>
                  </a:lnTo>
                  <a:lnTo>
                    <a:pt x="300" y="525"/>
                  </a:lnTo>
                  <a:lnTo>
                    <a:pt x="299" y="525"/>
                  </a:lnTo>
                  <a:lnTo>
                    <a:pt x="297" y="524"/>
                  </a:lnTo>
                  <a:lnTo>
                    <a:pt x="297" y="525"/>
                  </a:lnTo>
                  <a:lnTo>
                    <a:pt x="294" y="526"/>
                  </a:lnTo>
                  <a:lnTo>
                    <a:pt x="292" y="527"/>
                  </a:lnTo>
                  <a:lnTo>
                    <a:pt x="290" y="528"/>
                  </a:lnTo>
                  <a:lnTo>
                    <a:pt x="289" y="528"/>
                  </a:lnTo>
                  <a:lnTo>
                    <a:pt x="288" y="528"/>
                  </a:lnTo>
                  <a:lnTo>
                    <a:pt x="287" y="529"/>
                  </a:lnTo>
                  <a:lnTo>
                    <a:pt x="287" y="531"/>
                  </a:lnTo>
                  <a:lnTo>
                    <a:pt x="286" y="532"/>
                  </a:lnTo>
                  <a:lnTo>
                    <a:pt x="284" y="532"/>
                  </a:lnTo>
                  <a:lnTo>
                    <a:pt x="283" y="532"/>
                  </a:lnTo>
                  <a:lnTo>
                    <a:pt x="282" y="533"/>
                  </a:lnTo>
                  <a:lnTo>
                    <a:pt x="281" y="533"/>
                  </a:lnTo>
                  <a:lnTo>
                    <a:pt x="280" y="533"/>
                  </a:lnTo>
                  <a:lnTo>
                    <a:pt x="279" y="534"/>
                  </a:lnTo>
                  <a:lnTo>
                    <a:pt x="278" y="536"/>
                  </a:lnTo>
                  <a:lnTo>
                    <a:pt x="278" y="536"/>
                  </a:lnTo>
                  <a:lnTo>
                    <a:pt x="274" y="539"/>
                  </a:lnTo>
                  <a:lnTo>
                    <a:pt x="273" y="541"/>
                  </a:lnTo>
                  <a:lnTo>
                    <a:pt x="272" y="542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1" y="542"/>
                  </a:lnTo>
                  <a:lnTo>
                    <a:pt x="261" y="542"/>
                  </a:lnTo>
                  <a:lnTo>
                    <a:pt x="260" y="543"/>
                  </a:lnTo>
                  <a:lnTo>
                    <a:pt x="259" y="545"/>
                  </a:lnTo>
                  <a:lnTo>
                    <a:pt x="258" y="545"/>
                  </a:lnTo>
                  <a:lnTo>
                    <a:pt x="257" y="546"/>
                  </a:lnTo>
                  <a:lnTo>
                    <a:pt x="257" y="546"/>
                  </a:lnTo>
                  <a:lnTo>
                    <a:pt x="256" y="546"/>
                  </a:lnTo>
                  <a:lnTo>
                    <a:pt x="256" y="546"/>
                  </a:lnTo>
                  <a:lnTo>
                    <a:pt x="255" y="545"/>
                  </a:lnTo>
                  <a:lnTo>
                    <a:pt x="254" y="544"/>
                  </a:lnTo>
                  <a:lnTo>
                    <a:pt x="254" y="544"/>
                  </a:lnTo>
                  <a:lnTo>
                    <a:pt x="254" y="543"/>
                  </a:lnTo>
                  <a:lnTo>
                    <a:pt x="253" y="542"/>
                  </a:lnTo>
                  <a:lnTo>
                    <a:pt x="253" y="541"/>
                  </a:lnTo>
                  <a:lnTo>
                    <a:pt x="252" y="540"/>
                  </a:lnTo>
                  <a:lnTo>
                    <a:pt x="253" y="539"/>
                  </a:lnTo>
                  <a:lnTo>
                    <a:pt x="253" y="539"/>
                  </a:lnTo>
                  <a:lnTo>
                    <a:pt x="252" y="538"/>
                  </a:lnTo>
                  <a:lnTo>
                    <a:pt x="252" y="538"/>
                  </a:lnTo>
                  <a:lnTo>
                    <a:pt x="252" y="537"/>
                  </a:lnTo>
                  <a:lnTo>
                    <a:pt x="249" y="536"/>
                  </a:lnTo>
                  <a:lnTo>
                    <a:pt x="247" y="533"/>
                  </a:lnTo>
                  <a:lnTo>
                    <a:pt x="247" y="533"/>
                  </a:lnTo>
                  <a:lnTo>
                    <a:pt x="246" y="533"/>
                  </a:lnTo>
                  <a:lnTo>
                    <a:pt x="246" y="533"/>
                  </a:lnTo>
                  <a:lnTo>
                    <a:pt x="245" y="533"/>
                  </a:lnTo>
                  <a:lnTo>
                    <a:pt x="245" y="534"/>
                  </a:lnTo>
                  <a:lnTo>
                    <a:pt x="244" y="535"/>
                  </a:lnTo>
                  <a:lnTo>
                    <a:pt x="243" y="535"/>
                  </a:lnTo>
                  <a:lnTo>
                    <a:pt x="243" y="535"/>
                  </a:lnTo>
                  <a:lnTo>
                    <a:pt x="242" y="535"/>
                  </a:lnTo>
                  <a:lnTo>
                    <a:pt x="241" y="534"/>
                  </a:lnTo>
                  <a:lnTo>
                    <a:pt x="241" y="533"/>
                  </a:lnTo>
                  <a:lnTo>
                    <a:pt x="240" y="532"/>
                  </a:lnTo>
                  <a:lnTo>
                    <a:pt x="240" y="532"/>
                  </a:lnTo>
                  <a:lnTo>
                    <a:pt x="241" y="532"/>
                  </a:lnTo>
                  <a:lnTo>
                    <a:pt x="241" y="531"/>
                  </a:lnTo>
                  <a:lnTo>
                    <a:pt x="241" y="531"/>
                  </a:lnTo>
                  <a:lnTo>
                    <a:pt x="240" y="529"/>
                  </a:lnTo>
                  <a:lnTo>
                    <a:pt x="241" y="529"/>
                  </a:lnTo>
                  <a:lnTo>
                    <a:pt x="241" y="529"/>
                  </a:lnTo>
                  <a:lnTo>
                    <a:pt x="242" y="528"/>
                  </a:lnTo>
                  <a:lnTo>
                    <a:pt x="242" y="527"/>
                  </a:lnTo>
                  <a:lnTo>
                    <a:pt x="243" y="527"/>
                  </a:lnTo>
                  <a:lnTo>
                    <a:pt x="244" y="527"/>
                  </a:lnTo>
                  <a:lnTo>
                    <a:pt x="245" y="526"/>
                  </a:lnTo>
                  <a:lnTo>
                    <a:pt x="245" y="525"/>
                  </a:lnTo>
                  <a:lnTo>
                    <a:pt x="245" y="525"/>
                  </a:lnTo>
                  <a:lnTo>
                    <a:pt x="245" y="525"/>
                  </a:lnTo>
                  <a:lnTo>
                    <a:pt x="245" y="525"/>
                  </a:lnTo>
                  <a:lnTo>
                    <a:pt x="244" y="524"/>
                  </a:lnTo>
                  <a:lnTo>
                    <a:pt x="243" y="524"/>
                  </a:lnTo>
                  <a:lnTo>
                    <a:pt x="243" y="523"/>
                  </a:lnTo>
                  <a:lnTo>
                    <a:pt x="242" y="522"/>
                  </a:lnTo>
                  <a:lnTo>
                    <a:pt x="241" y="520"/>
                  </a:lnTo>
                  <a:lnTo>
                    <a:pt x="241" y="519"/>
                  </a:lnTo>
                  <a:lnTo>
                    <a:pt x="240" y="518"/>
                  </a:lnTo>
                  <a:lnTo>
                    <a:pt x="240" y="517"/>
                  </a:lnTo>
                  <a:lnTo>
                    <a:pt x="238" y="516"/>
                  </a:lnTo>
                  <a:lnTo>
                    <a:pt x="237" y="515"/>
                  </a:lnTo>
                  <a:lnTo>
                    <a:pt x="234" y="514"/>
                  </a:lnTo>
                  <a:lnTo>
                    <a:pt x="233" y="513"/>
                  </a:lnTo>
                  <a:lnTo>
                    <a:pt x="232" y="511"/>
                  </a:lnTo>
                  <a:lnTo>
                    <a:pt x="232" y="511"/>
                  </a:lnTo>
                  <a:lnTo>
                    <a:pt x="232" y="511"/>
                  </a:lnTo>
                  <a:lnTo>
                    <a:pt x="232" y="511"/>
                  </a:lnTo>
                  <a:lnTo>
                    <a:pt x="233" y="510"/>
                  </a:lnTo>
                  <a:lnTo>
                    <a:pt x="233" y="509"/>
                  </a:lnTo>
                  <a:lnTo>
                    <a:pt x="234" y="508"/>
                  </a:lnTo>
                  <a:lnTo>
                    <a:pt x="234" y="506"/>
                  </a:lnTo>
                  <a:lnTo>
                    <a:pt x="236" y="503"/>
                  </a:lnTo>
                  <a:lnTo>
                    <a:pt x="237" y="502"/>
                  </a:lnTo>
                  <a:lnTo>
                    <a:pt x="237" y="500"/>
                  </a:lnTo>
                  <a:lnTo>
                    <a:pt x="237" y="499"/>
                  </a:lnTo>
                  <a:lnTo>
                    <a:pt x="237" y="499"/>
                  </a:lnTo>
                  <a:lnTo>
                    <a:pt x="236" y="498"/>
                  </a:lnTo>
                  <a:lnTo>
                    <a:pt x="236" y="498"/>
                  </a:lnTo>
                  <a:lnTo>
                    <a:pt x="235" y="497"/>
                  </a:lnTo>
                  <a:lnTo>
                    <a:pt x="234" y="497"/>
                  </a:lnTo>
                  <a:lnTo>
                    <a:pt x="234" y="498"/>
                  </a:lnTo>
                  <a:lnTo>
                    <a:pt x="233" y="499"/>
                  </a:lnTo>
                  <a:lnTo>
                    <a:pt x="233" y="501"/>
                  </a:lnTo>
                  <a:lnTo>
                    <a:pt x="233" y="501"/>
                  </a:lnTo>
                  <a:lnTo>
                    <a:pt x="233" y="502"/>
                  </a:lnTo>
                  <a:lnTo>
                    <a:pt x="232" y="502"/>
                  </a:lnTo>
                  <a:lnTo>
                    <a:pt x="231" y="501"/>
                  </a:lnTo>
                  <a:lnTo>
                    <a:pt x="230" y="501"/>
                  </a:lnTo>
                  <a:lnTo>
                    <a:pt x="229" y="499"/>
                  </a:lnTo>
                  <a:lnTo>
                    <a:pt x="229" y="499"/>
                  </a:lnTo>
                  <a:lnTo>
                    <a:pt x="229" y="495"/>
                  </a:lnTo>
                  <a:lnTo>
                    <a:pt x="228" y="494"/>
                  </a:lnTo>
                  <a:lnTo>
                    <a:pt x="228" y="493"/>
                  </a:lnTo>
                  <a:lnTo>
                    <a:pt x="227" y="492"/>
                  </a:lnTo>
                  <a:lnTo>
                    <a:pt x="217" y="483"/>
                  </a:lnTo>
                  <a:lnTo>
                    <a:pt x="217" y="483"/>
                  </a:lnTo>
                  <a:lnTo>
                    <a:pt x="216" y="482"/>
                  </a:lnTo>
                  <a:lnTo>
                    <a:pt x="216" y="480"/>
                  </a:lnTo>
                  <a:lnTo>
                    <a:pt x="217" y="478"/>
                  </a:lnTo>
                  <a:lnTo>
                    <a:pt x="217" y="476"/>
                  </a:lnTo>
                  <a:lnTo>
                    <a:pt x="218" y="475"/>
                  </a:lnTo>
                  <a:lnTo>
                    <a:pt x="219" y="473"/>
                  </a:lnTo>
                  <a:lnTo>
                    <a:pt x="218" y="472"/>
                  </a:lnTo>
                  <a:lnTo>
                    <a:pt x="218" y="471"/>
                  </a:lnTo>
                  <a:lnTo>
                    <a:pt x="217" y="471"/>
                  </a:lnTo>
                  <a:lnTo>
                    <a:pt x="217" y="471"/>
                  </a:lnTo>
                  <a:lnTo>
                    <a:pt x="213" y="471"/>
                  </a:lnTo>
                  <a:lnTo>
                    <a:pt x="213" y="471"/>
                  </a:lnTo>
                  <a:lnTo>
                    <a:pt x="212" y="471"/>
                  </a:lnTo>
                  <a:lnTo>
                    <a:pt x="212" y="472"/>
                  </a:lnTo>
                  <a:lnTo>
                    <a:pt x="210" y="473"/>
                  </a:lnTo>
                  <a:lnTo>
                    <a:pt x="210" y="473"/>
                  </a:lnTo>
                  <a:lnTo>
                    <a:pt x="209" y="473"/>
                  </a:lnTo>
                  <a:lnTo>
                    <a:pt x="208" y="472"/>
                  </a:lnTo>
                  <a:lnTo>
                    <a:pt x="208" y="471"/>
                  </a:lnTo>
                  <a:lnTo>
                    <a:pt x="208" y="470"/>
                  </a:lnTo>
                  <a:lnTo>
                    <a:pt x="208" y="469"/>
                  </a:lnTo>
                  <a:lnTo>
                    <a:pt x="208" y="465"/>
                  </a:lnTo>
                  <a:lnTo>
                    <a:pt x="208" y="463"/>
                  </a:lnTo>
                  <a:lnTo>
                    <a:pt x="206" y="461"/>
                  </a:lnTo>
                  <a:lnTo>
                    <a:pt x="205" y="456"/>
                  </a:lnTo>
                  <a:lnTo>
                    <a:pt x="204" y="456"/>
                  </a:lnTo>
                  <a:lnTo>
                    <a:pt x="203" y="455"/>
                  </a:lnTo>
                  <a:lnTo>
                    <a:pt x="203" y="455"/>
                  </a:lnTo>
                  <a:lnTo>
                    <a:pt x="201" y="454"/>
                  </a:lnTo>
                  <a:lnTo>
                    <a:pt x="201" y="453"/>
                  </a:lnTo>
                  <a:lnTo>
                    <a:pt x="200" y="452"/>
                  </a:lnTo>
                  <a:lnTo>
                    <a:pt x="200" y="452"/>
                  </a:lnTo>
                  <a:lnTo>
                    <a:pt x="201" y="449"/>
                  </a:lnTo>
                  <a:lnTo>
                    <a:pt x="201" y="449"/>
                  </a:lnTo>
                  <a:lnTo>
                    <a:pt x="189" y="428"/>
                  </a:lnTo>
                  <a:lnTo>
                    <a:pt x="187" y="427"/>
                  </a:lnTo>
                  <a:lnTo>
                    <a:pt x="187" y="427"/>
                  </a:lnTo>
                  <a:lnTo>
                    <a:pt x="186" y="427"/>
                  </a:lnTo>
                  <a:lnTo>
                    <a:pt x="185" y="428"/>
                  </a:lnTo>
                  <a:lnTo>
                    <a:pt x="185" y="428"/>
                  </a:lnTo>
                  <a:lnTo>
                    <a:pt x="184" y="430"/>
                  </a:lnTo>
                  <a:lnTo>
                    <a:pt x="184" y="430"/>
                  </a:lnTo>
                  <a:lnTo>
                    <a:pt x="183" y="431"/>
                  </a:lnTo>
                  <a:lnTo>
                    <a:pt x="182" y="432"/>
                  </a:lnTo>
                  <a:lnTo>
                    <a:pt x="182" y="432"/>
                  </a:lnTo>
                  <a:lnTo>
                    <a:pt x="181" y="432"/>
                  </a:lnTo>
                  <a:lnTo>
                    <a:pt x="180" y="431"/>
                  </a:lnTo>
                  <a:lnTo>
                    <a:pt x="178" y="430"/>
                  </a:lnTo>
                  <a:lnTo>
                    <a:pt x="177" y="429"/>
                  </a:lnTo>
                  <a:lnTo>
                    <a:pt x="177" y="429"/>
                  </a:lnTo>
                  <a:lnTo>
                    <a:pt x="176" y="430"/>
                  </a:lnTo>
                  <a:lnTo>
                    <a:pt x="175" y="430"/>
                  </a:lnTo>
                  <a:lnTo>
                    <a:pt x="175" y="431"/>
                  </a:lnTo>
                  <a:lnTo>
                    <a:pt x="171" y="436"/>
                  </a:lnTo>
                  <a:lnTo>
                    <a:pt x="170" y="437"/>
                  </a:lnTo>
                  <a:lnTo>
                    <a:pt x="168" y="435"/>
                  </a:lnTo>
                  <a:lnTo>
                    <a:pt x="168" y="435"/>
                  </a:lnTo>
                  <a:lnTo>
                    <a:pt x="168" y="435"/>
                  </a:lnTo>
                  <a:lnTo>
                    <a:pt x="168" y="435"/>
                  </a:lnTo>
                  <a:lnTo>
                    <a:pt x="168" y="431"/>
                  </a:lnTo>
                  <a:lnTo>
                    <a:pt x="168" y="431"/>
                  </a:lnTo>
                  <a:lnTo>
                    <a:pt x="168" y="430"/>
                  </a:lnTo>
                  <a:lnTo>
                    <a:pt x="168" y="429"/>
                  </a:lnTo>
                  <a:lnTo>
                    <a:pt x="168" y="428"/>
                  </a:lnTo>
                  <a:lnTo>
                    <a:pt x="167" y="428"/>
                  </a:lnTo>
                  <a:lnTo>
                    <a:pt x="164" y="428"/>
                  </a:lnTo>
                  <a:lnTo>
                    <a:pt x="163" y="428"/>
                  </a:lnTo>
                  <a:lnTo>
                    <a:pt x="163" y="427"/>
                  </a:lnTo>
                  <a:lnTo>
                    <a:pt x="162" y="426"/>
                  </a:lnTo>
                  <a:lnTo>
                    <a:pt x="161" y="423"/>
                  </a:lnTo>
                  <a:lnTo>
                    <a:pt x="160" y="422"/>
                  </a:lnTo>
                  <a:lnTo>
                    <a:pt x="156" y="419"/>
                  </a:lnTo>
                  <a:lnTo>
                    <a:pt x="156" y="417"/>
                  </a:lnTo>
                  <a:lnTo>
                    <a:pt x="154" y="415"/>
                  </a:lnTo>
                  <a:lnTo>
                    <a:pt x="154" y="414"/>
                  </a:lnTo>
                  <a:lnTo>
                    <a:pt x="153" y="410"/>
                  </a:lnTo>
                  <a:lnTo>
                    <a:pt x="152" y="410"/>
                  </a:lnTo>
                  <a:lnTo>
                    <a:pt x="152" y="409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5" y="407"/>
                  </a:lnTo>
                  <a:lnTo>
                    <a:pt x="157" y="407"/>
                  </a:lnTo>
                  <a:lnTo>
                    <a:pt x="159" y="406"/>
                  </a:lnTo>
                  <a:lnTo>
                    <a:pt x="160" y="405"/>
                  </a:lnTo>
                  <a:lnTo>
                    <a:pt x="161" y="404"/>
                  </a:lnTo>
                  <a:lnTo>
                    <a:pt x="161" y="403"/>
                  </a:lnTo>
                  <a:lnTo>
                    <a:pt x="160" y="403"/>
                  </a:lnTo>
                  <a:lnTo>
                    <a:pt x="159" y="402"/>
                  </a:lnTo>
                  <a:lnTo>
                    <a:pt x="159" y="401"/>
                  </a:lnTo>
                  <a:lnTo>
                    <a:pt x="159" y="400"/>
                  </a:lnTo>
                  <a:lnTo>
                    <a:pt x="160" y="400"/>
                  </a:lnTo>
                  <a:lnTo>
                    <a:pt x="159" y="399"/>
                  </a:lnTo>
                  <a:lnTo>
                    <a:pt x="159" y="398"/>
                  </a:lnTo>
                  <a:lnTo>
                    <a:pt x="158" y="397"/>
                  </a:lnTo>
                  <a:lnTo>
                    <a:pt x="155" y="395"/>
                  </a:lnTo>
                  <a:lnTo>
                    <a:pt x="154" y="394"/>
                  </a:lnTo>
                  <a:lnTo>
                    <a:pt x="153" y="393"/>
                  </a:lnTo>
                  <a:lnTo>
                    <a:pt x="151" y="391"/>
                  </a:lnTo>
                  <a:lnTo>
                    <a:pt x="150" y="389"/>
                  </a:lnTo>
                  <a:lnTo>
                    <a:pt x="150" y="388"/>
                  </a:lnTo>
                  <a:lnTo>
                    <a:pt x="149" y="385"/>
                  </a:lnTo>
                  <a:lnTo>
                    <a:pt x="149" y="384"/>
                  </a:lnTo>
                  <a:lnTo>
                    <a:pt x="148" y="384"/>
                  </a:lnTo>
                  <a:lnTo>
                    <a:pt x="147" y="383"/>
                  </a:lnTo>
                  <a:lnTo>
                    <a:pt x="147" y="382"/>
                  </a:lnTo>
                  <a:lnTo>
                    <a:pt x="145" y="382"/>
                  </a:lnTo>
                  <a:lnTo>
                    <a:pt x="145" y="382"/>
                  </a:lnTo>
                  <a:lnTo>
                    <a:pt x="144" y="382"/>
                  </a:lnTo>
                  <a:lnTo>
                    <a:pt x="143" y="382"/>
                  </a:lnTo>
                  <a:lnTo>
                    <a:pt x="143" y="381"/>
                  </a:lnTo>
                  <a:lnTo>
                    <a:pt x="142" y="380"/>
                  </a:lnTo>
                  <a:lnTo>
                    <a:pt x="142" y="380"/>
                  </a:lnTo>
                  <a:lnTo>
                    <a:pt x="142" y="380"/>
                  </a:lnTo>
                  <a:lnTo>
                    <a:pt x="142" y="379"/>
                  </a:lnTo>
                  <a:lnTo>
                    <a:pt x="142" y="378"/>
                  </a:lnTo>
                  <a:lnTo>
                    <a:pt x="142" y="377"/>
                  </a:lnTo>
                  <a:lnTo>
                    <a:pt x="142" y="376"/>
                  </a:lnTo>
                  <a:lnTo>
                    <a:pt x="141" y="376"/>
                  </a:lnTo>
                  <a:lnTo>
                    <a:pt x="140" y="375"/>
                  </a:lnTo>
                  <a:lnTo>
                    <a:pt x="139" y="374"/>
                  </a:lnTo>
                  <a:lnTo>
                    <a:pt x="138" y="374"/>
                  </a:lnTo>
                  <a:lnTo>
                    <a:pt x="137" y="373"/>
                  </a:lnTo>
                  <a:lnTo>
                    <a:pt x="137" y="373"/>
                  </a:lnTo>
                  <a:lnTo>
                    <a:pt x="136" y="373"/>
                  </a:lnTo>
                  <a:lnTo>
                    <a:pt x="135" y="372"/>
                  </a:lnTo>
                  <a:lnTo>
                    <a:pt x="135" y="371"/>
                  </a:lnTo>
                  <a:lnTo>
                    <a:pt x="135" y="370"/>
                  </a:lnTo>
                  <a:lnTo>
                    <a:pt x="135" y="366"/>
                  </a:lnTo>
                  <a:lnTo>
                    <a:pt x="135" y="366"/>
                  </a:lnTo>
                  <a:lnTo>
                    <a:pt x="135" y="366"/>
                  </a:lnTo>
                  <a:lnTo>
                    <a:pt x="135" y="365"/>
                  </a:lnTo>
                  <a:lnTo>
                    <a:pt x="135" y="365"/>
                  </a:lnTo>
                  <a:lnTo>
                    <a:pt x="133" y="366"/>
                  </a:lnTo>
                  <a:lnTo>
                    <a:pt x="132" y="366"/>
                  </a:lnTo>
                  <a:lnTo>
                    <a:pt x="131" y="366"/>
                  </a:lnTo>
                  <a:lnTo>
                    <a:pt x="129" y="367"/>
                  </a:lnTo>
                  <a:lnTo>
                    <a:pt x="129" y="368"/>
                  </a:lnTo>
                  <a:lnTo>
                    <a:pt x="128" y="368"/>
                  </a:lnTo>
                  <a:lnTo>
                    <a:pt x="128" y="371"/>
                  </a:lnTo>
                  <a:lnTo>
                    <a:pt x="128" y="372"/>
                  </a:lnTo>
                  <a:lnTo>
                    <a:pt x="127" y="373"/>
                  </a:lnTo>
                  <a:lnTo>
                    <a:pt x="126" y="374"/>
                  </a:lnTo>
                  <a:lnTo>
                    <a:pt x="125" y="375"/>
                  </a:lnTo>
                  <a:lnTo>
                    <a:pt x="124" y="376"/>
                  </a:lnTo>
                  <a:lnTo>
                    <a:pt x="124" y="380"/>
                  </a:lnTo>
                  <a:lnTo>
                    <a:pt x="123" y="381"/>
                  </a:lnTo>
                  <a:lnTo>
                    <a:pt x="123" y="382"/>
                  </a:lnTo>
                  <a:lnTo>
                    <a:pt x="122" y="382"/>
                  </a:lnTo>
                  <a:lnTo>
                    <a:pt x="121" y="382"/>
                  </a:lnTo>
                  <a:lnTo>
                    <a:pt x="121" y="383"/>
                  </a:lnTo>
                  <a:lnTo>
                    <a:pt x="120" y="384"/>
                  </a:lnTo>
                  <a:lnTo>
                    <a:pt x="117" y="385"/>
                  </a:lnTo>
                  <a:lnTo>
                    <a:pt x="116" y="385"/>
                  </a:lnTo>
                  <a:lnTo>
                    <a:pt x="116" y="386"/>
                  </a:lnTo>
                  <a:lnTo>
                    <a:pt x="115" y="386"/>
                  </a:lnTo>
                  <a:lnTo>
                    <a:pt x="115" y="387"/>
                  </a:lnTo>
                  <a:lnTo>
                    <a:pt x="115" y="387"/>
                  </a:lnTo>
                  <a:lnTo>
                    <a:pt x="115" y="387"/>
                  </a:lnTo>
                  <a:lnTo>
                    <a:pt x="115" y="388"/>
                  </a:lnTo>
                  <a:lnTo>
                    <a:pt x="116" y="389"/>
                  </a:lnTo>
                  <a:lnTo>
                    <a:pt x="116" y="390"/>
                  </a:lnTo>
                  <a:lnTo>
                    <a:pt x="117" y="391"/>
                  </a:lnTo>
                  <a:lnTo>
                    <a:pt x="116" y="391"/>
                  </a:lnTo>
                  <a:lnTo>
                    <a:pt x="116" y="393"/>
                  </a:lnTo>
                  <a:lnTo>
                    <a:pt x="116" y="394"/>
                  </a:lnTo>
                  <a:lnTo>
                    <a:pt x="115" y="395"/>
                  </a:lnTo>
                  <a:lnTo>
                    <a:pt x="116" y="398"/>
                  </a:lnTo>
                  <a:lnTo>
                    <a:pt x="117" y="400"/>
                  </a:lnTo>
                  <a:lnTo>
                    <a:pt x="117" y="403"/>
                  </a:lnTo>
                  <a:lnTo>
                    <a:pt x="118" y="403"/>
                  </a:lnTo>
                  <a:lnTo>
                    <a:pt x="117" y="407"/>
                  </a:lnTo>
                  <a:lnTo>
                    <a:pt x="117" y="412"/>
                  </a:lnTo>
                  <a:lnTo>
                    <a:pt x="117" y="412"/>
                  </a:lnTo>
                  <a:lnTo>
                    <a:pt x="116" y="411"/>
                  </a:lnTo>
                  <a:lnTo>
                    <a:pt x="116" y="409"/>
                  </a:lnTo>
                  <a:lnTo>
                    <a:pt x="115" y="408"/>
                  </a:lnTo>
                  <a:lnTo>
                    <a:pt x="114" y="406"/>
                  </a:lnTo>
                  <a:lnTo>
                    <a:pt x="113" y="405"/>
                  </a:lnTo>
                  <a:lnTo>
                    <a:pt x="112" y="405"/>
                  </a:lnTo>
                  <a:lnTo>
                    <a:pt x="112" y="405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1" y="403"/>
                  </a:lnTo>
                  <a:lnTo>
                    <a:pt x="109" y="402"/>
                  </a:lnTo>
                  <a:lnTo>
                    <a:pt x="109" y="401"/>
                  </a:lnTo>
                  <a:lnTo>
                    <a:pt x="110" y="400"/>
                  </a:lnTo>
                  <a:lnTo>
                    <a:pt x="109" y="400"/>
                  </a:lnTo>
                  <a:lnTo>
                    <a:pt x="109" y="400"/>
                  </a:lnTo>
                  <a:lnTo>
                    <a:pt x="108" y="400"/>
                  </a:lnTo>
                  <a:lnTo>
                    <a:pt x="108" y="400"/>
                  </a:lnTo>
                  <a:lnTo>
                    <a:pt x="107" y="398"/>
                  </a:lnTo>
                  <a:lnTo>
                    <a:pt x="103" y="392"/>
                  </a:lnTo>
                  <a:lnTo>
                    <a:pt x="103" y="391"/>
                  </a:lnTo>
                  <a:lnTo>
                    <a:pt x="104" y="390"/>
                  </a:lnTo>
                  <a:lnTo>
                    <a:pt x="104" y="389"/>
                  </a:lnTo>
                  <a:lnTo>
                    <a:pt x="104" y="387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3" y="384"/>
                  </a:lnTo>
                  <a:lnTo>
                    <a:pt x="103" y="383"/>
                  </a:lnTo>
                  <a:lnTo>
                    <a:pt x="104" y="382"/>
                  </a:lnTo>
                  <a:lnTo>
                    <a:pt x="104" y="381"/>
                  </a:lnTo>
                  <a:lnTo>
                    <a:pt x="103" y="380"/>
                  </a:lnTo>
                  <a:lnTo>
                    <a:pt x="103" y="380"/>
                  </a:lnTo>
                  <a:lnTo>
                    <a:pt x="103" y="379"/>
                  </a:lnTo>
                  <a:lnTo>
                    <a:pt x="103" y="379"/>
                  </a:lnTo>
                  <a:lnTo>
                    <a:pt x="101" y="378"/>
                  </a:lnTo>
                  <a:lnTo>
                    <a:pt x="101" y="377"/>
                  </a:lnTo>
                  <a:lnTo>
                    <a:pt x="101" y="376"/>
                  </a:lnTo>
                  <a:lnTo>
                    <a:pt x="100" y="375"/>
                  </a:lnTo>
                  <a:lnTo>
                    <a:pt x="100" y="374"/>
                  </a:lnTo>
                  <a:lnTo>
                    <a:pt x="100" y="373"/>
                  </a:lnTo>
                  <a:lnTo>
                    <a:pt x="101" y="372"/>
                  </a:lnTo>
                  <a:lnTo>
                    <a:pt x="101" y="372"/>
                  </a:lnTo>
                  <a:lnTo>
                    <a:pt x="100" y="370"/>
                  </a:lnTo>
                  <a:lnTo>
                    <a:pt x="100" y="367"/>
                  </a:lnTo>
                  <a:lnTo>
                    <a:pt x="100" y="366"/>
                  </a:lnTo>
                  <a:lnTo>
                    <a:pt x="100" y="365"/>
                  </a:lnTo>
                  <a:lnTo>
                    <a:pt x="100" y="360"/>
                  </a:lnTo>
                  <a:lnTo>
                    <a:pt x="100" y="358"/>
                  </a:lnTo>
                  <a:lnTo>
                    <a:pt x="100" y="349"/>
                  </a:lnTo>
                  <a:lnTo>
                    <a:pt x="100" y="340"/>
                  </a:lnTo>
                  <a:lnTo>
                    <a:pt x="100" y="338"/>
                  </a:lnTo>
                  <a:lnTo>
                    <a:pt x="99" y="338"/>
                  </a:lnTo>
                  <a:lnTo>
                    <a:pt x="98" y="336"/>
                  </a:lnTo>
                  <a:lnTo>
                    <a:pt x="98" y="335"/>
                  </a:lnTo>
                  <a:lnTo>
                    <a:pt x="98" y="332"/>
                  </a:lnTo>
                  <a:lnTo>
                    <a:pt x="97" y="331"/>
                  </a:lnTo>
                  <a:lnTo>
                    <a:pt x="97" y="330"/>
                  </a:lnTo>
                  <a:lnTo>
                    <a:pt x="97" y="328"/>
                  </a:lnTo>
                  <a:lnTo>
                    <a:pt x="96" y="321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5" y="317"/>
                  </a:lnTo>
                  <a:lnTo>
                    <a:pt x="94" y="316"/>
                  </a:lnTo>
                  <a:lnTo>
                    <a:pt x="94" y="314"/>
                  </a:lnTo>
                  <a:lnTo>
                    <a:pt x="94" y="312"/>
                  </a:lnTo>
                  <a:lnTo>
                    <a:pt x="94" y="310"/>
                  </a:lnTo>
                  <a:lnTo>
                    <a:pt x="94" y="305"/>
                  </a:lnTo>
                  <a:lnTo>
                    <a:pt x="94" y="305"/>
                  </a:lnTo>
                  <a:lnTo>
                    <a:pt x="94" y="305"/>
                  </a:lnTo>
                  <a:lnTo>
                    <a:pt x="94" y="304"/>
                  </a:lnTo>
                  <a:lnTo>
                    <a:pt x="94" y="304"/>
                  </a:lnTo>
                  <a:lnTo>
                    <a:pt x="94" y="304"/>
                  </a:lnTo>
                  <a:lnTo>
                    <a:pt x="94" y="304"/>
                  </a:lnTo>
                  <a:lnTo>
                    <a:pt x="94" y="302"/>
                  </a:lnTo>
                  <a:lnTo>
                    <a:pt x="95" y="299"/>
                  </a:lnTo>
                  <a:lnTo>
                    <a:pt x="97" y="295"/>
                  </a:lnTo>
                  <a:lnTo>
                    <a:pt x="96" y="293"/>
                  </a:lnTo>
                  <a:lnTo>
                    <a:pt x="96" y="291"/>
                  </a:lnTo>
                  <a:lnTo>
                    <a:pt x="96" y="286"/>
                  </a:lnTo>
                  <a:lnTo>
                    <a:pt x="96" y="285"/>
                  </a:lnTo>
                  <a:lnTo>
                    <a:pt x="94" y="280"/>
                  </a:lnTo>
                  <a:lnTo>
                    <a:pt x="92" y="259"/>
                  </a:lnTo>
                  <a:lnTo>
                    <a:pt x="92" y="258"/>
                  </a:lnTo>
                  <a:lnTo>
                    <a:pt x="91" y="258"/>
                  </a:lnTo>
                  <a:lnTo>
                    <a:pt x="91" y="257"/>
                  </a:lnTo>
                  <a:lnTo>
                    <a:pt x="90" y="257"/>
                  </a:lnTo>
                  <a:lnTo>
                    <a:pt x="90" y="256"/>
                  </a:lnTo>
                  <a:lnTo>
                    <a:pt x="90" y="251"/>
                  </a:lnTo>
                  <a:lnTo>
                    <a:pt x="90" y="250"/>
                  </a:lnTo>
                  <a:lnTo>
                    <a:pt x="90" y="249"/>
                  </a:lnTo>
                  <a:lnTo>
                    <a:pt x="89" y="249"/>
                  </a:lnTo>
                  <a:lnTo>
                    <a:pt x="88" y="246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90" y="243"/>
                  </a:lnTo>
                  <a:lnTo>
                    <a:pt x="91" y="242"/>
                  </a:lnTo>
                  <a:lnTo>
                    <a:pt x="92" y="242"/>
                  </a:lnTo>
                  <a:lnTo>
                    <a:pt x="91" y="240"/>
                  </a:lnTo>
                  <a:lnTo>
                    <a:pt x="91" y="239"/>
                  </a:lnTo>
                  <a:lnTo>
                    <a:pt x="88" y="238"/>
                  </a:lnTo>
                  <a:lnTo>
                    <a:pt x="87" y="237"/>
                  </a:lnTo>
                  <a:lnTo>
                    <a:pt x="84" y="234"/>
                  </a:lnTo>
                  <a:lnTo>
                    <a:pt x="82" y="232"/>
                  </a:lnTo>
                  <a:lnTo>
                    <a:pt x="82" y="231"/>
                  </a:lnTo>
                  <a:lnTo>
                    <a:pt x="81" y="230"/>
                  </a:lnTo>
                  <a:lnTo>
                    <a:pt x="82" y="228"/>
                  </a:lnTo>
                  <a:lnTo>
                    <a:pt x="82" y="227"/>
                  </a:lnTo>
                  <a:lnTo>
                    <a:pt x="83" y="226"/>
                  </a:lnTo>
                  <a:lnTo>
                    <a:pt x="83" y="224"/>
                  </a:lnTo>
                  <a:lnTo>
                    <a:pt x="82" y="223"/>
                  </a:lnTo>
                  <a:lnTo>
                    <a:pt x="81" y="223"/>
                  </a:lnTo>
                  <a:lnTo>
                    <a:pt x="80" y="222"/>
                  </a:lnTo>
                  <a:lnTo>
                    <a:pt x="80" y="221"/>
                  </a:lnTo>
                  <a:lnTo>
                    <a:pt x="79" y="220"/>
                  </a:lnTo>
                  <a:lnTo>
                    <a:pt x="78" y="219"/>
                  </a:lnTo>
                  <a:lnTo>
                    <a:pt x="77" y="214"/>
                  </a:lnTo>
                  <a:lnTo>
                    <a:pt x="74" y="213"/>
                  </a:lnTo>
                  <a:lnTo>
                    <a:pt x="73" y="213"/>
                  </a:lnTo>
                  <a:lnTo>
                    <a:pt x="72" y="213"/>
                  </a:lnTo>
                  <a:lnTo>
                    <a:pt x="72" y="212"/>
                  </a:lnTo>
                  <a:lnTo>
                    <a:pt x="73" y="211"/>
                  </a:lnTo>
                  <a:lnTo>
                    <a:pt x="72" y="206"/>
                  </a:lnTo>
                  <a:lnTo>
                    <a:pt x="73" y="204"/>
                  </a:lnTo>
                  <a:lnTo>
                    <a:pt x="73" y="202"/>
                  </a:lnTo>
                  <a:lnTo>
                    <a:pt x="73" y="202"/>
                  </a:lnTo>
                  <a:lnTo>
                    <a:pt x="75" y="202"/>
                  </a:lnTo>
                  <a:lnTo>
                    <a:pt x="76" y="202"/>
                  </a:lnTo>
                  <a:lnTo>
                    <a:pt x="78" y="204"/>
                  </a:lnTo>
                  <a:lnTo>
                    <a:pt x="79" y="204"/>
                  </a:lnTo>
                  <a:lnTo>
                    <a:pt x="79" y="205"/>
                  </a:lnTo>
                  <a:lnTo>
                    <a:pt x="80" y="207"/>
                  </a:lnTo>
                  <a:lnTo>
                    <a:pt x="80" y="207"/>
                  </a:lnTo>
                  <a:lnTo>
                    <a:pt x="80" y="207"/>
                  </a:lnTo>
                  <a:lnTo>
                    <a:pt x="81" y="207"/>
                  </a:lnTo>
                  <a:lnTo>
                    <a:pt x="83" y="206"/>
                  </a:lnTo>
                  <a:lnTo>
                    <a:pt x="84" y="203"/>
                  </a:lnTo>
                  <a:lnTo>
                    <a:pt x="87" y="200"/>
                  </a:lnTo>
                  <a:lnTo>
                    <a:pt x="87" y="200"/>
                  </a:lnTo>
                  <a:lnTo>
                    <a:pt x="87" y="199"/>
                  </a:lnTo>
                  <a:lnTo>
                    <a:pt x="87" y="199"/>
                  </a:lnTo>
                  <a:lnTo>
                    <a:pt x="85" y="197"/>
                  </a:lnTo>
                  <a:lnTo>
                    <a:pt x="71" y="183"/>
                  </a:lnTo>
                  <a:lnTo>
                    <a:pt x="70" y="182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9" y="178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4" y="173"/>
                  </a:lnTo>
                  <a:lnTo>
                    <a:pt x="62" y="169"/>
                  </a:lnTo>
                  <a:lnTo>
                    <a:pt x="61" y="169"/>
                  </a:lnTo>
                  <a:lnTo>
                    <a:pt x="61" y="168"/>
                  </a:lnTo>
                  <a:lnTo>
                    <a:pt x="62" y="167"/>
                  </a:lnTo>
                  <a:lnTo>
                    <a:pt x="61" y="165"/>
                  </a:lnTo>
                  <a:lnTo>
                    <a:pt x="61" y="164"/>
                  </a:lnTo>
                  <a:lnTo>
                    <a:pt x="62" y="164"/>
                  </a:lnTo>
                  <a:lnTo>
                    <a:pt x="62" y="162"/>
                  </a:lnTo>
                  <a:lnTo>
                    <a:pt x="63" y="161"/>
                  </a:lnTo>
                  <a:lnTo>
                    <a:pt x="63" y="159"/>
                  </a:lnTo>
                  <a:lnTo>
                    <a:pt x="63" y="158"/>
                  </a:lnTo>
                  <a:lnTo>
                    <a:pt x="62" y="156"/>
                  </a:lnTo>
                  <a:lnTo>
                    <a:pt x="59" y="153"/>
                  </a:lnTo>
                  <a:lnTo>
                    <a:pt x="59" y="152"/>
                  </a:lnTo>
                  <a:lnTo>
                    <a:pt x="59" y="151"/>
                  </a:lnTo>
                  <a:lnTo>
                    <a:pt x="54" y="148"/>
                  </a:lnTo>
                  <a:lnTo>
                    <a:pt x="52" y="144"/>
                  </a:lnTo>
                  <a:lnTo>
                    <a:pt x="49" y="139"/>
                  </a:lnTo>
                  <a:lnTo>
                    <a:pt x="49" y="138"/>
                  </a:lnTo>
                  <a:lnTo>
                    <a:pt x="49" y="137"/>
                  </a:lnTo>
                  <a:lnTo>
                    <a:pt x="49" y="134"/>
                  </a:lnTo>
                  <a:lnTo>
                    <a:pt x="49" y="132"/>
                  </a:lnTo>
                  <a:lnTo>
                    <a:pt x="47" y="131"/>
                  </a:lnTo>
                  <a:lnTo>
                    <a:pt x="45" y="131"/>
                  </a:lnTo>
                  <a:lnTo>
                    <a:pt x="45" y="131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41" y="129"/>
                  </a:lnTo>
                  <a:lnTo>
                    <a:pt x="40" y="128"/>
                  </a:lnTo>
                  <a:lnTo>
                    <a:pt x="38" y="125"/>
                  </a:lnTo>
                  <a:lnTo>
                    <a:pt x="31" y="123"/>
                  </a:lnTo>
                  <a:lnTo>
                    <a:pt x="29" y="121"/>
                  </a:lnTo>
                  <a:lnTo>
                    <a:pt x="28" y="122"/>
                  </a:lnTo>
                  <a:lnTo>
                    <a:pt x="26" y="122"/>
                  </a:lnTo>
                  <a:lnTo>
                    <a:pt x="21" y="120"/>
                  </a:lnTo>
                  <a:lnTo>
                    <a:pt x="17" y="118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5" y="115"/>
                  </a:lnTo>
                  <a:lnTo>
                    <a:pt x="14" y="115"/>
                  </a:lnTo>
                  <a:lnTo>
                    <a:pt x="14" y="114"/>
                  </a:lnTo>
                  <a:lnTo>
                    <a:pt x="12" y="115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6" y="110"/>
                  </a:lnTo>
                  <a:lnTo>
                    <a:pt x="5" y="110"/>
                  </a:lnTo>
                  <a:lnTo>
                    <a:pt x="5" y="110"/>
                  </a:lnTo>
                  <a:lnTo>
                    <a:pt x="4" y="109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98"/>
                  </a:lnTo>
                  <a:lnTo>
                    <a:pt x="1" y="97"/>
                  </a:lnTo>
                  <a:lnTo>
                    <a:pt x="0" y="96"/>
                  </a:lnTo>
                  <a:lnTo>
                    <a:pt x="1" y="95"/>
                  </a:lnTo>
                  <a:lnTo>
                    <a:pt x="2" y="93"/>
                  </a:lnTo>
                  <a:lnTo>
                    <a:pt x="2" y="92"/>
                  </a:lnTo>
                  <a:lnTo>
                    <a:pt x="3" y="91"/>
                  </a:lnTo>
                  <a:lnTo>
                    <a:pt x="3" y="91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8" y="89"/>
                  </a:lnTo>
                  <a:lnTo>
                    <a:pt x="9" y="88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9" y="84"/>
                  </a:lnTo>
                  <a:lnTo>
                    <a:pt x="8" y="83"/>
                  </a:lnTo>
                  <a:lnTo>
                    <a:pt x="7" y="82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78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9" y="76"/>
                  </a:lnTo>
                  <a:lnTo>
                    <a:pt x="12" y="71"/>
                  </a:lnTo>
                  <a:lnTo>
                    <a:pt x="13" y="69"/>
                  </a:lnTo>
                  <a:lnTo>
                    <a:pt x="14" y="68"/>
                  </a:lnTo>
                  <a:lnTo>
                    <a:pt x="15" y="66"/>
                  </a:lnTo>
                  <a:lnTo>
                    <a:pt x="16" y="66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9" y="65"/>
                  </a:lnTo>
                  <a:lnTo>
                    <a:pt x="20" y="64"/>
                  </a:lnTo>
                  <a:lnTo>
                    <a:pt x="21" y="63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17" y="60"/>
                  </a:lnTo>
                  <a:lnTo>
                    <a:pt x="17" y="60"/>
                  </a:lnTo>
                  <a:lnTo>
                    <a:pt x="16" y="59"/>
                  </a:lnTo>
                  <a:lnTo>
                    <a:pt x="16" y="58"/>
                  </a:lnTo>
                  <a:lnTo>
                    <a:pt x="15" y="58"/>
                  </a:lnTo>
                  <a:lnTo>
                    <a:pt x="13" y="58"/>
                  </a:lnTo>
                  <a:lnTo>
                    <a:pt x="12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9" y="56"/>
                  </a:lnTo>
                  <a:lnTo>
                    <a:pt x="9" y="55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4" y="49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3" y="42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3" y="29"/>
                  </a:lnTo>
                  <a:lnTo>
                    <a:pt x="5" y="28"/>
                  </a:lnTo>
                  <a:lnTo>
                    <a:pt x="15" y="25"/>
                  </a:lnTo>
                  <a:lnTo>
                    <a:pt x="16" y="24"/>
                  </a:lnTo>
                  <a:lnTo>
                    <a:pt x="16" y="23"/>
                  </a:lnTo>
                  <a:lnTo>
                    <a:pt x="16" y="22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0"/>
                  </a:lnTo>
                  <a:lnTo>
                    <a:pt x="19" y="20"/>
                  </a:lnTo>
                  <a:lnTo>
                    <a:pt x="20" y="21"/>
                  </a:lnTo>
                  <a:lnTo>
                    <a:pt x="21" y="22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2" y="25"/>
                  </a:lnTo>
                  <a:lnTo>
                    <a:pt x="22" y="28"/>
                  </a:lnTo>
                  <a:lnTo>
                    <a:pt x="22" y="29"/>
                  </a:lnTo>
                  <a:lnTo>
                    <a:pt x="23" y="29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6" y="29"/>
                  </a:lnTo>
                  <a:lnTo>
                    <a:pt x="30" y="28"/>
                  </a:lnTo>
                  <a:lnTo>
                    <a:pt x="34" y="26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7" y="23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49" y="24"/>
                  </a:lnTo>
                  <a:lnTo>
                    <a:pt x="50" y="25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2" y="29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3" y="31"/>
                  </a:lnTo>
                  <a:lnTo>
                    <a:pt x="54" y="31"/>
                  </a:lnTo>
                  <a:lnTo>
                    <a:pt x="55" y="31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60" y="29"/>
                  </a:lnTo>
                  <a:lnTo>
                    <a:pt x="61" y="30"/>
                  </a:lnTo>
                  <a:lnTo>
                    <a:pt x="62" y="31"/>
                  </a:lnTo>
                  <a:lnTo>
                    <a:pt x="63" y="31"/>
                  </a:lnTo>
                  <a:lnTo>
                    <a:pt x="70" y="38"/>
                  </a:lnTo>
                  <a:lnTo>
                    <a:pt x="73" y="42"/>
                  </a:lnTo>
                  <a:lnTo>
                    <a:pt x="74" y="43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6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3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6" y="52"/>
                  </a:lnTo>
                  <a:lnTo>
                    <a:pt x="77" y="53"/>
                  </a:lnTo>
                  <a:lnTo>
                    <a:pt x="77" y="54"/>
                  </a:lnTo>
                  <a:lnTo>
                    <a:pt x="79" y="55"/>
                  </a:lnTo>
                  <a:lnTo>
                    <a:pt x="79" y="55"/>
                  </a:lnTo>
                  <a:lnTo>
                    <a:pt x="79" y="55"/>
                  </a:lnTo>
                  <a:lnTo>
                    <a:pt x="80" y="57"/>
                  </a:lnTo>
                  <a:lnTo>
                    <a:pt x="80" y="58"/>
                  </a:lnTo>
                  <a:lnTo>
                    <a:pt x="80" y="59"/>
                  </a:lnTo>
                  <a:lnTo>
                    <a:pt x="80" y="61"/>
                  </a:lnTo>
                  <a:lnTo>
                    <a:pt x="80" y="62"/>
                  </a:lnTo>
                  <a:lnTo>
                    <a:pt x="81" y="64"/>
                  </a:lnTo>
                  <a:lnTo>
                    <a:pt x="81" y="65"/>
                  </a:lnTo>
                  <a:lnTo>
                    <a:pt x="81" y="68"/>
                  </a:lnTo>
                  <a:lnTo>
                    <a:pt x="81" y="69"/>
                  </a:lnTo>
                  <a:lnTo>
                    <a:pt x="81" y="69"/>
                  </a:lnTo>
                  <a:lnTo>
                    <a:pt x="83" y="71"/>
                  </a:lnTo>
                  <a:lnTo>
                    <a:pt x="83" y="72"/>
                  </a:lnTo>
                  <a:lnTo>
                    <a:pt x="85" y="76"/>
                  </a:lnTo>
                  <a:lnTo>
                    <a:pt x="86" y="76"/>
                  </a:lnTo>
                  <a:lnTo>
                    <a:pt x="87" y="78"/>
                  </a:lnTo>
                  <a:lnTo>
                    <a:pt x="88" y="79"/>
                  </a:lnTo>
                  <a:lnTo>
                    <a:pt x="96" y="83"/>
                  </a:lnTo>
                  <a:lnTo>
                    <a:pt x="99" y="83"/>
                  </a:lnTo>
                  <a:lnTo>
                    <a:pt x="100" y="83"/>
                  </a:lnTo>
                  <a:lnTo>
                    <a:pt x="105" y="88"/>
                  </a:lnTo>
                  <a:lnTo>
                    <a:pt x="107" y="89"/>
                  </a:lnTo>
                  <a:lnTo>
                    <a:pt x="107" y="90"/>
                  </a:lnTo>
                  <a:lnTo>
                    <a:pt x="108" y="92"/>
                  </a:lnTo>
                  <a:lnTo>
                    <a:pt x="109" y="95"/>
                  </a:lnTo>
                  <a:lnTo>
                    <a:pt x="110" y="96"/>
                  </a:lnTo>
                  <a:lnTo>
                    <a:pt x="110" y="97"/>
                  </a:lnTo>
                  <a:lnTo>
                    <a:pt x="112" y="97"/>
                  </a:lnTo>
                  <a:lnTo>
                    <a:pt x="113" y="97"/>
                  </a:lnTo>
                  <a:lnTo>
                    <a:pt x="114" y="97"/>
                  </a:lnTo>
                  <a:lnTo>
                    <a:pt x="114" y="97"/>
                  </a:lnTo>
                  <a:lnTo>
                    <a:pt x="115" y="98"/>
                  </a:lnTo>
                  <a:lnTo>
                    <a:pt x="116" y="99"/>
                  </a:lnTo>
                  <a:lnTo>
                    <a:pt x="118" y="99"/>
                  </a:lnTo>
                  <a:lnTo>
                    <a:pt x="123" y="100"/>
                  </a:lnTo>
                  <a:lnTo>
                    <a:pt x="124" y="100"/>
                  </a:lnTo>
                  <a:lnTo>
                    <a:pt x="125" y="101"/>
                  </a:lnTo>
                  <a:lnTo>
                    <a:pt x="128" y="103"/>
                  </a:lnTo>
                  <a:lnTo>
                    <a:pt x="128" y="103"/>
                  </a:lnTo>
                  <a:lnTo>
                    <a:pt x="130" y="103"/>
                  </a:lnTo>
                  <a:lnTo>
                    <a:pt x="131" y="104"/>
                  </a:lnTo>
                  <a:lnTo>
                    <a:pt x="134" y="106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5" y="105"/>
                  </a:lnTo>
                  <a:lnTo>
                    <a:pt x="137" y="99"/>
                  </a:lnTo>
                  <a:lnTo>
                    <a:pt x="138" y="98"/>
                  </a:lnTo>
                  <a:lnTo>
                    <a:pt x="138" y="97"/>
                  </a:lnTo>
                  <a:lnTo>
                    <a:pt x="137" y="96"/>
                  </a:lnTo>
                  <a:lnTo>
                    <a:pt x="137" y="95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39" y="93"/>
                  </a:lnTo>
                  <a:lnTo>
                    <a:pt x="141" y="93"/>
                  </a:lnTo>
                  <a:lnTo>
                    <a:pt x="142" y="92"/>
                  </a:lnTo>
                  <a:lnTo>
                    <a:pt x="142" y="91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2" y="88"/>
                  </a:lnTo>
                  <a:lnTo>
                    <a:pt x="142" y="87"/>
                  </a:lnTo>
                  <a:lnTo>
                    <a:pt x="143" y="87"/>
                  </a:lnTo>
                  <a:lnTo>
                    <a:pt x="143" y="87"/>
                  </a:lnTo>
                  <a:lnTo>
                    <a:pt x="144" y="87"/>
                  </a:lnTo>
                  <a:lnTo>
                    <a:pt x="145" y="89"/>
                  </a:lnTo>
                  <a:lnTo>
                    <a:pt x="146" y="90"/>
                  </a:lnTo>
                  <a:lnTo>
                    <a:pt x="147" y="90"/>
                  </a:lnTo>
                  <a:lnTo>
                    <a:pt x="147" y="92"/>
                  </a:lnTo>
                  <a:lnTo>
                    <a:pt x="149" y="92"/>
                  </a:lnTo>
                  <a:lnTo>
                    <a:pt x="149" y="93"/>
                  </a:lnTo>
                  <a:lnTo>
                    <a:pt x="149" y="93"/>
                  </a:lnTo>
                  <a:lnTo>
                    <a:pt x="152" y="92"/>
                  </a:lnTo>
                  <a:lnTo>
                    <a:pt x="153" y="92"/>
                  </a:lnTo>
                  <a:lnTo>
                    <a:pt x="154" y="93"/>
                  </a:lnTo>
                  <a:lnTo>
                    <a:pt x="156" y="97"/>
                  </a:lnTo>
                  <a:lnTo>
                    <a:pt x="159" y="99"/>
                  </a:lnTo>
                  <a:lnTo>
                    <a:pt x="159" y="99"/>
                  </a:lnTo>
                  <a:lnTo>
                    <a:pt x="159" y="100"/>
                  </a:lnTo>
                  <a:lnTo>
                    <a:pt x="160" y="103"/>
                  </a:lnTo>
                  <a:lnTo>
                    <a:pt x="160" y="104"/>
                  </a:lnTo>
                  <a:lnTo>
                    <a:pt x="160" y="106"/>
                  </a:lnTo>
                  <a:lnTo>
                    <a:pt x="159" y="108"/>
                  </a:lnTo>
                  <a:lnTo>
                    <a:pt x="159" y="108"/>
                  </a:lnTo>
                  <a:lnTo>
                    <a:pt x="158" y="110"/>
                  </a:lnTo>
                  <a:lnTo>
                    <a:pt x="158" y="110"/>
                  </a:lnTo>
                  <a:lnTo>
                    <a:pt x="157" y="111"/>
                  </a:lnTo>
                  <a:lnTo>
                    <a:pt x="158" y="111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3"/>
                  </a:lnTo>
                  <a:lnTo>
                    <a:pt x="163" y="113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5" y="108"/>
                  </a:lnTo>
                  <a:lnTo>
                    <a:pt x="165" y="107"/>
                  </a:lnTo>
                  <a:lnTo>
                    <a:pt x="166" y="107"/>
                  </a:lnTo>
                  <a:lnTo>
                    <a:pt x="167" y="106"/>
                  </a:lnTo>
                  <a:lnTo>
                    <a:pt x="169" y="106"/>
                  </a:lnTo>
                  <a:lnTo>
                    <a:pt x="170" y="106"/>
                  </a:lnTo>
                  <a:lnTo>
                    <a:pt x="171" y="106"/>
                  </a:lnTo>
                  <a:lnTo>
                    <a:pt x="172" y="106"/>
                  </a:lnTo>
                  <a:lnTo>
                    <a:pt x="173" y="105"/>
                  </a:lnTo>
                  <a:lnTo>
                    <a:pt x="174" y="105"/>
                  </a:lnTo>
                  <a:lnTo>
                    <a:pt x="177" y="107"/>
                  </a:lnTo>
                  <a:lnTo>
                    <a:pt x="177" y="108"/>
                  </a:lnTo>
                  <a:lnTo>
                    <a:pt x="177" y="109"/>
                  </a:lnTo>
                  <a:lnTo>
                    <a:pt x="179" y="110"/>
                  </a:lnTo>
                  <a:lnTo>
                    <a:pt x="179" y="111"/>
                  </a:lnTo>
                  <a:lnTo>
                    <a:pt x="180" y="112"/>
                  </a:lnTo>
                  <a:lnTo>
                    <a:pt x="180" y="113"/>
                  </a:lnTo>
                  <a:lnTo>
                    <a:pt x="180" y="114"/>
                  </a:lnTo>
                  <a:lnTo>
                    <a:pt x="180" y="115"/>
                  </a:lnTo>
                  <a:lnTo>
                    <a:pt x="181" y="115"/>
                  </a:lnTo>
                  <a:lnTo>
                    <a:pt x="182" y="115"/>
                  </a:lnTo>
                  <a:lnTo>
                    <a:pt x="182" y="116"/>
                  </a:lnTo>
                  <a:lnTo>
                    <a:pt x="182" y="117"/>
                  </a:lnTo>
                  <a:lnTo>
                    <a:pt x="183" y="117"/>
                  </a:lnTo>
                  <a:lnTo>
                    <a:pt x="183" y="118"/>
                  </a:lnTo>
                  <a:lnTo>
                    <a:pt x="183" y="118"/>
                  </a:lnTo>
                  <a:lnTo>
                    <a:pt x="183" y="119"/>
                  </a:lnTo>
                  <a:lnTo>
                    <a:pt x="182" y="120"/>
                  </a:lnTo>
                  <a:lnTo>
                    <a:pt x="182" y="120"/>
                  </a:lnTo>
                  <a:lnTo>
                    <a:pt x="179" y="122"/>
                  </a:lnTo>
                  <a:lnTo>
                    <a:pt x="178" y="123"/>
                  </a:lnTo>
                  <a:lnTo>
                    <a:pt x="178" y="124"/>
                  </a:lnTo>
                  <a:lnTo>
                    <a:pt x="177" y="124"/>
                  </a:lnTo>
                  <a:lnTo>
                    <a:pt x="177" y="125"/>
                  </a:lnTo>
                  <a:lnTo>
                    <a:pt x="177" y="125"/>
                  </a:lnTo>
                  <a:lnTo>
                    <a:pt x="178" y="127"/>
                  </a:lnTo>
                  <a:lnTo>
                    <a:pt x="181" y="129"/>
                  </a:lnTo>
                  <a:lnTo>
                    <a:pt x="182" y="128"/>
                  </a:lnTo>
                  <a:lnTo>
                    <a:pt x="184" y="127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6" y="123"/>
                  </a:lnTo>
                  <a:lnTo>
                    <a:pt x="187" y="121"/>
                  </a:lnTo>
                  <a:lnTo>
                    <a:pt x="187" y="120"/>
                  </a:lnTo>
                  <a:lnTo>
                    <a:pt x="187" y="120"/>
                  </a:lnTo>
                  <a:lnTo>
                    <a:pt x="187" y="118"/>
                  </a:lnTo>
                  <a:lnTo>
                    <a:pt x="187" y="117"/>
                  </a:lnTo>
                  <a:lnTo>
                    <a:pt x="188" y="117"/>
                  </a:lnTo>
                  <a:lnTo>
                    <a:pt x="188" y="116"/>
                  </a:lnTo>
                  <a:lnTo>
                    <a:pt x="189" y="115"/>
                  </a:lnTo>
                  <a:lnTo>
                    <a:pt x="189" y="114"/>
                  </a:lnTo>
                  <a:lnTo>
                    <a:pt x="190" y="113"/>
                  </a:lnTo>
                  <a:lnTo>
                    <a:pt x="190" y="112"/>
                  </a:lnTo>
                  <a:lnTo>
                    <a:pt x="190" y="111"/>
                  </a:lnTo>
                  <a:lnTo>
                    <a:pt x="189" y="110"/>
                  </a:lnTo>
                  <a:lnTo>
                    <a:pt x="190" y="110"/>
                  </a:lnTo>
                  <a:lnTo>
                    <a:pt x="191" y="110"/>
                  </a:lnTo>
                  <a:lnTo>
                    <a:pt x="191" y="110"/>
                  </a:lnTo>
                  <a:lnTo>
                    <a:pt x="193" y="111"/>
                  </a:lnTo>
                  <a:lnTo>
                    <a:pt x="198" y="111"/>
                  </a:lnTo>
                  <a:lnTo>
                    <a:pt x="199" y="111"/>
                  </a:lnTo>
                  <a:lnTo>
                    <a:pt x="200" y="112"/>
                  </a:lnTo>
                  <a:lnTo>
                    <a:pt x="201" y="112"/>
                  </a:lnTo>
                  <a:lnTo>
                    <a:pt x="202" y="113"/>
                  </a:lnTo>
                  <a:lnTo>
                    <a:pt x="202" y="113"/>
                  </a:lnTo>
                  <a:lnTo>
                    <a:pt x="203" y="114"/>
                  </a:lnTo>
                  <a:lnTo>
                    <a:pt x="203" y="114"/>
                  </a:lnTo>
                  <a:lnTo>
                    <a:pt x="204" y="114"/>
                  </a:lnTo>
                  <a:lnTo>
                    <a:pt x="205" y="114"/>
                  </a:lnTo>
                  <a:lnTo>
                    <a:pt x="205" y="114"/>
                  </a:lnTo>
                  <a:lnTo>
                    <a:pt x="205" y="113"/>
                  </a:lnTo>
                  <a:lnTo>
                    <a:pt x="207" y="113"/>
                  </a:lnTo>
                  <a:lnTo>
                    <a:pt x="208" y="113"/>
                  </a:lnTo>
                  <a:lnTo>
                    <a:pt x="208" y="112"/>
                  </a:lnTo>
                  <a:lnTo>
                    <a:pt x="211" y="11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3" y="110"/>
                  </a:lnTo>
                  <a:lnTo>
                    <a:pt x="213" y="111"/>
                  </a:lnTo>
                  <a:lnTo>
                    <a:pt x="214" y="111"/>
                  </a:lnTo>
                  <a:lnTo>
                    <a:pt x="215" y="111"/>
                  </a:lnTo>
                  <a:lnTo>
                    <a:pt x="216" y="111"/>
                  </a:lnTo>
                  <a:lnTo>
                    <a:pt x="217" y="110"/>
                  </a:lnTo>
                  <a:lnTo>
                    <a:pt x="218" y="110"/>
                  </a:lnTo>
                  <a:lnTo>
                    <a:pt x="219" y="109"/>
                  </a:lnTo>
                  <a:lnTo>
                    <a:pt x="220" y="105"/>
                  </a:lnTo>
                  <a:lnTo>
                    <a:pt x="222" y="102"/>
                  </a:lnTo>
                  <a:lnTo>
                    <a:pt x="222" y="101"/>
                  </a:lnTo>
                  <a:lnTo>
                    <a:pt x="221" y="99"/>
                  </a:lnTo>
                  <a:lnTo>
                    <a:pt x="221" y="98"/>
                  </a:lnTo>
                  <a:lnTo>
                    <a:pt x="221" y="97"/>
                  </a:lnTo>
                  <a:lnTo>
                    <a:pt x="220" y="97"/>
                  </a:lnTo>
                  <a:lnTo>
                    <a:pt x="219" y="97"/>
                  </a:lnTo>
                  <a:lnTo>
                    <a:pt x="217" y="95"/>
                  </a:lnTo>
                  <a:lnTo>
                    <a:pt x="216" y="94"/>
                  </a:lnTo>
                  <a:lnTo>
                    <a:pt x="215" y="93"/>
                  </a:lnTo>
                  <a:lnTo>
                    <a:pt x="215" y="92"/>
                  </a:lnTo>
                  <a:lnTo>
                    <a:pt x="215" y="90"/>
                  </a:lnTo>
                  <a:lnTo>
                    <a:pt x="215" y="89"/>
                  </a:lnTo>
                  <a:lnTo>
                    <a:pt x="215" y="87"/>
                  </a:lnTo>
                  <a:lnTo>
                    <a:pt x="216" y="85"/>
                  </a:lnTo>
                  <a:lnTo>
                    <a:pt x="217" y="81"/>
                  </a:lnTo>
                  <a:lnTo>
                    <a:pt x="218" y="80"/>
                  </a:lnTo>
                  <a:lnTo>
                    <a:pt x="218" y="79"/>
                  </a:lnTo>
                  <a:lnTo>
                    <a:pt x="219" y="78"/>
                  </a:lnTo>
                  <a:lnTo>
                    <a:pt x="220" y="77"/>
                  </a:lnTo>
                  <a:lnTo>
                    <a:pt x="222" y="76"/>
                  </a:lnTo>
                  <a:lnTo>
                    <a:pt x="225" y="76"/>
                  </a:lnTo>
                  <a:lnTo>
                    <a:pt x="226" y="75"/>
                  </a:lnTo>
                  <a:lnTo>
                    <a:pt x="227" y="75"/>
                  </a:lnTo>
                  <a:lnTo>
                    <a:pt x="228" y="76"/>
                  </a:lnTo>
                  <a:lnTo>
                    <a:pt x="229" y="76"/>
                  </a:lnTo>
                  <a:lnTo>
                    <a:pt x="229" y="76"/>
                  </a:lnTo>
                  <a:lnTo>
                    <a:pt x="230" y="76"/>
                  </a:lnTo>
                  <a:lnTo>
                    <a:pt x="231" y="75"/>
                  </a:lnTo>
                  <a:lnTo>
                    <a:pt x="231" y="74"/>
                  </a:lnTo>
                  <a:lnTo>
                    <a:pt x="231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4" y="73"/>
                  </a:lnTo>
                  <a:lnTo>
                    <a:pt x="235" y="73"/>
                  </a:lnTo>
                  <a:lnTo>
                    <a:pt x="238" y="76"/>
                  </a:lnTo>
                  <a:lnTo>
                    <a:pt x="240" y="77"/>
                  </a:lnTo>
                  <a:lnTo>
                    <a:pt x="242" y="80"/>
                  </a:lnTo>
                  <a:lnTo>
                    <a:pt x="243" y="81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7" y="74"/>
                  </a:lnTo>
                  <a:lnTo>
                    <a:pt x="249" y="72"/>
                  </a:lnTo>
                  <a:lnTo>
                    <a:pt x="249" y="71"/>
                  </a:lnTo>
                  <a:lnTo>
                    <a:pt x="250" y="70"/>
                  </a:lnTo>
                  <a:lnTo>
                    <a:pt x="249" y="69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6" y="67"/>
                  </a:lnTo>
                  <a:lnTo>
                    <a:pt x="246" y="66"/>
                  </a:lnTo>
                  <a:lnTo>
                    <a:pt x="246" y="65"/>
                  </a:lnTo>
                  <a:lnTo>
                    <a:pt x="247" y="62"/>
                  </a:lnTo>
                  <a:lnTo>
                    <a:pt x="247" y="61"/>
                  </a:lnTo>
                  <a:lnTo>
                    <a:pt x="247" y="60"/>
                  </a:lnTo>
                  <a:lnTo>
                    <a:pt x="248" y="59"/>
                  </a:lnTo>
                  <a:lnTo>
                    <a:pt x="251" y="58"/>
                  </a:lnTo>
                  <a:lnTo>
                    <a:pt x="252" y="56"/>
                  </a:lnTo>
                  <a:lnTo>
                    <a:pt x="253" y="53"/>
                  </a:lnTo>
                  <a:lnTo>
                    <a:pt x="254" y="50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48"/>
                  </a:lnTo>
                  <a:lnTo>
                    <a:pt x="257" y="49"/>
                  </a:lnTo>
                  <a:lnTo>
                    <a:pt x="259" y="51"/>
                  </a:lnTo>
                  <a:lnTo>
                    <a:pt x="259" y="53"/>
                  </a:lnTo>
                  <a:lnTo>
                    <a:pt x="259" y="54"/>
                  </a:lnTo>
                  <a:lnTo>
                    <a:pt x="259" y="54"/>
                  </a:lnTo>
                  <a:lnTo>
                    <a:pt x="259" y="55"/>
                  </a:lnTo>
                  <a:lnTo>
                    <a:pt x="259" y="55"/>
                  </a:lnTo>
                  <a:lnTo>
                    <a:pt x="261" y="57"/>
                  </a:lnTo>
                  <a:lnTo>
                    <a:pt x="261" y="58"/>
                  </a:lnTo>
                  <a:lnTo>
                    <a:pt x="261" y="59"/>
                  </a:lnTo>
                  <a:lnTo>
                    <a:pt x="261" y="60"/>
                  </a:lnTo>
                  <a:lnTo>
                    <a:pt x="261" y="61"/>
                  </a:lnTo>
                  <a:lnTo>
                    <a:pt x="261" y="62"/>
                  </a:lnTo>
                  <a:lnTo>
                    <a:pt x="261" y="62"/>
                  </a:lnTo>
                  <a:lnTo>
                    <a:pt x="260" y="63"/>
                  </a:lnTo>
                  <a:lnTo>
                    <a:pt x="259" y="66"/>
                  </a:lnTo>
                  <a:lnTo>
                    <a:pt x="259" y="68"/>
                  </a:lnTo>
                  <a:lnTo>
                    <a:pt x="258" y="68"/>
                  </a:lnTo>
                  <a:lnTo>
                    <a:pt x="257" y="68"/>
                  </a:lnTo>
                  <a:lnTo>
                    <a:pt x="257" y="69"/>
                  </a:lnTo>
                  <a:lnTo>
                    <a:pt x="256" y="69"/>
                  </a:lnTo>
                  <a:lnTo>
                    <a:pt x="255" y="70"/>
                  </a:lnTo>
                  <a:lnTo>
                    <a:pt x="255" y="72"/>
                  </a:lnTo>
                  <a:lnTo>
                    <a:pt x="255" y="73"/>
                  </a:lnTo>
                  <a:lnTo>
                    <a:pt x="255" y="74"/>
                  </a:lnTo>
                  <a:lnTo>
                    <a:pt x="256" y="74"/>
                  </a:lnTo>
                  <a:lnTo>
                    <a:pt x="256" y="75"/>
                  </a:lnTo>
                  <a:lnTo>
                    <a:pt x="257" y="76"/>
                  </a:lnTo>
                  <a:lnTo>
                    <a:pt x="257" y="77"/>
                  </a:lnTo>
                  <a:lnTo>
                    <a:pt x="257" y="78"/>
                  </a:lnTo>
                  <a:lnTo>
                    <a:pt x="257" y="79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7" y="81"/>
                  </a:lnTo>
                  <a:lnTo>
                    <a:pt x="257" y="80"/>
                  </a:lnTo>
                  <a:lnTo>
                    <a:pt x="260" y="78"/>
                  </a:lnTo>
                  <a:lnTo>
                    <a:pt x="263" y="75"/>
                  </a:lnTo>
                  <a:lnTo>
                    <a:pt x="264" y="74"/>
                  </a:lnTo>
                  <a:lnTo>
                    <a:pt x="266" y="74"/>
                  </a:lnTo>
                  <a:lnTo>
                    <a:pt x="267" y="74"/>
                  </a:lnTo>
                  <a:lnTo>
                    <a:pt x="269" y="74"/>
                  </a:lnTo>
                  <a:lnTo>
                    <a:pt x="270" y="74"/>
                  </a:lnTo>
                  <a:lnTo>
                    <a:pt x="271" y="74"/>
                  </a:lnTo>
                  <a:lnTo>
                    <a:pt x="272" y="72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4" y="68"/>
                  </a:lnTo>
                  <a:lnTo>
                    <a:pt x="275" y="68"/>
                  </a:lnTo>
                  <a:lnTo>
                    <a:pt x="275" y="68"/>
                  </a:lnTo>
                  <a:lnTo>
                    <a:pt x="278" y="67"/>
                  </a:lnTo>
                  <a:lnTo>
                    <a:pt x="279" y="66"/>
                  </a:lnTo>
                  <a:lnTo>
                    <a:pt x="280" y="66"/>
                  </a:lnTo>
                  <a:lnTo>
                    <a:pt x="280" y="65"/>
                  </a:lnTo>
                  <a:lnTo>
                    <a:pt x="282" y="62"/>
                  </a:lnTo>
                  <a:lnTo>
                    <a:pt x="282" y="62"/>
                  </a:lnTo>
                  <a:lnTo>
                    <a:pt x="282" y="62"/>
                  </a:lnTo>
                  <a:lnTo>
                    <a:pt x="285" y="62"/>
                  </a:lnTo>
                  <a:lnTo>
                    <a:pt x="285" y="61"/>
                  </a:lnTo>
                  <a:lnTo>
                    <a:pt x="286" y="61"/>
                  </a:lnTo>
                  <a:lnTo>
                    <a:pt x="287" y="61"/>
                  </a:lnTo>
                  <a:lnTo>
                    <a:pt x="287" y="61"/>
                  </a:lnTo>
                  <a:lnTo>
                    <a:pt x="290" y="58"/>
                  </a:lnTo>
                  <a:lnTo>
                    <a:pt x="291" y="57"/>
                  </a:lnTo>
                  <a:lnTo>
                    <a:pt x="291" y="56"/>
                  </a:lnTo>
                  <a:lnTo>
                    <a:pt x="292" y="56"/>
                  </a:lnTo>
                  <a:lnTo>
                    <a:pt x="292" y="57"/>
                  </a:lnTo>
                  <a:lnTo>
                    <a:pt x="293" y="57"/>
                  </a:lnTo>
                  <a:lnTo>
                    <a:pt x="292" y="55"/>
                  </a:lnTo>
                  <a:lnTo>
                    <a:pt x="291" y="55"/>
                  </a:lnTo>
                  <a:lnTo>
                    <a:pt x="291" y="54"/>
                  </a:lnTo>
                  <a:lnTo>
                    <a:pt x="291" y="53"/>
                  </a:lnTo>
                  <a:lnTo>
                    <a:pt x="291" y="52"/>
                  </a:lnTo>
                  <a:lnTo>
                    <a:pt x="291" y="52"/>
                  </a:lnTo>
                  <a:lnTo>
                    <a:pt x="292" y="52"/>
                  </a:lnTo>
                  <a:lnTo>
                    <a:pt x="293" y="52"/>
                  </a:lnTo>
                  <a:lnTo>
                    <a:pt x="289" y="49"/>
                  </a:lnTo>
                  <a:lnTo>
                    <a:pt x="289" y="49"/>
                  </a:lnTo>
                  <a:lnTo>
                    <a:pt x="289" y="48"/>
                  </a:lnTo>
                  <a:lnTo>
                    <a:pt x="285" y="47"/>
                  </a:lnTo>
                  <a:lnTo>
                    <a:pt x="285" y="46"/>
                  </a:lnTo>
                  <a:lnTo>
                    <a:pt x="285" y="46"/>
                  </a:lnTo>
                  <a:lnTo>
                    <a:pt x="284" y="45"/>
                  </a:lnTo>
                  <a:lnTo>
                    <a:pt x="283" y="44"/>
                  </a:lnTo>
                  <a:lnTo>
                    <a:pt x="283" y="42"/>
                  </a:lnTo>
                  <a:lnTo>
                    <a:pt x="284" y="41"/>
                  </a:lnTo>
                  <a:lnTo>
                    <a:pt x="284" y="40"/>
                  </a:lnTo>
                  <a:lnTo>
                    <a:pt x="285" y="40"/>
                  </a:lnTo>
                  <a:lnTo>
                    <a:pt x="285" y="39"/>
                  </a:lnTo>
                  <a:lnTo>
                    <a:pt x="284" y="38"/>
                  </a:lnTo>
                  <a:lnTo>
                    <a:pt x="284" y="38"/>
                  </a:lnTo>
                  <a:lnTo>
                    <a:pt x="283" y="39"/>
                  </a:lnTo>
                  <a:lnTo>
                    <a:pt x="282" y="40"/>
                  </a:lnTo>
                  <a:lnTo>
                    <a:pt x="282" y="39"/>
                  </a:lnTo>
                  <a:lnTo>
                    <a:pt x="282" y="38"/>
                  </a:lnTo>
                  <a:lnTo>
                    <a:pt x="283" y="38"/>
                  </a:lnTo>
                  <a:lnTo>
                    <a:pt x="283" y="37"/>
                  </a:lnTo>
                  <a:lnTo>
                    <a:pt x="283" y="36"/>
                  </a:lnTo>
                  <a:lnTo>
                    <a:pt x="282" y="35"/>
                  </a:lnTo>
                  <a:lnTo>
                    <a:pt x="282" y="34"/>
                  </a:lnTo>
                  <a:lnTo>
                    <a:pt x="280" y="34"/>
                  </a:lnTo>
                  <a:lnTo>
                    <a:pt x="279" y="34"/>
                  </a:lnTo>
                  <a:lnTo>
                    <a:pt x="279" y="34"/>
                  </a:lnTo>
                  <a:lnTo>
                    <a:pt x="280" y="33"/>
                  </a:lnTo>
                  <a:lnTo>
                    <a:pt x="280" y="33"/>
                  </a:lnTo>
                  <a:lnTo>
                    <a:pt x="280" y="32"/>
                  </a:lnTo>
                  <a:lnTo>
                    <a:pt x="280" y="31"/>
                  </a:lnTo>
                  <a:lnTo>
                    <a:pt x="276" y="26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6" y="23"/>
                  </a:lnTo>
                  <a:lnTo>
                    <a:pt x="280" y="22"/>
                  </a:lnTo>
                  <a:lnTo>
                    <a:pt x="280" y="22"/>
                  </a:lnTo>
                  <a:lnTo>
                    <a:pt x="281" y="21"/>
                  </a:lnTo>
                  <a:lnTo>
                    <a:pt x="282" y="21"/>
                  </a:lnTo>
                  <a:lnTo>
                    <a:pt x="282" y="21"/>
                  </a:lnTo>
                  <a:lnTo>
                    <a:pt x="283" y="21"/>
                  </a:lnTo>
                  <a:lnTo>
                    <a:pt x="283" y="21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7" y="22"/>
                  </a:lnTo>
                  <a:lnTo>
                    <a:pt x="288" y="21"/>
                  </a:lnTo>
                  <a:lnTo>
                    <a:pt x="289" y="21"/>
                  </a:lnTo>
                  <a:lnTo>
                    <a:pt x="289" y="17"/>
                  </a:lnTo>
                  <a:lnTo>
                    <a:pt x="290" y="16"/>
                  </a:lnTo>
                  <a:lnTo>
                    <a:pt x="291" y="15"/>
                  </a:lnTo>
                  <a:lnTo>
                    <a:pt x="292" y="15"/>
                  </a:lnTo>
                  <a:lnTo>
                    <a:pt x="301" y="14"/>
                  </a:lnTo>
                  <a:lnTo>
                    <a:pt x="302" y="14"/>
                  </a:lnTo>
                  <a:lnTo>
                    <a:pt x="302" y="14"/>
                  </a:lnTo>
                  <a:lnTo>
                    <a:pt x="302" y="14"/>
                  </a:lnTo>
                  <a:lnTo>
                    <a:pt x="302" y="13"/>
                  </a:lnTo>
                  <a:lnTo>
                    <a:pt x="301" y="13"/>
                  </a:lnTo>
                  <a:lnTo>
                    <a:pt x="301" y="12"/>
                  </a:lnTo>
                  <a:lnTo>
                    <a:pt x="299" y="12"/>
                  </a:lnTo>
                  <a:lnTo>
                    <a:pt x="298" y="11"/>
                  </a:lnTo>
                  <a:lnTo>
                    <a:pt x="298" y="11"/>
                  </a:lnTo>
                  <a:lnTo>
                    <a:pt x="298" y="10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303" y="7"/>
                  </a:lnTo>
                  <a:lnTo>
                    <a:pt x="306" y="6"/>
                  </a:lnTo>
                  <a:lnTo>
                    <a:pt x="306" y="5"/>
                  </a:lnTo>
                  <a:lnTo>
                    <a:pt x="308" y="2"/>
                  </a:lnTo>
                  <a:lnTo>
                    <a:pt x="309" y="1"/>
                  </a:lnTo>
                  <a:lnTo>
                    <a:pt x="309" y="1"/>
                  </a:lnTo>
                  <a:lnTo>
                    <a:pt x="311" y="1"/>
                  </a:lnTo>
                  <a:lnTo>
                    <a:pt x="311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17" y="0"/>
                  </a:lnTo>
                  <a:lnTo>
                    <a:pt x="318" y="0"/>
                  </a:lnTo>
                  <a:lnTo>
                    <a:pt x="319" y="0"/>
                  </a:lnTo>
                  <a:lnTo>
                    <a:pt x="320" y="1"/>
                  </a:lnTo>
                  <a:lnTo>
                    <a:pt x="320" y="3"/>
                  </a:lnTo>
                  <a:lnTo>
                    <a:pt x="322" y="6"/>
                  </a:lnTo>
                  <a:lnTo>
                    <a:pt x="323" y="6"/>
                  </a:lnTo>
                  <a:lnTo>
                    <a:pt x="323" y="7"/>
                  </a:lnTo>
                  <a:lnTo>
                    <a:pt x="324" y="7"/>
                  </a:lnTo>
                  <a:lnTo>
                    <a:pt x="329" y="8"/>
                  </a:lnTo>
                  <a:lnTo>
                    <a:pt x="330" y="9"/>
                  </a:lnTo>
                  <a:lnTo>
                    <a:pt x="330" y="10"/>
                  </a:lnTo>
                  <a:lnTo>
                    <a:pt x="330" y="11"/>
                  </a:lnTo>
                  <a:lnTo>
                    <a:pt x="330" y="13"/>
                  </a:lnTo>
                  <a:lnTo>
                    <a:pt x="330" y="14"/>
                  </a:lnTo>
                  <a:lnTo>
                    <a:pt x="330" y="17"/>
                  </a:lnTo>
                  <a:lnTo>
                    <a:pt x="330" y="19"/>
                  </a:lnTo>
                  <a:lnTo>
                    <a:pt x="330" y="21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4"/>
                  </a:lnTo>
                  <a:lnTo>
                    <a:pt x="330" y="25"/>
                  </a:lnTo>
                  <a:lnTo>
                    <a:pt x="330" y="26"/>
                  </a:lnTo>
                  <a:lnTo>
                    <a:pt x="332" y="28"/>
                  </a:lnTo>
                  <a:lnTo>
                    <a:pt x="333" y="28"/>
                  </a:lnTo>
                  <a:lnTo>
                    <a:pt x="333" y="28"/>
                  </a:lnTo>
                  <a:lnTo>
                    <a:pt x="333" y="29"/>
                  </a:lnTo>
                  <a:lnTo>
                    <a:pt x="333" y="30"/>
                  </a:lnTo>
                  <a:lnTo>
                    <a:pt x="332" y="32"/>
                  </a:lnTo>
                  <a:lnTo>
                    <a:pt x="332" y="33"/>
                  </a:lnTo>
                  <a:lnTo>
                    <a:pt x="333" y="33"/>
                  </a:lnTo>
                  <a:lnTo>
                    <a:pt x="333" y="34"/>
                  </a:lnTo>
                  <a:lnTo>
                    <a:pt x="334" y="34"/>
                  </a:lnTo>
                  <a:lnTo>
                    <a:pt x="336" y="35"/>
                  </a:lnTo>
                  <a:lnTo>
                    <a:pt x="337" y="36"/>
                  </a:lnTo>
                  <a:lnTo>
                    <a:pt x="339" y="37"/>
                  </a:lnTo>
                  <a:lnTo>
                    <a:pt x="342" y="37"/>
                  </a:lnTo>
                  <a:lnTo>
                    <a:pt x="344" y="37"/>
                  </a:lnTo>
                  <a:lnTo>
                    <a:pt x="346" y="36"/>
                  </a:lnTo>
                  <a:lnTo>
                    <a:pt x="347" y="36"/>
                  </a:lnTo>
                  <a:lnTo>
                    <a:pt x="351" y="33"/>
                  </a:lnTo>
                  <a:lnTo>
                    <a:pt x="353" y="33"/>
                  </a:lnTo>
                  <a:lnTo>
                    <a:pt x="353" y="33"/>
                  </a:lnTo>
                  <a:lnTo>
                    <a:pt x="354" y="34"/>
                  </a:lnTo>
                  <a:lnTo>
                    <a:pt x="354" y="34"/>
                  </a:lnTo>
                  <a:lnTo>
                    <a:pt x="353" y="35"/>
                  </a:lnTo>
                  <a:lnTo>
                    <a:pt x="352" y="38"/>
                  </a:lnTo>
                  <a:lnTo>
                    <a:pt x="351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3" y="41"/>
                  </a:lnTo>
                  <a:lnTo>
                    <a:pt x="358" y="40"/>
                  </a:lnTo>
                  <a:lnTo>
                    <a:pt x="358" y="40"/>
                  </a:lnTo>
                  <a:lnTo>
                    <a:pt x="360" y="40"/>
                  </a:lnTo>
                  <a:lnTo>
                    <a:pt x="360" y="41"/>
                  </a:lnTo>
                  <a:lnTo>
                    <a:pt x="361" y="41"/>
                  </a:lnTo>
                  <a:lnTo>
                    <a:pt x="362" y="41"/>
                  </a:lnTo>
                  <a:lnTo>
                    <a:pt x="365" y="42"/>
                  </a:lnTo>
                  <a:lnTo>
                    <a:pt x="365" y="43"/>
                  </a:lnTo>
                  <a:lnTo>
                    <a:pt x="368" y="43"/>
                  </a:lnTo>
                  <a:lnTo>
                    <a:pt x="374" y="41"/>
                  </a:lnTo>
                  <a:lnTo>
                    <a:pt x="385" y="43"/>
                  </a:lnTo>
                  <a:lnTo>
                    <a:pt x="386" y="43"/>
                  </a:lnTo>
                  <a:lnTo>
                    <a:pt x="386" y="44"/>
                  </a:lnTo>
                  <a:lnTo>
                    <a:pt x="387" y="45"/>
                  </a:lnTo>
                  <a:lnTo>
                    <a:pt x="388" y="46"/>
                  </a:lnTo>
                  <a:lnTo>
                    <a:pt x="388" y="47"/>
                  </a:lnTo>
                  <a:lnTo>
                    <a:pt x="389" y="48"/>
                  </a:lnTo>
                  <a:lnTo>
                    <a:pt x="389" y="50"/>
                  </a:lnTo>
                  <a:lnTo>
                    <a:pt x="389" y="52"/>
                  </a:lnTo>
                  <a:lnTo>
                    <a:pt x="388" y="52"/>
                  </a:lnTo>
                  <a:lnTo>
                    <a:pt x="388" y="53"/>
                  </a:lnTo>
                  <a:lnTo>
                    <a:pt x="389" y="54"/>
                  </a:lnTo>
                  <a:lnTo>
                    <a:pt x="389" y="55"/>
                  </a:lnTo>
                  <a:lnTo>
                    <a:pt x="392" y="60"/>
                  </a:lnTo>
                  <a:lnTo>
                    <a:pt x="393" y="61"/>
                  </a:lnTo>
                  <a:lnTo>
                    <a:pt x="394" y="61"/>
                  </a:lnTo>
                  <a:lnTo>
                    <a:pt x="395" y="63"/>
                  </a:lnTo>
                  <a:lnTo>
                    <a:pt x="396" y="64"/>
                  </a:lnTo>
                  <a:lnTo>
                    <a:pt x="397" y="64"/>
                  </a:lnTo>
                  <a:lnTo>
                    <a:pt x="398" y="65"/>
                  </a:lnTo>
                  <a:lnTo>
                    <a:pt x="400" y="65"/>
                  </a:lnTo>
                  <a:lnTo>
                    <a:pt x="400" y="66"/>
                  </a:lnTo>
                  <a:lnTo>
                    <a:pt x="400" y="66"/>
                  </a:lnTo>
                  <a:lnTo>
                    <a:pt x="401" y="66"/>
                  </a:lnTo>
                  <a:lnTo>
                    <a:pt x="401" y="67"/>
                  </a:lnTo>
                  <a:lnTo>
                    <a:pt x="401" y="68"/>
                  </a:lnTo>
                  <a:lnTo>
                    <a:pt x="400" y="68"/>
                  </a:lnTo>
                  <a:lnTo>
                    <a:pt x="400" y="68"/>
                  </a:lnTo>
                  <a:lnTo>
                    <a:pt x="399" y="68"/>
                  </a:lnTo>
                  <a:lnTo>
                    <a:pt x="397" y="68"/>
                  </a:lnTo>
                  <a:lnTo>
                    <a:pt x="397" y="68"/>
                  </a:lnTo>
                  <a:lnTo>
                    <a:pt x="396" y="69"/>
                  </a:lnTo>
                  <a:lnTo>
                    <a:pt x="395" y="69"/>
                  </a:lnTo>
                  <a:lnTo>
                    <a:pt x="395" y="69"/>
                  </a:lnTo>
                  <a:lnTo>
                    <a:pt x="395" y="70"/>
                  </a:lnTo>
                  <a:lnTo>
                    <a:pt x="395" y="73"/>
                  </a:lnTo>
                  <a:lnTo>
                    <a:pt x="396" y="75"/>
                  </a:lnTo>
                  <a:lnTo>
                    <a:pt x="396" y="76"/>
                  </a:lnTo>
                  <a:lnTo>
                    <a:pt x="397" y="78"/>
                  </a:lnTo>
                  <a:lnTo>
                    <a:pt x="398" y="79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3" y="85"/>
                  </a:lnTo>
                  <a:lnTo>
                    <a:pt x="403" y="86"/>
                  </a:lnTo>
                  <a:lnTo>
                    <a:pt x="403" y="87"/>
                  </a:lnTo>
                  <a:lnTo>
                    <a:pt x="402" y="89"/>
                  </a:lnTo>
                  <a:lnTo>
                    <a:pt x="402" y="90"/>
                  </a:lnTo>
                  <a:lnTo>
                    <a:pt x="401" y="91"/>
                  </a:lnTo>
                  <a:lnTo>
                    <a:pt x="400" y="91"/>
                  </a:lnTo>
                  <a:lnTo>
                    <a:pt x="399" y="91"/>
                  </a:lnTo>
                  <a:lnTo>
                    <a:pt x="398" y="92"/>
                  </a:lnTo>
                  <a:lnTo>
                    <a:pt x="397" y="93"/>
                  </a:lnTo>
                  <a:lnTo>
                    <a:pt x="396" y="94"/>
                  </a:lnTo>
                  <a:lnTo>
                    <a:pt x="395" y="97"/>
                  </a:lnTo>
                  <a:lnTo>
                    <a:pt x="395" y="97"/>
                  </a:lnTo>
                  <a:lnTo>
                    <a:pt x="395" y="98"/>
                  </a:lnTo>
                  <a:lnTo>
                    <a:pt x="396" y="99"/>
                  </a:lnTo>
                  <a:lnTo>
                    <a:pt x="396" y="100"/>
                  </a:lnTo>
                  <a:lnTo>
                    <a:pt x="397" y="100"/>
                  </a:lnTo>
                  <a:lnTo>
                    <a:pt x="399" y="101"/>
                  </a:lnTo>
                  <a:lnTo>
                    <a:pt x="402" y="102"/>
                  </a:lnTo>
                  <a:lnTo>
                    <a:pt x="403" y="103"/>
                  </a:lnTo>
                  <a:lnTo>
                    <a:pt x="404" y="103"/>
                  </a:lnTo>
                  <a:lnTo>
                    <a:pt x="407" y="106"/>
                  </a:lnTo>
                  <a:lnTo>
                    <a:pt x="411" y="110"/>
                  </a:lnTo>
                  <a:lnTo>
                    <a:pt x="413" y="110"/>
                  </a:lnTo>
                  <a:lnTo>
                    <a:pt x="414" y="111"/>
                  </a:lnTo>
                  <a:lnTo>
                    <a:pt x="416" y="112"/>
                  </a:lnTo>
                  <a:lnTo>
                    <a:pt x="420" y="112"/>
                  </a:lnTo>
                  <a:lnTo>
                    <a:pt x="423" y="113"/>
                  </a:lnTo>
                  <a:lnTo>
                    <a:pt x="426" y="113"/>
                  </a:lnTo>
                  <a:lnTo>
                    <a:pt x="427" y="113"/>
                  </a:lnTo>
                  <a:lnTo>
                    <a:pt x="428" y="113"/>
                  </a:lnTo>
                  <a:lnTo>
                    <a:pt x="430" y="115"/>
                  </a:lnTo>
                  <a:lnTo>
                    <a:pt x="430" y="115"/>
                  </a:lnTo>
                  <a:lnTo>
                    <a:pt x="432" y="115"/>
                  </a:lnTo>
                  <a:lnTo>
                    <a:pt x="433" y="115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0" y="113"/>
                  </a:lnTo>
                  <a:lnTo>
                    <a:pt x="440" y="114"/>
                  </a:lnTo>
                  <a:lnTo>
                    <a:pt x="441" y="115"/>
                  </a:lnTo>
                  <a:lnTo>
                    <a:pt x="441" y="115"/>
                  </a:lnTo>
                  <a:lnTo>
                    <a:pt x="442" y="116"/>
                  </a:lnTo>
                  <a:lnTo>
                    <a:pt x="442" y="117"/>
                  </a:lnTo>
                  <a:lnTo>
                    <a:pt x="442" y="117"/>
                  </a:lnTo>
                  <a:lnTo>
                    <a:pt x="444" y="116"/>
                  </a:lnTo>
                  <a:lnTo>
                    <a:pt x="445" y="115"/>
                  </a:lnTo>
                  <a:lnTo>
                    <a:pt x="446" y="114"/>
                  </a:lnTo>
                  <a:lnTo>
                    <a:pt x="447" y="112"/>
                  </a:lnTo>
                  <a:lnTo>
                    <a:pt x="448" y="111"/>
                  </a:lnTo>
                  <a:lnTo>
                    <a:pt x="448" y="111"/>
                  </a:lnTo>
                  <a:lnTo>
                    <a:pt x="449" y="111"/>
                  </a:lnTo>
                  <a:lnTo>
                    <a:pt x="449" y="111"/>
                  </a:lnTo>
                  <a:lnTo>
                    <a:pt x="450" y="113"/>
                  </a:lnTo>
                  <a:lnTo>
                    <a:pt x="451" y="113"/>
                  </a:lnTo>
                  <a:lnTo>
                    <a:pt x="452" y="113"/>
                  </a:lnTo>
                  <a:lnTo>
                    <a:pt x="453" y="112"/>
                  </a:lnTo>
                  <a:lnTo>
                    <a:pt x="454" y="111"/>
                  </a:lnTo>
                  <a:lnTo>
                    <a:pt x="456" y="110"/>
                  </a:lnTo>
                  <a:lnTo>
                    <a:pt x="457" y="108"/>
                  </a:lnTo>
                  <a:lnTo>
                    <a:pt x="458" y="108"/>
                  </a:lnTo>
                  <a:lnTo>
                    <a:pt x="460" y="107"/>
                  </a:lnTo>
                  <a:lnTo>
                    <a:pt x="461" y="106"/>
                  </a:lnTo>
                  <a:lnTo>
                    <a:pt x="462" y="106"/>
                  </a:lnTo>
                  <a:lnTo>
                    <a:pt x="462" y="105"/>
                  </a:lnTo>
                  <a:lnTo>
                    <a:pt x="462" y="104"/>
                  </a:lnTo>
                  <a:lnTo>
                    <a:pt x="462" y="104"/>
                  </a:lnTo>
                  <a:lnTo>
                    <a:pt x="458" y="101"/>
                  </a:lnTo>
                  <a:lnTo>
                    <a:pt x="458" y="100"/>
                  </a:lnTo>
                  <a:lnTo>
                    <a:pt x="458" y="99"/>
                  </a:lnTo>
                  <a:lnTo>
                    <a:pt x="458" y="98"/>
                  </a:lnTo>
                  <a:lnTo>
                    <a:pt x="458" y="97"/>
                  </a:lnTo>
                  <a:lnTo>
                    <a:pt x="459" y="96"/>
                  </a:lnTo>
                  <a:lnTo>
                    <a:pt x="460" y="96"/>
                  </a:lnTo>
                  <a:lnTo>
                    <a:pt x="461" y="95"/>
                  </a:lnTo>
                  <a:lnTo>
                    <a:pt x="462" y="94"/>
                  </a:lnTo>
                  <a:lnTo>
                    <a:pt x="463" y="94"/>
                  </a:lnTo>
                  <a:lnTo>
                    <a:pt x="463" y="94"/>
                  </a:lnTo>
                  <a:lnTo>
                    <a:pt x="464" y="94"/>
                  </a:lnTo>
                  <a:lnTo>
                    <a:pt x="465" y="95"/>
                  </a:lnTo>
                  <a:lnTo>
                    <a:pt x="465" y="95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3">
              <a:extLst>
                <a:ext uri="{FF2B5EF4-FFF2-40B4-BE49-F238E27FC236}">
                  <a16:creationId xmlns:a16="http://schemas.microsoft.com/office/drawing/2014/main" id="{87003B6C-1985-BA0E-ADE3-2AA4855A0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6763" y="3948113"/>
              <a:ext cx="787400" cy="811213"/>
            </a:xfrm>
            <a:custGeom>
              <a:avLst/>
              <a:gdLst>
                <a:gd name="T0" fmla="*/ 420 w 496"/>
                <a:gd name="T1" fmla="*/ 124 h 511"/>
                <a:gd name="T2" fmla="*/ 384 w 496"/>
                <a:gd name="T3" fmla="*/ 124 h 511"/>
                <a:gd name="T4" fmla="*/ 348 w 496"/>
                <a:gd name="T5" fmla="*/ 140 h 511"/>
                <a:gd name="T6" fmla="*/ 354 w 496"/>
                <a:gd name="T7" fmla="*/ 157 h 511"/>
                <a:gd name="T8" fmla="*/ 379 w 496"/>
                <a:gd name="T9" fmla="*/ 166 h 511"/>
                <a:gd name="T10" fmla="*/ 406 w 496"/>
                <a:gd name="T11" fmla="*/ 177 h 511"/>
                <a:gd name="T12" fmla="*/ 396 w 496"/>
                <a:gd name="T13" fmla="*/ 210 h 511"/>
                <a:gd name="T14" fmla="*/ 391 w 496"/>
                <a:gd name="T15" fmla="*/ 233 h 511"/>
                <a:gd name="T16" fmla="*/ 412 w 496"/>
                <a:gd name="T17" fmla="*/ 258 h 511"/>
                <a:gd name="T18" fmla="*/ 398 w 496"/>
                <a:gd name="T19" fmla="*/ 298 h 511"/>
                <a:gd name="T20" fmla="*/ 428 w 496"/>
                <a:gd name="T21" fmla="*/ 307 h 511"/>
                <a:gd name="T22" fmla="*/ 445 w 496"/>
                <a:gd name="T23" fmla="*/ 326 h 511"/>
                <a:gd name="T24" fmla="*/ 472 w 496"/>
                <a:gd name="T25" fmla="*/ 332 h 511"/>
                <a:gd name="T26" fmla="*/ 496 w 496"/>
                <a:gd name="T27" fmla="*/ 343 h 511"/>
                <a:gd name="T28" fmla="*/ 477 w 496"/>
                <a:gd name="T29" fmla="*/ 364 h 511"/>
                <a:gd name="T30" fmla="*/ 459 w 496"/>
                <a:gd name="T31" fmla="*/ 382 h 511"/>
                <a:gd name="T32" fmla="*/ 431 w 496"/>
                <a:gd name="T33" fmla="*/ 382 h 511"/>
                <a:gd name="T34" fmla="*/ 402 w 496"/>
                <a:gd name="T35" fmla="*/ 406 h 511"/>
                <a:gd name="T36" fmla="*/ 367 w 496"/>
                <a:gd name="T37" fmla="*/ 426 h 511"/>
                <a:gd name="T38" fmla="*/ 336 w 496"/>
                <a:gd name="T39" fmla="*/ 413 h 511"/>
                <a:gd name="T40" fmla="*/ 304 w 496"/>
                <a:gd name="T41" fmla="*/ 422 h 511"/>
                <a:gd name="T42" fmla="*/ 278 w 496"/>
                <a:gd name="T43" fmla="*/ 420 h 511"/>
                <a:gd name="T44" fmla="*/ 238 w 496"/>
                <a:gd name="T45" fmla="*/ 429 h 511"/>
                <a:gd name="T46" fmla="*/ 240 w 496"/>
                <a:gd name="T47" fmla="*/ 468 h 511"/>
                <a:gd name="T48" fmla="*/ 246 w 496"/>
                <a:gd name="T49" fmla="*/ 505 h 511"/>
                <a:gd name="T50" fmla="*/ 213 w 496"/>
                <a:gd name="T51" fmla="*/ 508 h 511"/>
                <a:gd name="T52" fmla="*/ 203 w 496"/>
                <a:gd name="T53" fmla="*/ 473 h 511"/>
                <a:gd name="T54" fmla="*/ 148 w 496"/>
                <a:gd name="T55" fmla="*/ 489 h 511"/>
                <a:gd name="T56" fmla="*/ 133 w 496"/>
                <a:gd name="T57" fmla="*/ 457 h 511"/>
                <a:gd name="T58" fmla="*/ 99 w 496"/>
                <a:gd name="T59" fmla="*/ 435 h 511"/>
                <a:gd name="T60" fmla="*/ 113 w 496"/>
                <a:gd name="T61" fmla="*/ 393 h 511"/>
                <a:gd name="T62" fmla="*/ 77 w 496"/>
                <a:gd name="T63" fmla="*/ 385 h 511"/>
                <a:gd name="T64" fmla="*/ 66 w 496"/>
                <a:gd name="T65" fmla="*/ 347 h 511"/>
                <a:gd name="T66" fmla="*/ 47 w 496"/>
                <a:gd name="T67" fmla="*/ 328 h 511"/>
                <a:gd name="T68" fmla="*/ 8 w 496"/>
                <a:gd name="T69" fmla="*/ 315 h 511"/>
                <a:gd name="T70" fmla="*/ 12 w 496"/>
                <a:gd name="T71" fmla="*/ 266 h 511"/>
                <a:gd name="T72" fmla="*/ 42 w 496"/>
                <a:gd name="T73" fmla="*/ 234 h 511"/>
                <a:gd name="T74" fmla="*/ 66 w 496"/>
                <a:gd name="T75" fmla="*/ 214 h 511"/>
                <a:gd name="T76" fmla="*/ 68 w 496"/>
                <a:gd name="T77" fmla="*/ 185 h 511"/>
                <a:gd name="T78" fmla="*/ 68 w 496"/>
                <a:gd name="T79" fmla="*/ 124 h 511"/>
                <a:gd name="T80" fmla="*/ 43 w 496"/>
                <a:gd name="T81" fmla="*/ 108 h 511"/>
                <a:gd name="T82" fmla="*/ 45 w 496"/>
                <a:gd name="T83" fmla="*/ 57 h 511"/>
                <a:gd name="T84" fmla="*/ 65 w 496"/>
                <a:gd name="T85" fmla="*/ 26 h 511"/>
                <a:gd name="T86" fmla="*/ 82 w 496"/>
                <a:gd name="T87" fmla="*/ 15 h 511"/>
                <a:gd name="T88" fmla="*/ 94 w 496"/>
                <a:gd name="T89" fmla="*/ 39 h 511"/>
                <a:gd name="T90" fmla="*/ 109 w 496"/>
                <a:gd name="T91" fmla="*/ 63 h 511"/>
                <a:gd name="T92" fmla="*/ 122 w 496"/>
                <a:gd name="T93" fmla="*/ 26 h 511"/>
                <a:gd name="T94" fmla="*/ 141 w 496"/>
                <a:gd name="T95" fmla="*/ 48 h 511"/>
                <a:gd name="T96" fmla="*/ 158 w 496"/>
                <a:gd name="T97" fmla="*/ 88 h 511"/>
                <a:gd name="T98" fmla="*/ 192 w 496"/>
                <a:gd name="T99" fmla="*/ 113 h 511"/>
                <a:gd name="T100" fmla="*/ 220 w 496"/>
                <a:gd name="T101" fmla="*/ 155 h 511"/>
                <a:gd name="T102" fmla="*/ 232 w 496"/>
                <a:gd name="T103" fmla="*/ 180 h 511"/>
                <a:gd name="T104" fmla="*/ 243 w 496"/>
                <a:gd name="T105" fmla="*/ 197 h 511"/>
                <a:gd name="T106" fmla="*/ 278 w 496"/>
                <a:gd name="T107" fmla="*/ 191 h 511"/>
                <a:gd name="T108" fmla="*/ 313 w 496"/>
                <a:gd name="T109" fmla="*/ 182 h 511"/>
                <a:gd name="T110" fmla="*/ 307 w 496"/>
                <a:gd name="T111" fmla="*/ 143 h 511"/>
                <a:gd name="T112" fmla="*/ 329 w 496"/>
                <a:gd name="T113" fmla="*/ 107 h 511"/>
                <a:gd name="T114" fmla="*/ 341 w 496"/>
                <a:gd name="T115" fmla="*/ 77 h 511"/>
                <a:gd name="T116" fmla="*/ 361 w 496"/>
                <a:gd name="T117" fmla="*/ 40 h 511"/>
                <a:gd name="T118" fmla="*/ 390 w 496"/>
                <a:gd name="T119" fmla="*/ 39 h 511"/>
                <a:gd name="T120" fmla="*/ 385 w 496"/>
                <a:gd name="T121" fmla="*/ 54 h 511"/>
                <a:gd name="T122" fmla="*/ 404 w 496"/>
                <a:gd name="T123" fmla="*/ 89 h 511"/>
                <a:gd name="T124" fmla="*/ 439 w 496"/>
                <a:gd name="T125" fmla="*/ 8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6" h="511">
                  <a:moveTo>
                    <a:pt x="444" y="98"/>
                  </a:moveTo>
                  <a:lnTo>
                    <a:pt x="444" y="99"/>
                  </a:lnTo>
                  <a:lnTo>
                    <a:pt x="444" y="102"/>
                  </a:lnTo>
                  <a:lnTo>
                    <a:pt x="443" y="103"/>
                  </a:lnTo>
                  <a:lnTo>
                    <a:pt x="442" y="105"/>
                  </a:lnTo>
                  <a:lnTo>
                    <a:pt x="441" y="106"/>
                  </a:lnTo>
                  <a:lnTo>
                    <a:pt x="441" y="107"/>
                  </a:lnTo>
                  <a:lnTo>
                    <a:pt x="441" y="109"/>
                  </a:lnTo>
                  <a:lnTo>
                    <a:pt x="441" y="110"/>
                  </a:lnTo>
                  <a:lnTo>
                    <a:pt x="441" y="111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0" y="114"/>
                  </a:lnTo>
                  <a:lnTo>
                    <a:pt x="440" y="115"/>
                  </a:lnTo>
                  <a:lnTo>
                    <a:pt x="440" y="116"/>
                  </a:lnTo>
                  <a:lnTo>
                    <a:pt x="440" y="116"/>
                  </a:lnTo>
                  <a:lnTo>
                    <a:pt x="439" y="116"/>
                  </a:lnTo>
                  <a:lnTo>
                    <a:pt x="439" y="117"/>
                  </a:lnTo>
                  <a:lnTo>
                    <a:pt x="439" y="118"/>
                  </a:lnTo>
                  <a:lnTo>
                    <a:pt x="439" y="119"/>
                  </a:lnTo>
                  <a:lnTo>
                    <a:pt x="439" y="119"/>
                  </a:lnTo>
                  <a:lnTo>
                    <a:pt x="438" y="119"/>
                  </a:lnTo>
                  <a:lnTo>
                    <a:pt x="437" y="119"/>
                  </a:lnTo>
                  <a:lnTo>
                    <a:pt x="434" y="118"/>
                  </a:lnTo>
                  <a:lnTo>
                    <a:pt x="432" y="118"/>
                  </a:lnTo>
                  <a:lnTo>
                    <a:pt x="432" y="118"/>
                  </a:lnTo>
                  <a:lnTo>
                    <a:pt x="430" y="118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7" y="121"/>
                  </a:lnTo>
                  <a:lnTo>
                    <a:pt x="426" y="121"/>
                  </a:lnTo>
                  <a:lnTo>
                    <a:pt x="423" y="123"/>
                  </a:lnTo>
                  <a:lnTo>
                    <a:pt x="423" y="123"/>
                  </a:lnTo>
                  <a:lnTo>
                    <a:pt x="422" y="123"/>
                  </a:lnTo>
                  <a:lnTo>
                    <a:pt x="420" y="124"/>
                  </a:lnTo>
                  <a:lnTo>
                    <a:pt x="419" y="124"/>
                  </a:lnTo>
                  <a:lnTo>
                    <a:pt x="419" y="124"/>
                  </a:lnTo>
                  <a:lnTo>
                    <a:pt x="418" y="124"/>
                  </a:lnTo>
                  <a:lnTo>
                    <a:pt x="417" y="123"/>
                  </a:lnTo>
                  <a:lnTo>
                    <a:pt x="416" y="123"/>
                  </a:lnTo>
                  <a:lnTo>
                    <a:pt x="415" y="123"/>
                  </a:lnTo>
                  <a:lnTo>
                    <a:pt x="415" y="123"/>
                  </a:lnTo>
                  <a:lnTo>
                    <a:pt x="414" y="123"/>
                  </a:lnTo>
                  <a:lnTo>
                    <a:pt x="413" y="123"/>
                  </a:lnTo>
                  <a:lnTo>
                    <a:pt x="412" y="124"/>
                  </a:lnTo>
                  <a:lnTo>
                    <a:pt x="412" y="124"/>
                  </a:lnTo>
                  <a:lnTo>
                    <a:pt x="412" y="123"/>
                  </a:lnTo>
                  <a:lnTo>
                    <a:pt x="411" y="123"/>
                  </a:lnTo>
                  <a:lnTo>
                    <a:pt x="410" y="123"/>
                  </a:lnTo>
                  <a:lnTo>
                    <a:pt x="405" y="124"/>
                  </a:lnTo>
                  <a:lnTo>
                    <a:pt x="404" y="124"/>
                  </a:lnTo>
                  <a:lnTo>
                    <a:pt x="402" y="123"/>
                  </a:lnTo>
                  <a:lnTo>
                    <a:pt x="400" y="124"/>
                  </a:lnTo>
                  <a:lnTo>
                    <a:pt x="399" y="124"/>
                  </a:lnTo>
                  <a:lnTo>
                    <a:pt x="397" y="123"/>
                  </a:lnTo>
                  <a:lnTo>
                    <a:pt x="396" y="123"/>
                  </a:lnTo>
                  <a:lnTo>
                    <a:pt x="396" y="123"/>
                  </a:lnTo>
                  <a:lnTo>
                    <a:pt x="393" y="119"/>
                  </a:lnTo>
                  <a:lnTo>
                    <a:pt x="391" y="116"/>
                  </a:lnTo>
                  <a:lnTo>
                    <a:pt x="391" y="116"/>
                  </a:lnTo>
                  <a:lnTo>
                    <a:pt x="391" y="116"/>
                  </a:lnTo>
                  <a:lnTo>
                    <a:pt x="391" y="116"/>
                  </a:lnTo>
                  <a:lnTo>
                    <a:pt x="390" y="116"/>
                  </a:lnTo>
                  <a:lnTo>
                    <a:pt x="389" y="116"/>
                  </a:lnTo>
                  <a:lnTo>
                    <a:pt x="389" y="117"/>
                  </a:lnTo>
                  <a:lnTo>
                    <a:pt x="388" y="118"/>
                  </a:lnTo>
                  <a:lnTo>
                    <a:pt x="385" y="121"/>
                  </a:lnTo>
                  <a:lnTo>
                    <a:pt x="384" y="121"/>
                  </a:lnTo>
                  <a:lnTo>
                    <a:pt x="384" y="122"/>
                  </a:lnTo>
                  <a:lnTo>
                    <a:pt x="384" y="124"/>
                  </a:lnTo>
                  <a:lnTo>
                    <a:pt x="384" y="124"/>
                  </a:lnTo>
                  <a:lnTo>
                    <a:pt x="384" y="125"/>
                  </a:lnTo>
                  <a:lnTo>
                    <a:pt x="384" y="125"/>
                  </a:lnTo>
                  <a:lnTo>
                    <a:pt x="382" y="127"/>
                  </a:lnTo>
                  <a:lnTo>
                    <a:pt x="381" y="127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9" y="126"/>
                  </a:lnTo>
                  <a:lnTo>
                    <a:pt x="378" y="125"/>
                  </a:lnTo>
                  <a:lnTo>
                    <a:pt x="377" y="124"/>
                  </a:lnTo>
                  <a:lnTo>
                    <a:pt x="376" y="123"/>
                  </a:lnTo>
                  <a:lnTo>
                    <a:pt x="374" y="123"/>
                  </a:lnTo>
                  <a:lnTo>
                    <a:pt x="373" y="123"/>
                  </a:lnTo>
                  <a:lnTo>
                    <a:pt x="372" y="121"/>
                  </a:lnTo>
                  <a:lnTo>
                    <a:pt x="371" y="121"/>
                  </a:lnTo>
                  <a:lnTo>
                    <a:pt x="370" y="119"/>
                  </a:lnTo>
                  <a:lnTo>
                    <a:pt x="370" y="119"/>
                  </a:lnTo>
                  <a:lnTo>
                    <a:pt x="369" y="119"/>
                  </a:lnTo>
                  <a:lnTo>
                    <a:pt x="369" y="119"/>
                  </a:lnTo>
                  <a:lnTo>
                    <a:pt x="368" y="119"/>
                  </a:lnTo>
                  <a:lnTo>
                    <a:pt x="367" y="119"/>
                  </a:lnTo>
                  <a:lnTo>
                    <a:pt x="366" y="119"/>
                  </a:lnTo>
                  <a:lnTo>
                    <a:pt x="365" y="119"/>
                  </a:lnTo>
                  <a:lnTo>
                    <a:pt x="364" y="120"/>
                  </a:lnTo>
                  <a:lnTo>
                    <a:pt x="364" y="121"/>
                  </a:lnTo>
                  <a:lnTo>
                    <a:pt x="362" y="124"/>
                  </a:lnTo>
                  <a:lnTo>
                    <a:pt x="360" y="127"/>
                  </a:lnTo>
                  <a:lnTo>
                    <a:pt x="358" y="128"/>
                  </a:lnTo>
                  <a:lnTo>
                    <a:pt x="353" y="135"/>
                  </a:lnTo>
                  <a:lnTo>
                    <a:pt x="351" y="136"/>
                  </a:lnTo>
                  <a:lnTo>
                    <a:pt x="349" y="137"/>
                  </a:lnTo>
                  <a:lnTo>
                    <a:pt x="348" y="138"/>
                  </a:lnTo>
                  <a:lnTo>
                    <a:pt x="348" y="139"/>
                  </a:lnTo>
                  <a:lnTo>
                    <a:pt x="348" y="139"/>
                  </a:lnTo>
                  <a:lnTo>
                    <a:pt x="348" y="140"/>
                  </a:lnTo>
                  <a:lnTo>
                    <a:pt x="348" y="141"/>
                  </a:lnTo>
                  <a:lnTo>
                    <a:pt x="349" y="143"/>
                  </a:lnTo>
                  <a:lnTo>
                    <a:pt x="351" y="143"/>
                  </a:lnTo>
                  <a:lnTo>
                    <a:pt x="351" y="142"/>
                  </a:lnTo>
                  <a:lnTo>
                    <a:pt x="352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4" y="142"/>
                  </a:lnTo>
                  <a:lnTo>
                    <a:pt x="355" y="142"/>
                  </a:lnTo>
                  <a:lnTo>
                    <a:pt x="355" y="143"/>
                  </a:lnTo>
                  <a:lnTo>
                    <a:pt x="356" y="143"/>
                  </a:lnTo>
                  <a:lnTo>
                    <a:pt x="356" y="143"/>
                  </a:lnTo>
                  <a:lnTo>
                    <a:pt x="356" y="144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7" y="146"/>
                  </a:lnTo>
                  <a:lnTo>
                    <a:pt x="357" y="147"/>
                  </a:lnTo>
                  <a:lnTo>
                    <a:pt x="358" y="148"/>
                  </a:lnTo>
                  <a:lnTo>
                    <a:pt x="357" y="149"/>
                  </a:lnTo>
                  <a:lnTo>
                    <a:pt x="357" y="149"/>
                  </a:lnTo>
                  <a:lnTo>
                    <a:pt x="357" y="150"/>
                  </a:lnTo>
                  <a:lnTo>
                    <a:pt x="357" y="150"/>
                  </a:lnTo>
                  <a:lnTo>
                    <a:pt x="357" y="151"/>
                  </a:lnTo>
                  <a:lnTo>
                    <a:pt x="357" y="152"/>
                  </a:lnTo>
                  <a:lnTo>
                    <a:pt x="357" y="152"/>
                  </a:lnTo>
                  <a:lnTo>
                    <a:pt x="357" y="152"/>
                  </a:lnTo>
                  <a:lnTo>
                    <a:pt x="356" y="153"/>
                  </a:lnTo>
                  <a:lnTo>
                    <a:pt x="356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5" y="155"/>
                  </a:lnTo>
                  <a:lnTo>
                    <a:pt x="354" y="155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54" y="157"/>
                  </a:lnTo>
                  <a:lnTo>
                    <a:pt x="355" y="158"/>
                  </a:lnTo>
                  <a:lnTo>
                    <a:pt x="355" y="160"/>
                  </a:lnTo>
                  <a:lnTo>
                    <a:pt x="355" y="161"/>
                  </a:lnTo>
                  <a:lnTo>
                    <a:pt x="355" y="161"/>
                  </a:lnTo>
                  <a:lnTo>
                    <a:pt x="356" y="161"/>
                  </a:lnTo>
                  <a:lnTo>
                    <a:pt x="356" y="161"/>
                  </a:lnTo>
                  <a:lnTo>
                    <a:pt x="356" y="161"/>
                  </a:lnTo>
                  <a:lnTo>
                    <a:pt x="357" y="161"/>
                  </a:lnTo>
                  <a:lnTo>
                    <a:pt x="357" y="161"/>
                  </a:lnTo>
                  <a:lnTo>
                    <a:pt x="356" y="164"/>
                  </a:lnTo>
                  <a:lnTo>
                    <a:pt x="356" y="164"/>
                  </a:lnTo>
                  <a:lnTo>
                    <a:pt x="356" y="166"/>
                  </a:lnTo>
                  <a:lnTo>
                    <a:pt x="356" y="168"/>
                  </a:lnTo>
                  <a:lnTo>
                    <a:pt x="356" y="168"/>
                  </a:lnTo>
                  <a:lnTo>
                    <a:pt x="356" y="169"/>
                  </a:lnTo>
                  <a:lnTo>
                    <a:pt x="357" y="171"/>
                  </a:lnTo>
                  <a:lnTo>
                    <a:pt x="358" y="171"/>
                  </a:lnTo>
                  <a:lnTo>
                    <a:pt x="361" y="173"/>
                  </a:lnTo>
                  <a:lnTo>
                    <a:pt x="363" y="174"/>
                  </a:lnTo>
                  <a:lnTo>
                    <a:pt x="363" y="175"/>
                  </a:lnTo>
                  <a:lnTo>
                    <a:pt x="365" y="175"/>
                  </a:lnTo>
                  <a:lnTo>
                    <a:pt x="365" y="175"/>
                  </a:lnTo>
                  <a:lnTo>
                    <a:pt x="370" y="175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4"/>
                  </a:lnTo>
                  <a:lnTo>
                    <a:pt x="373" y="173"/>
                  </a:lnTo>
                  <a:lnTo>
                    <a:pt x="373" y="172"/>
                  </a:lnTo>
                  <a:lnTo>
                    <a:pt x="375" y="170"/>
                  </a:lnTo>
                  <a:lnTo>
                    <a:pt x="375" y="170"/>
                  </a:lnTo>
                  <a:lnTo>
                    <a:pt x="377" y="168"/>
                  </a:lnTo>
                  <a:lnTo>
                    <a:pt x="377" y="167"/>
                  </a:lnTo>
                  <a:lnTo>
                    <a:pt x="378" y="166"/>
                  </a:lnTo>
                  <a:lnTo>
                    <a:pt x="379" y="166"/>
                  </a:lnTo>
                  <a:lnTo>
                    <a:pt x="380" y="167"/>
                  </a:lnTo>
                  <a:lnTo>
                    <a:pt x="383" y="168"/>
                  </a:lnTo>
                  <a:lnTo>
                    <a:pt x="384" y="168"/>
                  </a:lnTo>
                  <a:lnTo>
                    <a:pt x="388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1" y="167"/>
                  </a:lnTo>
                  <a:lnTo>
                    <a:pt x="392" y="165"/>
                  </a:lnTo>
                  <a:lnTo>
                    <a:pt x="392" y="164"/>
                  </a:lnTo>
                  <a:lnTo>
                    <a:pt x="392" y="164"/>
                  </a:lnTo>
                  <a:lnTo>
                    <a:pt x="393" y="163"/>
                  </a:lnTo>
                  <a:lnTo>
                    <a:pt x="393" y="163"/>
                  </a:lnTo>
                  <a:lnTo>
                    <a:pt x="393" y="163"/>
                  </a:lnTo>
                  <a:lnTo>
                    <a:pt x="394" y="163"/>
                  </a:lnTo>
                  <a:lnTo>
                    <a:pt x="395" y="163"/>
                  </a:lnTo>
                  <a:lnTo>
                    <a:pt x="395" y="163"/>
                  </a:lnTo>
                  <a:lnTo>
                    <a:pt x="397" y="166"/>
                  </a:lnTo>
                  <a:lnTo>
                    <a:pt x="397" y="166"/>
                  </a:lnTo>
                  <a:lnTo>
                    <a:pt x="397" y="168"/>
                  </a:lnTo>
                  <a:lnTo>
                    <a:pt x="397" y="169"/>
                  </a:lnTo>
                  <a:lnTo>
                    <a:pt x="398" y="170"/>
                  </a:lnTo>
                  <a:lnTo>
                    <a:pt x="398" y="171"/>
                  </a:lnTo>
                  <a:lnTo>
                    <a:pt x="398" y="171"/>
                  </a:lnTo>
                  <a:lnTo>
                    <a:pt x="399" y="171"/>
                  </a:lnTo>
                  <a:lnTo>
                    <a:pt x="400" y="171"/>
                  </a:lnTo>
                  <a:lnTo>
                    <a:pt x="400" y="171"/>
                  </a:lnTo>
                  <a:lnTo>
                    <a:pt x="401" y="171"/>
                  </a:lnTo>
                  <a:lnTo>
                    <a:pt x="402" y="171"/>
                  </a:lnTo>
                  <a:lnTo>
                    <a:pt x="403" y="171"/>
                  </a:lnTo>
                  <a:lnTo>
                    <a:pt x="403" y="171"/>
                  </a:lnTo>
                  <a:lnTo>
                    <a:pt x="403" y="173"/>
                  </a:lnTo>
                  <a:lnTo>
                    <a:pt x="404" y="174"/>
                  </a:lnTo>
                  <a:lnTo>
                    <a:pt x="405" y="175"/>
                  </a:lnTo>
                  <a:lnTo>
                    <a:pt x="405" y="176"/>
                  </a:lnTo>
                  <a:lnTo>
                    <a:pt x="406" y="177"/>
                  </a:lnTo>
                  <a:lnTo>
                    <a:pt x="406" y="178"/>
                  </a:lnTo>
                  <a:lnTo>
                    <a:pt x="406" y="178"/>
                  </a:lnTo>
                  <a:lnTo>
                    <a:pt x="407" y="179"/>
                  </a:lnTo>
                  <a:lnTo>
                    <a:pt x="407" y="180"/>
                  </a:lnTo>
                  <a:lnTo>
                    <a:pt x="407" y="180"/>
                  </a:lnTo>
                  <a:lnTo>
                    <a:pt x="408" y="182"/>
                  </a:lnTo>
                  <a:lnTo>
                    <a:pt x="408" y="183"/>
                  </a:lnTo>
                  <a:lnTo>
                    <a:pt x="409" y="184"/>
                  </a:lnTo>
                  <a:lnTo>
                    <a:pt x="409" y="184"/>
                  </a:lnTo>
                  <a:lnTo>
                    <a:pt x="408" y="185"/>
                  </a:lnTo>
                  <a:lnTo>
                    <a:pt x="408" y="185"/>
                  </a:lnTo>
                  <a:lnTo>
                    <a:pt x="407" y="186"/>
                  </a:lnTo>
                  <a:lnTo>
                    <a:pt x="406" y="186"/>
                  </a:lnTo>
                  <a:lnTo>
                    <a:pt x="405" y="187"/>
                  </a:lnTo>
                  <a:lnTo>
                    <a:pt x="402" y="190"/>
                  </a:lnTo>
                  <a:lnTo>
                    <a:pt x="401" y="191"/>
                  </a:lnTo>
                  <a:lnTo>
                    <a:pt x="401" y="192"/>
                  </a:lnTo>
                  <a:lnTo>
                    <a:pt x="401" y="193"/>
                  </a:lnTo>
                  <a:lnTo>
                    <a:pt x="401" y="196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98"/>
                  </a:lnTo>
                  <a:lnTo>
                    <a:pt x="399" y="199"/>
                  </a:lnTo>
                  <a:lnTo>
                    <a:pt x="399" y="199"/>
                  </a:lnTo>
                  <a:lnTo>
                    <a:pt x="399" y="199"/>
                  </a:lnTo>
                  <a:lnTo>
                    <a:pt x="399" y="200"/>
                  </a:lnTo>
                  <a:lnTo>
                    <a:pt x="400" y="201"/>
                  </a:lnTo>
                  <a:lnTo>
                    <a:pt x="400" y="201"/>
                  </a:lnTo>
                  <a:lnTo>
                    <a:pt x="399" y="202"/>
                  </a:lnTo>
                  <a:lnTo>
                    <a:pt x="399" y="203"/>
                  </a:lnTo>
                  <a:lnTo>
                    <a:pt x="398" y="205"/>
                  </a:lnTo>
                  <a:lnTo>
                    <a:pt x="398" y="206"/>
                  </a:lnTo>
                  <a:lnTo>
                    <a:pt x="398" y="206"/>
                  </a:lnTo>
                  <a:lnTo>
                    <a:pt x="397" y="209"/>
                  </a:lnTo>
                  <a:lnTo>
                    <a:pt x="396" y="210"/>
                  </a:lnTo>
                  <a:lnTo>
                    <a:pt x="395" y="210"/>
                  </a:lnTo>
                  <a:lnTo>
                    <a:pt x="394" y="211"/>
                  </a:lnTo>
                  <a:lnTo>
                    <a:pt x="393" y="212"/>
                  </a:lnTo>
                  <a:lnTo>
                    <a:pt x="392" y="212"/>
                  </a:lnTo>
                  <a:lnTo>
                    <a:pt x="392" y="212"/>
                  </a:lnTo>
                  <a:lnTo>
                    <a:pt x="393" y="212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4" y="214"/>
                  </a:lnTo>
                  <a:lnTo>
                    <a:pt x="394" y="215"/>
                  </a:lnTo>
                  <a:lnTo>
                    <a:pt x="394" y="216"/>
                  </a:lnTo>
                  <a:lnTo>
                    <a:pt x="394" y="217"/>
                  </a:lnTo>
                  <a:lnTo>
                    <a:pt x="394" y="218"/>
                  </a:lnTo>
                  <a:lnTo>
                    <a:pt x="393" y="221"/>
                  </a:lnTo>
                  <a:lnTo>
                    <a:pt x="392" y="222"/>
                  </a:lnTo>
                  <a:lnTo>
                    <a:pt x="392" y="222"/>
                  </a:lnTo>
                  <a:lnTo>
                    <a:pt x="392" y="223"/>
                  </a:lnTo>
                  <a:lnTo>
                    <a:pt x="391" y="224"/>
                  </a:lnTo>
                  <a:lnTo>
                    <a:pt x="391" y="224"/>
                  </a:lnTo>
                  <a:lnTo>
                    <a:pt x="391" y="224"/>
                  </a:lnTo>
                  <a:lnTo>
                    <a:pt x="390" y="224"/>
                  </a:lnTo>
                  <a:lnTo>
                    <a:pt x="388" y="223"/>
                  </a:lnTo>
                  <a:lnTo>
                    <a:pt x="388" y="223"/>
                  </a:lnTo>
                  <a:lnTo>
                    <a:pt x="388" y="223"/>
                  </a:lnTo>
                  <a:lnTo>
                    <a:pt x="387" y="223"/>
                  </a:lnTo>
                  <a:lnTo>
                    <a:pt x="387" y="224"/>
                  </a:lnTo>
                  <a:lnTo>
                    <a:pt x="388" y="226"/>
                  </a:lnTo>
                  <a:lnTo>
                    <a:pt x="388" y="227"/>
                  </a:lnTo>
                  <a:lnTo>
                    <a:pt x="388" y="228"/>
                  </a:lnTo>
                  <a:lnTo>
                    <a:pt x="388" y="229"/>
                  </a:lnTo>
                  <a:lnTo>
                    <a:pt x="388" y="230"/>
                  </a:lnTo>
                  <a:lnTo>
                    <a:pt x="388" y="231"/>
                  </a:lnTo>
                  <a:lnTo>
                    <a:pt x="389" y="231"/>
                  </a:lnTo>
                  <a:lnTo>
                    <a:pt x="390" y="232"/>
                  </a:lnTo>
                  <a:lnTo>
                    <a:pt x="391" y="233"/>
                  </a:lnTo>
                  <a:lnTo>
                    <a:pt x="391" y="233"/>
                  </a:lnTo>
                  <a:lnTo>
                    <a:pt x="391" y="233"/>
                  </a:lnTo>
                  <a:lnTo>
                    <a:pt x="393" y="234"/>
                  </a:lnTo>
                  <a:lnTo>
                    <a:pt x="394" y="234"/>
                  </a:lnTo>
                  <a:lnTo>
                    <a:pt x="395" y="235"/>
                  </a:lnTo>
                  <a:lnTo>
                    <a:pt x="395" y="236"/>
                  </a:lnTo>
                  <a:lnTo>
                    <a:pt x="395" y="240"/>
                  </a:lnTo>
                  <a:lnTo>
                    <a:pt x="395" y="240"/>
                  </a:lnTo>
                  <a:lnTo>
                    <a:pt x="395" y="240"/>
                  </a:lnTo>
                  <a:lnTo>
                    <a:pt x="397" y="240"/>
                  </a:lnTo>
                  <a:lnTo>
                    <a:pt x="398" y="240"/>
                  </a:lnTo>
                  <a:lnTo>
                    <a:pt x="398" y="240"/>
                  </a:lnTo>
                  <a:lnTo>
                    <a:pt x="400" y="240"/>
                  </a:lnTo>
                  <a:lnTo>
                    <a:pt x="401" y="240"/>
                  </a:lnTo>
                  <a:lnTo>
                    <a:pt x="402" y="240"/>
                  </a:lnTo>
                  <a:lnTo>
                    <a:pt x="402" y="240"/>
                  </a:lnTo>
                  <a:lnTo>
                    <a:pt x="402" y="245"/>
                  </a:lnTo>
                  <a:lnTo>
                    <a:pt x="403" y="247"/>
                  </a:lnTo>
                  <a:lnTo>
                    <a:pt x="405" y="248"/>
                  </a:lnTo>
                  <a:lnTo>
                    <a:pt x="405" y="248"/>
                  </a:lnTo>
                  <a:lnTo>
                    <a:pt x="409" y="253"/>
                  </a:lnTo>
                  <a:lnTo>
                    <a:pt x="409" y="253"/>
                  </a:lnTo>
                  <a:lnTo>
                    <a:pt x="410" y="254"/>
                  </a:lnTo>
                  <a:lnTo>
                    <a:pt x="411" y="254"/>
                  </a:lnTo>
                  <a:lnTo>
                    <a:pt x="412" y="254"/>
                  </a:lnTo>
                  <a:lnTo>
                    <a:pt x="413" y="254"/>
                  </a:lnTo>
                  <a:lnTo>
                    <a:pt x="414" y="255"/>
                  </a:lnTo>
                  <a:lnTo>
                    <a:pt x="415" y="255"/>
                  </a:lnTo>
                  <a:lnTo>
                    <a:pt x="415" y="256"/>
                  </a:lnTo>
                  <a:lnTo>
                    <a:pt x="415" y="256"/>
                  </a:lnTo>
                  <a:lnTo>
                    <a:pt x="415" y="257"/>
                  </a:lnTo>
                  <a:lnTo>
                    <a:pt x="414" y="257"/>
                  </a:lnTo>
                  <a:lnTo>
                    <a:pt x="414" y="257"/>
                  </a:lnTo>
                  <a:lnTo>
                    <a:pt x="412" y="257"/>
                  </a:lnTo>
                  <a:lnTo>
                    <a:pt x="412" y="258"/>
                  </a:lnTo>
                  <a:lnTo>
                    <a:pt x="412" y="258"/>
                  </a:lnTo>
                  <a:lnTo>
                    <a:pt x="411" y="259"/>
                  </a:lnTo>
                  <a:lnTo>
                    <a:pt x="411" y="260"/>
                  </a:lnTo>
                  <a:lnTo>
                    <a:pt x="412" y="261"/>
                  </a:lnTo>
                  <a:lnTo>
                    <a:pt x="411" y="261"/>
                  </a:lnTo>
                  <a:lnTo>
                    <a:pt x="411" y="262"/>
                  </a:lnTo>
                  <a:lnTo>
                    <a:pt x="410" y="264"/>
                  </a:lnTo>
                  <a:lnTo>
                    <a:pt x="410" y="265"/>
                  </a:lnTo>
                  <a:lnTo>
                    <a:pt x="410" y="266"/>
                  </a:lnTo>
                  <a:lnTo>
                    <a:pt x="410" y="267"/>
                  </a:lnTo>
                  <a:lnTo>
                    <a:pt x="410" y="268"/>
                  </a:lnTo>
                  <a:lnTo>
                    <a:pt x="411" y="268"/>
                  </a:lnTo>
                  <a:lnTo>
                    <a:pt x="411" y="269"/>
                  </a:lnTo>
                  <a:lnTo>
                    <a:pt x="411" y="270"/>
                  </a:lnTo>
                  <a:lnTo>
                    <a:pt x="411" y="271"/>
                  </a:lnTo>
                  <a:lnTo>
                    <a:pt x="411" y="271"/>
                  </a:lnTo>
                  <a:lnTo>
                    <a:pt x="409" y="273"/>
                  </a:lnTo>
                  <a:lnTo>
                    <a:pt x="409" y="273"/>
                  </a:lnTo>
                  <a:lnTo>
                    <a:pt x="408" y="274"/>
                  </a:lnTo>
                  <a:lnTo>
                    <a:pt x="406" y="276"/>
                  </a:lnTo>
                  <a:lnTo>
                    <a:pt x="405" y="278"/>
                  </a:lnTo>
                  <a:lnTo>
                    <a:pt x="405" y="278"/>
                  </a:lnTo>
                  <a:lnTo>
                    <a:pt x="405" y="278"/>
                  </a:lnTo>
                  <a:lnTo>
                    <a:pt x="403" y="281"/>
                  </a:lnTo>
                  <a:lnTo>
                    <a:pt x="402" y="282"/>
                  </a:lnTo>
                  <a:lnTo>
                    <a:pt x="401" y="283"/>
                  </a:lnTo>
                  <a:lnTo>
                    <a:pt x="401" y="288"/>
                  </a:lnTo>
                  <a:lnTo>
                    <a:pt x="399" y="288"/>
                  </a:lnTo>
                  <a:lnTo>
                    <a:pt x="398" y="290"/>
                  </a:lnTo>
                  <a:lnTo>
                    <a:pt x="398" y="291"/>
                  </a:lnTo>
                  <a:lnTo>
                    <a:pt x="398" y="292"/>
                  </a:lnTo>
                  <a:lnTo>
                    <a:pt x="398" y="292"/>
                  </a:lnTo>
                  <a:lnTo>
                    <a:pt x="398" y="294"/>
                  </a:lnTo>
                  <a:lnTo>
                    <a:pt x="398" y="294"/>
                  </a:lnTo>
                  <a:lnTo>
                    <a:pt x="398" y="298"/>
                  </a:lnTo>
                  <a:lnTo>
                    <a:pt x="402" y="304"/>
                  </a:lnTo>
                  <a:lnTo>
                    <a:pt x="403" y="306"/>
                  </a:lnTo>
                  <a:lnTo>
                    <a:pt x="405" y="309"/>
                  </a:lnTo>
                  <a:lnTo>
                    <a:pt x="408" y="313"/>
                  </a:lnTo>
                  <a:lnTo>
                    <a:pt x="409" y="313"/>
                  </a:lnTo>
                  <a:lnTo>
                    <a:pt x="410" y="313"/>
                  </a:lnTo>
                  <a:lnTo>
                    <a:pt x="411" y="313"/>
                  </a:lnTo>
                  <a:lnTo>
                    <a:pt x="411" y="313"/>
                  </a:lnTo>
                  <a:lnTo>
                    <a:pt x="412" y="313"/>
                  </a:lnTo>
                  <a:lnTo>
                    <a:pt x="412" y="312"/>
                  </a:lnTo>
                  <a:lnTo>
                    <a:pt x="412" y="311"/>
                  </a:lnTo>
                  <a:lnTo>
                    <a:pt x="412" y="311"/>
                  </a:lnTo>
                  <a:lnTo>
                    <a:pt x="412" y="310"/>
                  </a:lnTo>
                  <a:lnTo>
                    <a:pt x="411" y="309"/>
                  </a:lnTo>
                  <a:lnTo>
                    <a:pt x="411" y="309"/>
                  </a:lnTo>
                  <a:lnTo>
                    <a:pt x="410" y="309"/>
                  </a:lnTo>
                  <a:lnTo>
                    <a:pt x="410" y="308"/>
                  </a:lnTo>
                  <a:lnTo>
                    <a:pt x="410" y="308"/>
                  </a:lnTo>
                  <a:lnTo>
                    <a:pt x="410" y="307"/>
                  </a:lnTo>
                  <a:lnTo>
                    <a:pt x="411" y="306"/>
                  </a:lnTo>
                  <a:lnTo>
                    <a:pt x="411" y="306"/>
                  </a:lnTo>
                  <a:lnTo>
                    <a:pt x="411" y="305"/>
                  </a:lnTo>
                  <a:lnTo>
                    <a:pt x="412" y="305"/>
                  </a:lnTo>
                  <a:lnTo>
                    <a:pt x="413" y="304"/>
                  </a:lnTo>
                  <a:lnTo>
                    <a:pt x="414" y="305"/>
                  </a:lnTo>
                  <a:lnTo>
                    <a:pt x="419" y="306"/>
                  </a:lnTo>
                  <a:lnTo>
                    <a:pt x="420" y="306"/>
                  </a:lnTo>
                  <a:lnTo>
                    <a:pt x="420" y="306"/>
                  </a:lnTo>
                  <a:lnTo>
                    <a:pt x="422" y="307"/>
                  </a:lnTo>
                  <a:lnTo>
                    <a:pt x="423" y="308"/>
                  </a:lnTo>
                  <a:lnTo>
                    <a:pt x="424" y="308"/>
                  </a:lnTo>
                  <a:lnTo>
                    <a:pt x="425" y="308"/>
                  </a:lnTo>
                  <a:lnTo>
                    <a:pt x="426" y="308"/>
                  </a:lnTo>
                  <a:lnTo>
                    <a:pt x="426" y="308"/>
                  </a:lnTo>
                  <a:lnTo>
                    <a:pt x="428" y="307"/>
                  </a:lnTo>
                  <a:lnTo>
                    <a:pt x="431" y="307"/>
                  </a:lnTo>
                  <a:lnTo>
                    <a:pt x="432" y="307"/>
                  </a:lnTo>
                  <a:lnTo>
                    <a:pt x="433" y="308"/>
                  </a:lnTo>
                  <a:lnTo>
                    <a:pt x="433" y="308"/>
                  </a:lnTo>
                  <a:lnTo>
                    <a:pt x="433" y="309"/>
                  </a:lnTo>
                  <a:lnTo>
                    <a:pt x="434" y="309"/>
                  </a:lnTo>
                  <a:lnTo>
                    <a:pt x="434" y="311"/>
                  </a:lnTo>
                  <a:lnTo>
                    <a:pt x="434" y="311"/>
                  </a:lnTo>
                  <a:lnTo>
                    <a:pt x="435" y="312"/>
                  </a:lnTo>
                  <a:lnTo>
                    <a:pt x="437" y="313"/>
                  </a:lnTo>
                  <a:lnTo>
                    <a:pt x="437" y="314"/>
                  </a:lnTo>
                  <a:lnTo>
                    <a:pt x="437" y="315"/>
                  </a:lnTo>
                  <a:lnTo>
                    <a:pt x="437" y="317"/>
                  </a:lnTo>
                  <a:lnTo>
                    <a:pt x="437" y="318"/>
                  </a:lnTo>
                  <a:lnTo>
                    <a:pt x="437" y="320"/>
                  </a:lnTo>
                  <a:lnTo>
                    <a:pt x="438" y="321"/>
                  </a:lnTo>
                  <a:lnTo>
                    <a:pt x="438" y="322"/>
                  </a:lnTo>
                  <a:lnTo>
                    <a:pt x="437" y="322"/>
                  </a:lnTo>
                  <a:lnTo>
                    <a:pt x="437" y="323"/>
                  </a:lnTo>
                  <a:lnTo>
                    <a:pt x="437" y="323"/>
                  </a:lnTo>
                  <a:lnTo>
                    <a:pt x="437" y="323"/>
                  </a:lnTo>
                  <a:lnTo>
                    <a:pt x="437" y="324"/>
                  </a:lnTo>
                  <a:lnTo>
                    <a:pt x="438" y="325"/>
                  </a:lnTo>
                  <a:lnTo>
                    <a:pt x="439" y="326"/>
                  </a:lnTo>
                  <a:lnTo>
                    <a:pt x="442" y="329"/>
                  </a:lnTo>
                  <a:lnTo>
                    <a:pt x="443" y="329"/>
                  </a:lnTo>
                  <a:lnTo>
                    <a:pt x="444" y="330"/>
                  </a:lnTo>
                  <a:lnTo>
                    <a:pt x="444" y="329"/>
                  </a:lnTo>
                  <a:lnTo>
                    <a:pt x="444" y="329"/>
                  </a:lnTo>
                  <a:lnTo>
                    <a:pt x="444" y="328"/>
                  </a:lnTo>
                  <a:lnTo>
                    <a:pt x="444" y="327"/>
                  </a:lnTo>
                  <a:lnTo>
                    <a:pt x="444" y="326"/>
                  </a:lnTo>
                  <a:lnTo>
                    <a:pt x="444" y="326"/>
                  </a:lnTo>
                  <a:lnTo>
                    <a:pt x="444" y="326"/>
                  </a:lnTo>
                  <a:lnTo>
                    <a:pt x="445" y="326"/>
                  </a:lnTo>
                  <a:lnTo>
                    <a:pt x="446" y="327"/>
                  </a:lnTo>
                  <a:lnTo>
                    <a:pt x="447" y="329"/>
                  </a:lnTo>
                  <a:lnTo>
                    <a:pt x="449" y="330"/>
                  </a:lnTo>
                  <a:lnTo>
                    <a:pt x="450" y="330"/>
                  </a:lnTo>
                  <a:lnTo>
                    <a:pt x="451" y="330"/>
                  </a:lnTo>
                  <a:lnTo>
                    <a:pt x="451" y="330"/>
                  </a:lnTo>
                  <a:lnTo>
                    <a:pt x="452" y="331"/>
                  </a:lnTo>
                  <a:lnTo>
                    <a:pt x="453" y="331"/>
                  </a:lnTo>
                  <a:lnTo>
                    <a:pt x="453" y="331"/>
                  </a:lnTo>
                  <a:lnTo>
                    <a:pt x="454" y="331"/>
                  </a:lnTo>
                  <a:lnTo>
                    <a:pt x="455" y="330"/>
                  </a:lnTo>
                  <a:lnTo>
                    <a:pt x="456" y="330"/>
                  </a:lnTo>
                  <a:lnTo>
                    <a:pt x="456" y="330"/>
                  </a:lnTo>
                  <a:lnTo>
                    <a:pt x="457" y="328"/>
                  </a:lnTo>
                  <a:lnTo>
                    <a:pt x="457" y="327"/>
                  </a:lnTo>
                  <a:lnTo>
                    <a:pt x="457" y="327"/>
                  </a:lnTo>
                  <a:lnTo>
                    <a:pt x="458" y="326"/>
                  </a:lnTo>
                  <a:lnTo>
                    <a:pt x="460" y="326"/>
                  </a:lnTo>
                  <a:lnTo>
                    <a:pt x="461" y="325"/>
                  </a:lnTo>
                  <a:lnTo>
                    <a:pt x="461" y="325"/>
                  </a:lnTo>
                  <a:lnTo>
                    <a:pt x="461" y="325"/>
                  </a:lnTo>
                  <a:lnTo>
                    <a:pt x="462" y="325"/>
                  </a:lnTo>
                  <a:lnTo>
                    <a:pt x="462" y="325"/>
                  </a:lnTo>
                  <a:lnTo>
                    <a:pt x="463" y="326"/>
                  </a:lnTo>
                  <a:lnTo>
                    <a:pt x="463" y="327"/>
                  </a:lnTo>
                  <a:lnTo>
                    <a:pt x="464" y="328"/>
                  </a:lnTo>
                  <a:lnTo>
                    <a:pt x="464" y="329"/>
                  </a:lnTo>
                  <a:lnTo>
                    <a:pt x="464" y="330"/>
                  </a:lnTo>
                  <a:lnTo>
                    <a:pt x="465" y="330"/>
                  </a:lnTo>
                  <a:lnTo>
                    <a:pt x="465" y="330"/>
                  </a:lnTo>
                  <a:lnTo>
                    <a:pt x="467" y="330"/>
                  </a:lnTo>
                  <a:lnTo>
                    <a:pt x="468" y="330"/>
                  </a:lnTo>
                  <a:lnTo>
                    <a:pt x="469" y="331"/>
                  </a:lnTo>
                  <a:lnTo>
                    <a:pt x="471" y="332"/>
                  </a:lnTo>
                  <a:lnTo>
                    <a:pt x="472" y="332"/>
                  </a:lnTo>
                  <a:lnTo>
                    <a:pt x="473" y="332"/>
                  </a:lnTo>
                  <a:lnTo>
                    <a:pt x="474" y="332"/>
                  </a:lnTo>
                  <a:lnTo>
                    <a:pt x="475" y="332"/>
                  </a:lnTo>
                  <a:lnTo>
                    <a:pt x="477" y="332"/>
                  </a:lnTo>
                  <a:lnTo>
                    <a:pt x="477" y="332"/>
                  </a:lnTo>
                  <a:lnTo>
                    <a:pt x="478" y="332"/>
                  </a:lnTo>
                  <a:lnTo>
                    <a:pt x="478" y="330"/>
                  </a:lnTo>
                  <a:lnTo>
                    <a:pt x="478" y="330"/>
                  </a:lnTo>
                  <a:lnTo>
                    <a:pt x="478" y="330"/>
                  </a:lnTo>
                  <a:lnTo>
                    <a:pt x="479" y="329"/>
                  </a:lnTo>
                  <a:lnTo>
                    <a:pt x="479" y="329"/>
                  </a:lnTo>
                  <a:lnTo>
                    <a:pt x="482" y="329"/>
                  </a:lnTo>
                  <a:lnTo>
                    <a:pt x="482" y="329"/>
                  </a:lnTo>
                  <a:lnTo>
                    <a:pt x="483" y="328"/>
                  </a:lnTo>
                  <a:lnTo>
                    <a:pt x="484" y="327"/>
                  </a:lnTo>
                  <a:lnTo>
                    <a:pt x="484" y="327"/>
                  </a:lnTo>
                  <a:lnTo>
                    <a:pt x="485" y="327"/>
                  </a:lnTo>
                  <a:lnTo>
                    <a:pt x="486" y="327"/>
                  </a:lnTo>
                  <a:lnTo>
                    <a:pt x="486" y="328"/>
                  </a:lnTo>
                  <a:lnTo>
                    <a:pt x="485" y="329"/>
                  </a:lnTo>
                  <a:lnTo>
                    <a:pt x="485" y="329"/>
                  </a:lnTo>
                  <a:lnTo>
                    <a:pt x="485" y="330"/>
                  </a:lnTo>
                  <a:lnTo>
                    <a:pt x="485" y="330"/>
                  </a:lnTo>
                  <a:lnTo>
                    <a:pt x="487" y="331"/>
                  </a:lnTo>
                  <a:lnTo>
                    <a:pt x="488" y="332"/>
                  </a:lnTo>
                  <a:lnTo>
                    <a:pt x="489" y="333"/>
                  </a:lnTo>
                  <a:lnTo>
                    <a:pt x="493" y="335"/>
                  </a:lnTo>
                  <a:lnTo>
                    <a:pt x="493" y="336"/>
                  </a:lnTo>
                  <a:lnTo>
                    <a:pt x="493" y="336"/>
                  </a:lnTo>
                  <a:lnTo>
                    <a:pt x="493" y="336"/>
                  </a:lnTo>
                  <a:lnTo>
                    <a:pt x="493" y="337"/>
                  </a:lnTo>
                  <a:lnTo>
                    <a:pt x="493" y="337"/>
                  </a:lnTo>
                  <a:lnTo>
                    <a:pt x="493" y="337"/>
                  </a:lnTo>
                  <a:lnTo>
                    <a:pt x="493" y="338"/>
                  </a:lnTo>
                  <a:lnTo>
                    <a:pt x="496" y="343"/>
                  </a:lnTo>
                  <a:lnTo>
                    <a:pt x="496" y="343"/>
                  </a:lnTo>
                  <a:lnTo>
                    <a:pt x="496" y="344"/>
                  </a:lnTo>
                  <a:lnTo>
                    <a:pt x="496" y="344"/>
                  </a:lnTo>
                  <a:lnTo>
                    <a:pt x="495" y="344"/>
                  </a:lnTo>
                  <a:lnTo>
                    <a:pt x="493" y="344"/>
                  </a:lnTo>
                  <a:lnTo>
                    <a:pt x="493" y="345"/>
                  </a:lnTo>
                  <a:lnTo>
                    <a:pt x="492" y="345"/>
                  </a:lnTo>
                  <a:lnTo>
                    <a:pt x="492" y="346"/>
                  </a:lnTo>
                  <a:lnTo>
                    <a:pt x="492" y="346"/>
                  </a:lnTo>
                  <a:lnTo>
                    <a:pt x="493" y="350"/>
                  </a:lnTo>
                  <a:lnTo>
                    <a:pt x="493" y="351"/>
                  </a:lnTo>
                  <a:lnTo>
                    <a:pt x="493" y="351"/>
                  </a:lnTo>
                  <a:lnTo>
                    <a:pt x="493" y="351"/>
                  </a:lnTo>
                  <a:lnTo>
                    <a:pt x="493" y="353"/>
                  </a:lnTo>
                  <a:lnTo>
                    <a:pt x="492" y="353"/>
                  </a:lnTo>
                  <a:lnTo>
                    <a:pt x="492" y="354"/>
                  </a:lnTo>
                  <a:lnTo>
                    <a:pt x="492" y="357"/>
                  </a:lnTo>
                  <a:lnTo>
                    <a:pt x="492" y="363"/>
                  </a:lnTo>
                  <a:lnTo>
                    <a:pt x="491" y="364"/>
                  </a:lnTo>
                  <a:lnTo>
                    <a:pt x="491" y="364"/>
                  </a:lnTo>
                  <a:lnTo>
                    <a:pt x="491" y="364"/>
                  </a:lnTo>
                  <a:lnTo>
                    <a:pt x="489" y="364"/>
                  </a:lnTo>
                  <a:lnTo>
                    <a:pt x="489" y="364"/>
                  </a:lnTo>
                  <a:lnTo>
                    <a:pt x="489" y="365"/>
                  </a:lnTo>
                  <a:lnTo>
                    <a:pt x="488" y="365"/>
                  </a:lnTo>
                  <a:lnTo>
                    <a:pt x="488" y="366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3" y="367"/>
                  </a:lnTo>
                  <a:lnTo>
                    <a:pt x="482" y="367"/>
                  </a:lnTo>
                  <a:lnTo>
                    <a:pt x="482" y="367"/>
                  </a:lnTo>
                  <a:lnTo>
                    <a:pt x="480" y="365"/>
                  </a:lnTo>
                  <a:lnTo>
                    <a:pt x="479" y="365"/>
                  </a:lnTo>
                  <a:lnTo>
                    <a:pt x="478" y="364"/>
                  </a:lnTo>
                  <a:lnTo>
                    <a:pt x="477" y="364"/>
                  </a:lnTo>
                  <a:lnTo>
                    <a:pt x="476" y="364"/>
                  </a:lnTo>
                  <a:lnTo>
                    <a:pt x="475" y="364"/>
                  </a:lnTo>
                  <a:lnTo>
                    <a:pt x="475" y="364"/>
                  </a:lnTo>
                  <a:lnTo>
                    <a:pt x="475" y="365"/>
                  </a:lnTo>
                  <a:lnTo>
                    <a:pt x="475" y="365"/>
                  </a:lnTo>
                  <a:lnTo>
                    <a:pt x="474" y="366"/>
                  </a:lnTo>
                  <a:lnTo>
                    <a:pt x="474" y="367"/>
                  </a:lnTo>
                  <a:lnTo>
                    <a:pt x="472" y="367"/>
                  </a:lnTo>
                  <a:lnTo>
                    <a:pt x="472" y="368"/>
                  </a:lnTo>
                  <a:lnTo>
                    <a:pt x="470" y="370"/>
                  </a:lnTo>
                  <a:lnTo>
                    <a:pt x="470" y="371"/>
                  </a:lnTo>
                  <a:lnTo>
                    <a:pt x="469" y="371"/>
                  </a:lnTo>
                  <a:lnTo>
                    <a:pt x="468" y="371"/>
                  </a:lnTo>
                  <a:lnTo>
                    <a:pt x="468" y="371"/>
                  </a:lnTo>
                  <a:lnTo>
                    <a:pt x="467" y="371"/>
                  </a:lnTo>
                  <a:lnTo>
                    <a:pt x="467" y="371"/>
                  </a:lnTo>
                  <a:lnTo>
                    <a:pt x="467" y="372"/>
                  </a:lnTo>
                  <a:lnTo>
                    <a:pt x="468" y="373"/>
                  </a:lnTo>
                  <a:lnTo>
                    <a:pt x="468" y="373"/>
                  </a:lnTo>
                  <a:lnTo>
                    <a:pt x="468" y="374"/>
                  </a:lnTo>
                  <a:lnTo>
                    <a:pt x="468" y="374"/>
                  </a:lnTo>
                  <a:lnTo>
                    <a:pt x="467" y="375"/>
                  </a:lnTo>
                  <a:lnTo>
                    <a:pt x="467" y="375"/>
                  </a:lnTo>
                  <a:lnTo>
                    <a:pt x="466" y="375"/>
                  </a:lnTo>
                  <a:lnTo>
                    <a:pt x="465" y="374"/>
                  </a:lnTo>
                  <a:lnTo>
                    <a:pt x="464" y="374"/>
                  </a:lnTo>
                  <a:lnTo>
                    <a:pt x="463" y="374"/>
                  </a:lnTo>
                  <a:lnTo>
                    <a:pt x="463" y="375"/>
                  </a:lnTo>
                  <a:lnTo>
                    <a:pt x="463" y="376"/>
                  </a:lnTo>
                  <a:lnTo>
                    <a:pt x="463" y="377"/>
                  </a:lnTo>
                  <a:lnTo>
                    <a:pt x="463" y="378"/>
                  </a:lnTo>
                  <a:lnTo>
                    <a:pt x="463" y="378"/>
                  </a:lnTo>
                  <a:lnTo>
                    <a:pt x="463" y="378"/>
                  </a:lnTo>
                  <a:lnTo>
                    <a:pt x="461" y="381"/>
                  </a:lnTo>
                  <a:lnTo>
                    <a:pt x="459" y="382"/>
                  </a:lnTo>
                  <a:lnTo>
                    <a:pt x="458" y="384"/>
                  </a:lnTo>
                  <a:lnTo>
                    <a:pt x="458" y="384"/>
                  </a:lnTo>
                  <a:lnTo>
                    <a:pt x="458" y="385"/>
                  </a:lnTo>
                  <a:lnTo>
                    <a:pt x="457" y="386"/>
                  </a:lnTo>
                  <a:lnTo>
                    <a:pt x="457" y="385"/>
                  </a:lnTo>
                  <a:lnTo>
                    <a:pt x="454" y="385"/>
                  </a:lnTo>
                  <a:lnTo>
                    <a:pt x="454" y="384"/>
                  </a:lnTo>
                  <a:lnTo>
                    <a:pt x="453" y="381"/>
                  </a:lnTo>
                  <a:lnTo>
                    <a:pt x="452" y="379"/>
                  </a:lnTo>
                  <a:lnTo>
                    <a:pt x="452" y="379"/>
                  </a:lnTo>
                  <a:lnTo>
                    <a:pt x="451" y="379"/>
                  </a:lnTo>
                  <a:lnTo>
                    <a:pt x="450" y="379"/>
                  </a:lnTo>
                  <a:lnTo>
                    <a:pt x="449" y="379"/>
                  </a:lnTo>
                  <a:lnTo>
                    <a:pt x="449" y="378"/>
                  </a:lnTo>
                  <a:lnTo>
                    <a:pt x="447" y="378"/>
                  </a:lnTo>
                  <a:lnTo>
                    <a:pt x="447" y="378"/>
                  </a:lnTo>
                  <a:lnTo>
                    <a:pt x="447" y="377"/>
                  </a:lnTo>
                  <a:lnTo>
                    <a:pt x="446" y="375"/>
                  </a:lnTo>
                  <a:lnTo>
                    <a:pt x="446" y="374"/>
                  </a:lnTo>
                  <a:lnTo>
                    <a:pt x="446" y="373"/>
                  </a:lnTo>
                  <a:lnTo>
                    <a:pt x="444" y="373"/>
                  </a:lnTo>
                  <a:lnTo>
                    <a:pt x="443" y="374"/>
                  </a:lnTo>
                  <a:lnTo>
                    <a:pt x="441" y="376"/>
                  </a:lnTo>
                  <a:lnTo>
                    <a:pt x="440" y="376"/>
                  </a:lnTo>
                  <a:lnTo>
                    <a:pt x="440" y="378"/>
                  </a:lnTo>
                  <a:lnTo>
                    <a:pt x="440" y="378"/>
                  </a:lnTo>
                  <a:lnTo>
                    <a:pt x="440" y="379"/>
                  </a:lnTo>
                  <a:lnTo>
                    <a:pt x="439" y="380"/>
                  </a:lnTo>
                  <a:lnTo>
                    <a:pt x="439" y="380"/>
                  </a:lnTo>
                  <a:lnTo>
                    <a:pt x="437" y="380"/>
                  </a:lnTo>
                  <a:lnTo>
                    <a:pt x="437" y="380"/>
                  </a:lnTo>
                  <a:lnTo>
                    <a:pt x="436" y="379"/>
                  </a:lnTo>
                  <a:lnTo>
                    <a:pt x="436" y="379"/>
                  </a:lnTo>
                  <a:lnTo>
                    <a:pt x="435" y="380"/>
                  </a:lnTo>
                  <a:lnTo>
                    <a:pt x="431" y="382"/>
                  </a:lnTo>
                  <a:lnTo>
                    <a:pt x="430" y="382"/>
                  </a:lnTo>
                  <a:lnTo>
                    <a:pt x="428" y="384"/>
                  </a:lnTo>
                  <a:lnTo>
                    <a:pt x="426" y="385"/>
                  </a:lnTo>
                  <a:lnTo>
                    <a:pt x="425" y="386"/>
                  </a:lnTo>
                  <a:lnTo>
                    <a:pt x="424" y="386"/>
                  </a:lnTo>
                  <a:lnTo>
                    <a:pt x="423" y="386"/>
                  </a:lnTo>
                  <a:lnTo>
                    <a:pt x="421" y="385"/>
                  </a:lnTo>
                  <a:lnTo>
                    <a:pt x="420" y="385"/>
                  </a:lnTo>
                  <a:lnTo>
                    <a:pt x="419" y="386"/>
                  </a:lnTo>
                  <a:lnTo>
                    <a:pt x="419" y="387"/>
                  </a:lnTo>
                  <a:lnTo>
                    <a:pt x="419" y="388"/>
                  </a:lnTo>
                  <a:lnTo>
                    <a:pt x="419" y="389"/>
                  </a:lnTo>
                  <a:lnTo>
                    <a:pt x="418" y="390"/>
                  </a:lnTo>
                  <a:lnTo>
                    <a:pt x="417" y="390"/>
                  </a:lnTo>
                  <a:lnTo>
                    <a:pt x="416" y="391"/>
                  </a:lnTo>
                  <a:lnTo>
                    <a:pt x="418" y="399"/>
                  </a:lnTo>
                  <a:lnTo>
                    <a:pt x="418" y="400"/>
                  </a:lnTo>
                  <a:lnTo>
                    <a:pt x="418" y="401"/>
                  </a:lnTo>
                  <a:lnTo>
                    <a:pt x="414" y="403"/>
                  </a:lnTo>
                  <a:lnTo>
                    <a:pt x="414" y="404"/>
                  </a:lnTo>
                  <a:lnTo>
                    <a:pt x="412" y="406"/>
                  </a:lnTo>
                  <a:lnTo>
                    <a:pt x="411" y="407"/>
                  </a:lnTo>
                  <a:lnTo>
                    <a:pt x="411" y="407"/>
                  </a:lnTo>
                  <a:lnTo>
                    <a:pt x="409" y="408"/>
                  </a:lnTo>
                  <a:lnTo>
                    <a:pt x="408" y="408"/>
                  </a:lnTo>
                  <a:lnTo>
                    <a:pt x="406" y="407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4" y="408"/>
                  </a:lnTo>
                  <a:lnTo>
                    <a:pt x="404" y="408"/>
                  </a:lnTo>
                  <a:lnTo>
                    <a:pt x="404" y="408"/>
                  </a:lnTo>
                  <a:lnTo>
                    <a:pt x="403" y="407"/>
                  </a:lnTo>
                  <a:lnTo>
                    <a:pt x="402" y="407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2" y="406"/>
                  </a:lnTo>
                  <a:lnTo>
                    <a:pt x="400" y="407"/>
                  </a:lnTo>
                  <a:lnTo>
                    <a:pt x="397" y="411"/>
                  </a:lnTo>
                  <a:lnTo>
                    <a:pt x="396" y="412"/>
                  </a:lnTo>
                  <a:lnTo>
                    <a:pt x="391" y="415"/>
                  </a:lnTo>
                  <a:lnTo>
                    <a:pt x="390" y="416"/>
                  </a:lnTo>
                  <a:lnTo>
                    <a:pt x="389" y="415"/>
                  </a:lnTo>
                  <a:lnTo>
                    <a:pt x="388" y="414"/>
                  </a:lnTo>
                  <a:lnTo>
                    <a:pt x="384" y="413"/>
                  </a:lnTo>
                  <a:lnTo>
                    <a:pt x="384" y="413"/>
                  </a:lnTo>
                  <a:lnTo>
                    <a:pt x="384" y="411"/>
                  </a:lnTo>
                  <a:lnTo>
                    <a:pt x="384" y="410"/>
                  </a:lnTo>
                  <a:lnTo>
                    <a:pt x="384" y="408"/>
                  </a:lnTo>
                  <a:lnTo>
                    <a:pt x="384" y="407"/>
                  </a:lnTo>
                  <a:lnTo>
                    <a:pt x="383" y="407"/>
                  </a:lnTo>
                  <a:lnTo>
                    <a:pt x="377" y="409"/>
                  </a:lnTo>
                  <a:lnTo>
                    <a:pt x="376" y="409"/>
                  </a:lnTo>
                  <a:lnTo>
                    <a:pt x="376" y="409"/>
                  </a:lnTo>
                  <a:lnTo>
                    <a:pt x="374" y="410"/>
                  </a:lnTo>
                  <a:lnTo>
                    <a:pt x="374" y="410"/>
                  </a:lnTo>
                  <a:lnTo>
                    <a:pt x="373" y="412"/>
                  </a:lnTo>
                  <a:lnTo>
                    <a:pt x="373" y="412"/>
                  </a:lnTo>
                  <a:lnTo>
                    <a:pt x="371" y="413"/>
                  </a:lnTo>
                  <a:lnTo>
                    <a:pt x="371" y="415"/>
                  </a:lnTo>
                  <a:lnTo>
                    <a:pt x="370" y="420"/>
                  </a:lnTo>
                  <a:lnTo>
                    <a:pt x="370" y="420"/>
                  </a:lnTo>
                  <a:lnTo>
                    <a:pt x="370" y="422"/>
                  </a:lnTo>
                  <a:lnTo>
                    <a:pt x="370" y="423"/>
                  </a:lnTo>
                  <a:lnTo>
                    <a:pt x="370" y="424"/>
                  </a:lnTo>
                  <a:lnTo>
                    <a:pt x="370" y="425"/>
                  </a:lnTo>
                  <a:lnTo>
                    <a:pt x="370" y="426"/>
                  </a:lnTo>
                  <a:lnTo>
                    <a:pt x="369" y="427"/>
                  </a:lnTo>
                  <a:lnTo>
                    <a:pt x="368" y="427"/>
                  </a:lnTo>
                  <a:lnTo>
                    <a:pt x="367" y="427"/>
                  </a:lnTo>
                  <a:lnTo>
                    <a:pt x="367" y="426"/>
                  </a:lnTo>
                  <a:lnTo>
                    <a:pt x="366" y="426"/>
                  </a:lnTo>
                  <a:lnTo>
                    <a:pt x="365" y="425"/>
                  </a:lnTo>
                  <a:lnTo>
                    <a:pt x="365" y="423"/>
                  </a:lnTo>
                  <a:lnTo>
                    <a:pt x="364" y="423"/>
                  </a:lnTo>
                  <a:lnTo>
                    <a:pt x="363" y="423"/>
                  </a:lnTo>
                  <a:lnTo>
                    <a:pt x="363" y="423"/>
                  </a:lnTo>
                  <a:lnTo>
                    <a:pt x="363" y="422"/>
                  </a:lnTo>
                  <a:lnTo>
                    <a:pt x="362" y="421"/>
                  </a:lnTo>
                  <a:lnTo>
                    <a:pt x="361" y="421"/>
                  </a:lnTo>
                  <a:lnTo>
                    <a:pt x="361" y="420"/>
                  </a:lnTo>
                  <a:lnTo>
                    <a:pt x="359" y="419"/>
                  </a:lnTo>
                  <a:lnTo>
                    <a:pt x="359" y="418"/>
                  </a:lnTo>
                  <a:lnTo>
                    <a:pt x="358" y="418"/>
                  </a:lnTo>
                  <a:lnTo>
                    <a:pt x="355" y="414"/>
                  </a:lnTo>
                  <a:lnTo>
                    <a:pt x="351" y="409"/>
                  </a:lnTo>
                  <a:lnTo>
                    <a:pt x="350" y="409"/>
                  </a:lnTo>
                  <a:lnTo>
                    <a:pt x="348" y="410"/>
                  </a:lnTo>
                  <a:lnTo>
                    <a:pt x="347" y="411"/>
                  </a:lnTo>
                  <a:lnTo>
                    <a:pt x="346" y="412"/>
                  </a:lnTo>
                  <a:lnTo>
                    <a:pt x="346" y="413"/>
                  </a:lnTo>
                  <a:lnTo>
                    <a:pt x="346" y="413"/>
                  </a:lnTo>
                  <a:lnTo>
                    <a:pt x="344" y="414"/>
                  </a:lnTo>
                  <a:lnTo>
                    <a:pt x="344" y="415"/>
                  </a:lnTo>
                  <a:lnTo>
                    <a:pt x="344" y="419"/>
                  </a:lnTo>
                  <a:lnTo>
                    <a:pt x="344" y="420"/>
                  </a:lnTo>
                  <a:lnTo>
                    <a:pt x="342" y="421"/>
                  </a:lnTo>
                  <a:lnTo>
                    <a:pt x="342" y="422"/>
                  </a:lnTo>
                  <a:lnTo>
                    <a:pt x="341" y="422"/>
                  </a:lnTo>
                  <a:lnTo>
                    <a:pt x="340" y="421"/>
                  </a:lnTo>
                  <a:lnTo>
                    <a:pt x="339" y="420"/>
                  </a:lnTo>
                  <a:lnTo>
                    <a:pt x="336" y="416"/>
                  </a:lnTo>
                  <a:lnTo>
                    <a:pt x="336" y="415"/>
                  </a:lnTo>
                  <a:lnTo>
                    <a:pt x="336" y="414"/>
                  </a:lnTo>
                  <a:lnTo>
                    <a:pt x="336" y="413"/>
                  </a:lnTo>
                  <a:lnTo>
                    <a:pt x="336" y="413"/>
                  </a:lnTo>
                  <a:lnTo>
                    <a:pt x="335" y="412"/>
                  </a:lnTo>
                  <a:lnTo>
                    <a:pt x="335" y="411"/>
                  </a:lnTo>
                  <a:lnTo>
                    <a:pt x="334" y="411"/>
                  </a:lnTo>
                  <a:lnTo>
                    <a:pt x="334" y="410"/>
                  </a:lnTo>
                  <a:lnTo>
                    <a:pt x="333" y="410"/>
                  </a:lnTo>
                  <a:lnTo>
                    <a:pt x="332" y="409"/>
                  </a:lnTo>
                  <a:lnTo>
                    <a:pt x="331" y="409"/>
                  </a:lnTo>
                  <a:lnTo>
                    <a:pt x="328" y="413"/>
                  </a:lnTo>
                  <a:lnTo>
                    <a:pt x="328" y="416"/>
                  </a:lnTo>
                  <a:lnTo>
                    <a:pt x="327" y="417"/>
                  </a:lnTo>
                  <a:lnTo>
                    <a:pt x="327" y="418"/>
                  </a:lnTo>
                  <a:lnTo>
                    <a:pt x="323" y="420"/>
                  </a:lnTo>
                  <a:lnTo>
                    <a:pt x="321" y="420"/>
                  </a:lnTo>
                  <a:lnTo>
                    <a:pt x="321" y="422"/>
                  </a:lnTo>
                  <a:lnTo>
                    <a:pt x="321" y="423"/>
                  </a:lnTo>
                  <a:lnTo>
                    <a:pt x="321" y="424"/>
                  </a:lnTo>
                  <a:lnTo>
                    <a:pt x="321" y="425"/>
                  </a:lnTo>
                  <a:lnTo>
                    <a:pt x="321" y="425"/>
                  </a:lnTo>
                  <a:lnTo>
                    <a:pt x="318" y="427"/>
                  </a:lnTo>
                  <a:lnTo>
                    <a:pt x="317" y="427"/>
                  </a:lnTo>
                  <a:lnTo>
                    <a:pt x="316" y="427"/>
                  </a:lnTo>
                  <a:lnTo>
                    <a:pt x="315" y="428"/>
                  </a:lnTo>
                  <a:lnTo>
                    <a:pt x="316" y="429"/>
                  </a:lnTo>
                  <a:lnTo>
                    <a:pt x="316" y="430"/>
                  </a:lnTo>
                  <a:lnTo>
                    <a:pt x="316" y="431"/>
                  </a:lnTo>
                  <a:lnTo>
                    <a:pt x="314" y="432"/>
                  </a:lnTo>
                  <a:lnTo>
                    <a:pt x="314" y="432"/>
                  </a:lnTo>
                  <a:lnTo>
                    <a:pt x="313" y="431"/>
                  </a:lnTo>
                  <a:lnTo>
                    <a:pt x="311" y="430"/>
                  </a:lnTo>
                  <a:lnTo>
                    <a:pt x="308" y="429"/>
                  </a:lnTo>
                  <a:lnTo>
                    <a:pt x="307" y="428"/>
                  </a:lnTo>
                  <a:lnTo>
                    <a:pt x="307" y="428"/>
                  </a:lnTo>
                  <a:lnTo>
                    <a:pt x="305" y="424"/>
                  </a:lnTo>
                  <a:lnTo>
                    <a:pt x="305" y="423"/>
                  </a:lnTo>
                  <a:lnTo>
                    <a:pt x="304" y="422"/>
                  </a:lnTo>
                  <a:lnTo>
                    <a:pt x="304" y="421"/>
                  </a:lnTo>
                  <a:lnTo>
                    <a:pt x="302" y="420"/>
                  </a:lnTo>
                  <a:lnTo>
                    <a:pt x="300" y="420"/>
                  </a:lnTo>
                  <a:lnTo>
                    <a:pt x="299" y="420"/>
                  </a:lnTo>
                  <a:lnTo>
                    <a:pt x="295" y="417"/>
                  </a:lnTo>
                  <a:lnTo>
                    <a:pt x="294" y="416"/>
                  </a:lnTo>
                  <a:lnTo>
                    <a:pt x="292" y="416"/>
                  </a:lnTo>
                  <a:lnTo>
                    <a:pt x="291" y="415"/>
                  </a:lnTo>
                  <a:lnTo>
                    <a:pt x="291" y="415"/>
                  </a:lnTo>
                  <a:lnTo>
                    <a:pt x="290" y="414"/>
                  </a:lnTo>
                  <a:lnTo>
                    <a:pt x="290" y="414"/>
                  </a:lnTo>
                  <a:lnTo>
                    <a:pt x="289" y="414"/>
                  </a:lnTo>
                  <a:lnTo>
                    <a:pt x="288" y="414"/>
                  </a:lnTo>
                  <a:lnTo>
                    <a:pt x="288" y="414"/>
                  </a:lnTo>
                  <a:lnTo>
                    <a:pt x="288" y="415"/>
                  </a:lnTo>
                  <a:lnTo>
                    <a:pt x="287" y="415"/>
                  </a:lnTo>
                  <a:lnTo>
                    <a:pt x="287" y="414"/>
                  </a:lnTo>
                  <a:lnTo>
                    <a:pt x="287" y="413"/>
                  </a:lnTo>
                  <a:lnTo>
                    <a:pt x="286" y="412"/>
                  </a:lnTo>
                  <a:lnTo>
                    <a:pt x="285" y="411"/>
                  </a:lnTo>
                  <a:lnTo>
                    <a:pt x="283" y="411"/>
                  </a:lnTo>
                  <a:lnTo>
                    <a:pt x="281" y="411"/>
                  </a:lnTo>
                  <a:lnTo>
                    <a:pt x="280" y="412"/>
                  </a:lnTo>
                  <a:lnTo>
                    <a:pt x="280" y="414"/>
                  </a:lnTo>
                  <a:lnTo>
                    <a:pt x="280" y="415"/>
                  </a:lnTo>
                  <a:lnTo>
                    <a:pt x="279" y="416"/>
                  </a:lnTo>
                  <a:lnTo>
                    <a:pt x="278" y="416"/>
                  </a:lnTo>
                  <a:lnTo>
                    <a:pt x="278" y="416"/>
                  </a:lnTo>
                  <a:lnTo>
                    <a:pt x="277" y="416"/>
                  </a:lnTo>
                  <a:lnTo>
                    <a:pt x="276" y="417"/>
                  </a:lnTo>
                  <a:lnTo>
                    <a:pt x="276" y="418"/>
                  </a:lnTo>
                  <a:lnTo>
                    <a:pt x="277" y="418"/>
                  </a:lnTo>
                  <a:lnTo>
                    <a:pt x="278" y="418"/>
                  </a:lnTo>
                  <a:lnTo>
                    <a:pt x="278" y="419"/>
                  </a:lnTo>
                  <a:lnTo>
                    <a:pt x="278" y="420"/>
                  </a:lnTo>
                  <a:lnTo>
                    <a:pt x="278" y="420"/>
                  </a:lnTo>
                  <a:lnTo>
                    <a:pt x="271" y="427"/>
                  </a:lnTo>
                  <a:lnTo>
                    <a:pt x="270" y="428"/>
                  </a:lnTo>
                  <a:lnTo>
                    <a:pt x="270" y="431"/>
                  </a:lnTo>
                  <a:lnTo>
                    <a:pt x="269" y="432"/>
                  </a:lnTo>
                  <a:lnTo>
                    <a:pt x="269" y="433"/>
                  </a:lnTo>
                  <a:lnTo>
                    <a:pt x="267" y="433"/>
                  </a:lnTo>
                  <a:lnTo>
                    <a:pt x="267" y="432"/>
                  </a:lnTo>
                  <a:lnTo>
                    <a:pt x="266" y="432"/>
                  </a:lnTo>
                  <a:lnTo>
                    <a:pt x="265" y="432"/>
                  </a:lnTo>
                  <a:lnTo>
                    <a:pt x="264" y="433"/>
                  </a:lnTo>
                  <a:lnTo>
                    <a:pt x="263" y="433"/>
                  </a:lnTo>
                  <a:lnTo>
                    <a:pt x="262" y="433"/>
                  </a:lnTo>
                  <a:lnTo>
                    <a:pt x="262" y="433"/>
                  </a:lnTo>
                  <a:lnTo>
                    <a:pt x="262" y="433"/>
                  </a:lnTo>
                  <a:lnTo>
                    <a:pt x="262" y="432"/>
                  </a:lnTo>
                  <a:lnTo>
                    <a:pt x="261" y="432"/>
                  </a:lnTo>
                  <a:lnTo>
                    <a:pt x="260" y="432"/>
                  </a:lnTo>
                  <a:lnTo>
                    <a:pt x="257" y="430"/>
                  </a:lnTo>
                  <a:lnTo>
                    <a:pt x="256" y="430"/>
                  </a:lnTo>
                  <a:lnTo>
                    <a:pt x="255" y="430"/>
                  </a:lnTo>
                  <a:lnTo>
                    <a:pt x="253" y="431"/>
                  </a:lnTo>
                  <a:lnTo>
                    <a:pt x="251" y="431"/>
                  </a:lnTo>
                  <a:lnTo>
                    <a:pt x="250" y="432"/>
                  </a:lnTo>
                  <a:lnTo>
                    <a:pt x="250" y="433"/>
                  </a:lnTo>
                  <a:lnTo>
                    <a:pt x="249" y="433"/>
                  </a:lnTo>
                  <a:lnTo>
                    <a:pt x="249" y="434"/>
                  </a:lnTo>
                  <a:lnTo>
                    <a:pt x="247" y="434"/>
                  </a:lnTo>
                  <a:lnTo>
                    <a:pt x="245" y="433"/>
                  </a:lnTo>
                  <a:lnTo>
                    <a:pt x="244" y="429"/>
                  </a:lnTo>
                  <a:lnTo>
                    <a:pt x="242" y="427"/>
                  </a:lnTo>
                  <a:lnTo>
                    <a:pt x="241" y="427"/>
                  </a:lnTo>
                  <a:lnTo>
                    <a:pt x="239" y="427"/>
                  </a:lnTo>
                  <a:lnTo>
                    <a:pt x="238" y="428"/>
                  </a:lnTo>
                  <a:lnTo>
                    <a:pt x="238" y="429"/>
                  </a:lnTo>
                  <a:lnTo>
                    <a:pt x="237" y="430"/>
                  </a:lnTo>
                  <a:lnTo>
                    <a:pt x="236" y="432"/>
                  </a:lnTo>
                  <a:lnTo>
                    <a:pt x="236" y="433"/>
                  </a:lnTo>
                  <a:lnTo>
                    <a:pt x="236" y="434"/>
                  </a:lnTo>
                  <a:lnTo>
                    <a:pt x="236" y="435"/>
                  </a:lnTo>
                  <a:lnTo>
                    <a:pt x="235" y="437"/>
                  </a:lnTo>
                  <a:lnTo>
                    <a:pt x="234" y="438"/>
                  </a:lnTo>
                  <a:lnTo>
                    <a:pt x="234" y="440"/>
                  </a:lnTo>
                  <a:lnTo>
                    <a:pt x="233" y="440"/>
                  </a:lnTo>
                  <a:lnTo>
                    <a:pt x="232" y="441"/>
                  </a:lnTo>
                  <a:lnTo>
                    <a:pt x="232" y="441"/>
                  </a:lnTo>
                  <a:lnTo>
                    <a:pt x="231" y="440"/>
                  </a:lnTo>
                  <a:lnTo>
                    <a:pt x="231" y="440"/>
                  </a:lnTo>
                  <a:lnTo>
                    <a:pt x="230" y="441"/>
                  </a:lnTo>
                  <a:lnTo>
                    <a:pt x="230" y="442"/>
                  </a:lnTo>
                  <a:lnTo>
                    <a:pt x="229" y="443"/>
                  </a:lnTo>
                  <a:lnTo>
                    <a:pt x="229" y="444"/>
                  </a:lnTo>
                  <a:lnTo>
                    <a:pt x="231" y="446"/>
                  </a:lnTo>
                  <a:lnTo>
                    <a:pt x="231" y="447"/>
                  </a:lnTo>
                  <a:lnTo>
                    <a:pt x="231" y="449"/>
                  </a:lnTo>
                  <a:lnTo>
                    <a:pt x="231" y="450"/>
                  </a:lnTo>
                  <a:lnTo>
                    <a:pt x="231" y="451"/>
                  </a:lnTo>
                  <a:lnTo>
                    <a:pt x="231" y="453"/>
                  </a:lnTo>
                  <a:lnTo>
                    <a:pt x="231" y="454"/>
                  </a:lnTo>
                  <a:lnTo>
                    <a:pt x="233" y="456"/>
                  </a:lnTo>
                  <a:lnTo>
                    <a:pt x="233" y="458"/>
                  </a:lnTo>
                  <a:lnTo>
                    <a:pt x="234" y="460"/>
                  </a:lnTo>
                  <a:lnTo>
                    <a:pt x="234" y="461"/>
                  </a:lnTo>
                  <a:lnTo>
                    <a:pt x="236" y="461"/>
                  </a:lnTo>
                  <a:lnTo>
                    <a:pt x="238" y="462"/>
                  </a:lnTo>
                  <a:lnTo>
                    <a:pt x="238" y="463"/>
                  </a:lnTo>
                  <a:lnTo>
                    <a:pt x="238" y="463"/>
                  </a:lnTo>
                  <a:lnTo>
                    <a:pt x="238" y="464"/>
                  </a:lnTo>
                  <a:lnTo>
                    <a:pt x="239" y="466"/>
                  </a:lnTo>
                  <a:lnTo>
                    <a:pt x="240" y="468"/>
                  </a:lnTo>
                  <a:lnTo>
                    <a:pt x="240" y="468"/>
                  </a:lnTo>
                  <a:lnTo>
                    <a:pt x="242" y="469"/>
                  </a:lnTo>
                  <a:lnTo>
                    <a:pt x="242" y="470"/>
                  </a:lnTo>
                  <a:lnTo>
                    <a:pt x="241" y="474"/>
                  </a:lnTo>
                  <a:lnTo>
                    <a:pt x="241" y="475"/>
                  </a:lnTo>
                  <a:lnTo>
                    <a:pt x="241" y="475"/>
                  </a:lnTo>
                  <a:lnTo>
                    <a:pt x="241" y="475"/>
                  </a:lnTo>
                  <a:lnTo>
                    <a:pt x="242" y="476"/>
                  </a:lnTo>
                  <a:lnTo>
                    <a:pt x="242" y="477"/>
                  </a:lnTo>
                  <a:lnTo>
                    <a:pt x="242" y="477"/>
                  </a:lnTo>
                  <a:lnTo>
                    <a:pt x="242" y="479"/>
                  </a:lnTo>
                  <a:lnTo>
                    <a:pt x="242" y="480"/>
                  </a:lnTo>
                  <a:lnTo>
                    <a:pt x="243" y="481"/>
                  </a:lnTo>
                  <a:lnTo>
                    <a:pt x="245" y="481"/>
                  </a:lnTo>
                  <a:lnTo>
                    <a:pt x="245" y="481"/>
                  </a:lnTo>
                  <a:lnTo>
                    <a:pt x="245" y="482"/>
                  </a:lnTo>
                  <a:lnTo>
                    <a:pt x="245" y="483"/>
                  </a:lnTo>
                  <a:lnTo>
                    <a:pt x="243" y="483"/>
                  </a:lnTo>
                  <a:lnTo>
                    <a:pt x="242" y="484"/>
                  </a:lnTo>
                  <a:lnTo>
                    <a:pt x="241" y="484"/>
                  </a:lnTo>
                  <a:lnTo>
                    <a:pt x="241" y="485"/>
                  </a:lnTo>
                  <a:lnTo>
                    <a:pt x="242" y="488"/>
                  </a:lnTo>
                  <a:lnTo>
                    <a:pt x="241" y="489"/>
                  </a:lnTo>
                  <a:lnTo>
                    <a:pt x="241" y="490"/>
                  </a:lnTo>
                  <a:lnTo>
                    <a:pt x="240" y="496"/>
                  </a:lnTo>
                  <a:lnTo>
                    <a:pt x="240" y="498"/>
                  </a:lnTo>
                  <a:lnTo>
                    <a:pt x="240" y="500"/>
                  </a:lnTo>
                  <a:lnTo>
                    <a:pt x="240" y="501"/>
                  </a:lnTo>
                  <a:lnTo>
                    <a:pt x="241" y="502"/>
                  </a:lnTo>
                  <a:lnTo>
                    <a:pt x="245" y="503"/>
                  </a:lnTo>
                  <a:lnTo>
                    <a:pt x="245" y="503"/>
                  </a:lnTo>
                  <a:lnTo>
                    <a:pt x="245" y="503"/>
                  </a:lnTo>
                  <a:lnTo>
                    <a:pt x="246" y="504"/>
                  </a:lnTo>
                  <a:lnTo>
                    <a:pt x="246" y="505"/>
                  </a:lnTo>
                  <a:lnTo>
                    <a:pt x="246" y="505"/>
                  </a:lnTo>
                  <a:lnTo>
                    <a:pt x="246" y="506"/>
                  </a:lnTo>
                  <a:lnTo>
                    <a:pt x="245" y="507"/>
                  </a:lnTo>
                  <a:lnTo>
                    <a:pt x="245" y="507"/>
                  </a:lnTo>
                  <a:lnTo>
                    <a:pt x="245" y="507"/>
                  </a:lnTo>
                  <a:lnTo>
                    <a:pt x="243" y="507"/>
                  </a:lnTo>
                  <a:lnTo>
                    <a:pt x="243" y="507"/>
                  </a:lnTo>
                  <a:lnTo>
                    <a:pt x="243" y="508"/>
                  </a:lnTo>
                  <a:lnTo>
                    <a:pt x="243" y="509"/>
                  </a:lnTo>
                  <a:lnTo>
                    <a:pt x="243" y="510"/>
                  </a:lnTo>
                  <a:lnTo>
                    <a:pt x="242" y="510"/>
                  </a:lnTo>
                  <a:lnTo>
                    <a:pt x="241" y="510"/>
                  </a:lnTo>
                  <a:lnTo>
                    <a:pt x="240" y="511"/>
                  </a:lnTo>
                  <a:lnTo>
                    <a:pt x="239" y="511"/>
                  </a:lnTo>
                  <a:lnTo>
                    <a:pt x="238" y="510"/>
                  </a:lnTo>
                  <a:lnTo>
                    <a:pt x="238" y="509"/>
                  </a:lnTo>
                  <a:lnTo>
                    <a:pt x="237" y="508"/>
                  </a:lnTo>
                  <a:lnTo>
                    <a:pt x="236" y="508"/>
                  </a:lnTo>
                  <a:lnTo>
                    <a:pt x="233" y="509"/>
                  </a:lnTo>
                  <a:lnTo>
                    <a:pt x="232" y="509"/>
                  </a:lnTo>
                  <a:lnTo>
                    <a:pt x="232" y="508"/>
                  </a:lnTo>
                  <a:lnTo>
                    <a:pt x="232" y="507"/>
                  </a:lnTo>
                  <a:lnTo>
                    <a:pt x="232" y="507"/>
                  </a:lnTo>
                  <a:lnTo>
                    <a:pt x="232" y="506"/>
                  </a:lnTo>
                  <a:lnTo>
                    <a:pt x="232" y="505"/>
                  </a:lnTo>
                  <a:lnTo>
                    <a:pt x="231" y="505"/>
                  </a:lnTo>
                  <a:lnTo>
                    <a:pt x="230" y="505"/>
                  </a:lnTo>
                  <a:lnTo>
                    <a:pt x="229" y="504"/>
                  </a:lnTo>
                  <a:lnTo>
                    <a:pt x="227" y="504"/>
                  </a:lnTo>
                  <a:lnTo>
                    <a:pt x="221" y="506"/>
                  </a:lnTo>
                  <a:lnTo>
                    <a:pt x="220" y="506"/>
                  </a:lnTo>
                  <a:lnTo>
                    <a:pt x="217" y="508"/>
                  </a:lnTo>
                  <a:lnTo>
                    <a:pt x="216" y="509"/>
                  </a:lnTo>
                  <a:lnTo>
                    <a:pt x="215" y="509"/>
                  </a:lnTo>
                  <a:lnTo>
                    <a:pt x="214" y="509"/>
                  </a:lnTo>
                  <a:lnTo>
                    <a:pt x="213" y="508"/>
                  </a:lnTo>
                  <a:lnTo>
                    <a:pt x="212" y="507"/>
                  </a:lnTo>
                  <a:lnTo>
                    <a:pt x="211" y="505"/>
                  </a:lnTo>
                  <a:lnTo>
                    <a:pt x="211" y="504"/>
                  </a:lnTo>
                  <a:lnTo>
                    <a:pt x="211" y="502"/>
                  </a:lnTo>
                  <a:lnTo>
                    <a:pt x="211" y="502"/>
                  </a:lnTo>
                  <a:lnTo>
                    <a:pt x="211" y="501"/>
                  </a:lnTo>
                  <a:lnTo>
                    <a:pt x="211" y="500"/>
                  </a:lnTo>
                  <a:lnTo>
                    <a:pt x="211" y="500"/>
                  </a:lnTo>
                  <a:lnTo>
                    <a:pt x="211" y="499"/>
                  </a:lnTo>
                  <a:lnTo>
                    <a:pt x="212" y="497"/>
                  </a:lnTo>
                  <a:lnTo>
                    <a:pt x="212" y="496"/>
                  </a:lnTo>
                  <a:lnTo>
                    <a:pt x="212" y="496"/>
                  </a:lnTo>
                  <a:lnTo>
                    <a:pt x="211" y="496"/>
                  </a:lnTo>
                  <a:lnTo>
                    <a:pt x="210" y="495"/>
                  </a:lnTo>
                  <a:lnTo>
                    <a:pt x="209" y="495"/>
                  </a:lnTo>
                  <a:lnTo>
                    <a:pt x="209" y="493"/>
                  </a:lnTo>
                  <a:lnTo>
                    <a:pt x="210" y="489"/>
                  </a:lnTo>
                  <a:lnTo>
                    <a:pt x="210" y="487"/>
                  </a:lnTo>
                  <a:lnTo>
                    <a:pt x="209" y="486"/>
                  </a:lnTo>
                  <a:lnTo>
                    <a:pt x="208" y="486"/>
                  </a:lnTo>
                  <a:lnTo>
                    <a:pt x="208" y="484"/>
                  </a:lnTo>
                  <a:lnTo>
                    <a:pt x="208" y="483"/>
                  </a:lnTo>
                  <a:lnTo>
                    <a:pt x="209" y="482"/>
                  </a:lnTo>
                  <a:lnTo>
                    <a:pt x="209" y="482"/>
                  </a:lnTo>
                  <a:lnTo>
                    <a:pt x="209" y="481"/>
                  </a:lnTo>
                  <a:lnTo>
                    <a:pt x="209" y="481"/>
                  </a:lnTo>
                  <a:lnTo>
                    <a:pt x="208" y="479"/>
                  </a:lnTo>
                  <a:lnTo>
                    <a:pt x="208" y="478"/>
                  </a:lnTo>
                  <a:lnTo>
                    <a:pt x="207" y="477"/>
                  </a:lnTo>
                  <a:lnTo>
                    <a:pt x="206" y="477"/>
                  </a:lnTo>
                  <a:lnTo>
                    <a:pt x="206" y="474"/>
                  </a:lnTo>
                  <a:lnTo>
                    <a:pt x="206" y="473"/>
                  </a:lnTo>
                  <a:lnTo>
                    <a:pt x="203" y="472"/>
                  </a:lnTo>
                  <a:lnTo>
                    <a:pt x="203" y="473"/>
                  </a:lnTo>
                  <a:lnTo>
                    <a:pt x="203" y="473"/>
                  </a:lnTo>
                  <a:lnTo>
                    <a:pt x="202" y="474"/>
                  </a:lnTo>
                  <a:lnTo>
                    <a:pt x="199" y="475"/>
                  </a:lnTo>
                  <a:lnTo>
                    <a:pt x="197" y="476"/>
                  </a:lnTo>
                  <a:lnTo>
                    <a:pt x="192" y="478"/>
                  </a:lnTo>
                  <a:lnTo>
                    <a:pt x="189" y="479"/>
                  </a:lnTo>
                  <a:lnTo>
                    <a:pt x="188" y="481"/>
                  </a:lnTo>
                  <a:lnTo>
                    <a:pt x="185" y="484"/>
                  </a:lnTo>
                  <a:lnTo>
                    <a:pt x="182" y="488"/>
                  </a:lnTo>
                  <a:lnTo>
                    <a:pt x="180" y="489"/>
                  </a:lnTo>
                  <a:lnTo>
                    <a:pt x="179" y="489"/>
                  </a:lnTo>
                  <a:lnTo>
                    <a:pt x="177" y="490"/>
                  </a:lnTo>
                  <a:lnTo>
                    <a:pt x="175" y="491"/>
                  </a:lnTo>
                  <a:lnTo>
                    <a:pt x="173" y="491"/>
                  </a:lnTo>
                  <a:lnTo>
                    <a:pt x="170" y="491"/>
                  </a:lnTo>
                  <a:lnTo>
                    <a:pt x="169" y="491"/>
                  </a:lnTo>
                  <a:lnTo>
                    <a:pt x="168" y="491"/>
                  </a:lnTo>
                  <a:lnTo>
                    <a:pt x="168" y="491"/>
                  </a:lnTo>
                  <a:lnTo>
                    <a:pt x="167" y="490"/>
                  </a:lnTo>
                  <a:lnTo>
                    <a:pt x="167" y="489"/>
                  </a:lnTo>
                  <a:lnTo>
                    <a:pt x="165" y="488"/>
                  </a:lnTo>
                  <a:lnTo>
                    <a:pt x="164" y="487"/>
                  </a:lnTo>
                  <a:lnTo>
                    <a:pt x="162" y="487"/>
                  </a:lnTo>
                  <a:lnTo>
                    <a:pt x="161" y="487"/>
                  </a:lnTo>
                  <a:lnTo>
                    <a:pt x="161" y="488"/>
                  </a:lnTo>
                  <a:lnTo>
                    <a:pt x="160" y="488"/>
                  </a:lnTo>
                  <a:lnTo>
                    <a:pt x="159" y="489"/>
                  </a:lnTo>
                  <a:lnTo>
                    <a:pt x="159" y="489"/>
                  </a:lnTo>
                  <a:lnTo>
                    <a:pt x="158" y="490"/>
                  </a:lnTo>
                  <a:lnTo>
                    <a:pt x="156" y="491"/>
                  </a:lnTo>
                  <a:lnTo>
                    <a:pt x="155" y="491"/>
                  </a:lnTo>
                  <a:lnTo>
                    <a:pt x="154" y="493"/>
                  </a:lnTo>
                  <a:lnTo>
                    <a:pt x="153" y="493"/>
                  </a:lnTo>
                  <a:lnTo>
                    <a:pt x="151" y="493"/>
                  </a:lnTo>
                  <a:lnTo>
                    <a:pt x="149" y="489"/>
                  </a:lnTo>
                  <a:lnTo>
                    <a:pt x="148" y="489"/>
                  </a:lnTo>
                  <a:lnTo>
                    <a:pt x="147" y="488"/>
                  </a:lnTo>
                  <a:lnTo>
                    <a:pt x="147" y="487"/>
                  </a:lnTo>
                  <a:lnTo>
                    <a:pt x="147" y="486"/>
                  </a:lnTo>
                  <a:lnTo>
                    <a:pt x="147" y="484"/>
                  </a:lnTo>
                  <a:lnTo>
                    <a:pt x="147" y="484"/>
                  </a:lnTo>
                  <a:lnTo>
                    <a:pt x="147" y="482"/>
                  </a:lnTo>
                  <a:lnTo>
                    <a:pt x="148" y="482"/>
                  </a:lnTo>
                  <a:lnTo>
                    <a:pt x="148" y="481"/>
                  </a:lnTo>
                  <a:lnTo>
                    <a:pt x="149" y="481"/>
                  </a:lnTo>
                  <a:lnTo>
                    <a:pt x="150" y="481"/>
                  </a:lnTo>
                  <a:lnTo>
                    <a:pt x="150" y="480"/>
                  </a:lnTo>
                  <a:lnTo>
                    <a:pt x="150" y="480"/>
                  </a:lnTo>
                  <a:lnTo>
                    <a:pt x="150" y="479"/>
                  </a:lnTo>
                  <a:lnTo>
                    <a:pt x="150" y="479"/>
                  </a:lnTo>
                  <a:lnTo>
                    <a:pt x="148" y="478"/>
                  </a:lnTo>
                  <a:lnTo>
                    <a:pt x="147" y="477"/>
                  </a:lnTo>
                  <a:lnTo>
                    <a:pt x="141" y="477"/>
                  </a:lnTo>
                  <a:lnTo>
                    <a:pt x="140" y="476"/>
                  </a:lnTo>
                  <a:lnTo>
                    <a:pt x="140" y="475"/>
                  </a:lnTo>
                  <a:lnTo>
                    <a:pt x="139" y="472"/>
                  </a:lnTo>
                  <a:lnTo>
                    <a:pt x="138" y="469"/>
                  </a:lnTo>
                  <a:lnTo>
                    <a:pt x="137" y="468"/>
                  </a:lnTo>
                  <a:lnTo>
                    <a:pt x="138" y="467"/>
                  </a:lnTo>
                  <a:lnTo>
                    <a:pt x="140" y="462"/>
                  </a:lnTo>
                  <a:lnTo>
                    <a:pt x="140" y="461"/>
                  </a:lnTo>
                  <a:lnTo>
                    <a:pt x="140" y="458"/>
                  </a:lnTo>
                  <a:lnTo>
                    <a:pt x="139" y="458"/>
                  </a:lnTo>
                  <a:lnTo>
                    <a:pt x="138" y="457"/>
                  </a:lnTo>
                  <a:lnTo>
                    <a:pt x="138" y="456"/>
                  </a:lnTo>
                  <a:lnTo>
                    <a:pt x="139" y="455"/>
                  </a:lnTo>
                  <a:lnTo>
                    <a:pt x="134" y="454"/>
                  </a:lnTo>
                  <a:lnTo>
                    <a:pt x="133" y="454"/>
                  </a:lnTo>
                  <a:lnTo>
                    <a:pt x="133" y="455"/>
                  </a:lnTo>
                  <a:lnTo>
                    <a:pt x="133" y="456"/>
                  </a:lnTo>
                  <a:lnTo>
                    <a:pt x="133" y="457"/>
                  </a:lnTo>
                  <a:lnTo>
                    <a:pt x="132" y="457"/>
                  </a:lnTo>
                  <a:lnTo>
                    <a:pt x="131" y="456"/>
                  </a:lnTo>
                  <a:lnTo>
                    <a:pt x="131" y="456"/>
                  </a:lnTo>
                  <a:lnTo>
                    <a:pt x="131" y="455"/>
                  </a:lnTo>
                  <a:lnTo>
                    <a:pt x="127" y="454"/>
                  </a:lnTo>
                  <a:lnTo>
                    <a:pt x="126" y="454"/>
                  </a:lnTo>
                  <a:lnTo>
                    <a:pt x="125" y="454"/>
                  </a:lnTo>
                  <a:lnTo>
                    <a:pt x="125" y="455"/>
                  </a:lnTo>
                  <a:lnTo>
                    <a:pt x="124" y="455"/>
                  </a:lnTo>
                  <a:lnTo>
                    <a:pt x="123" y="454"/>
                  </a:lnTo>
                  <a:lnTo>
                    <a:pt x="122" y="454"/>
                  </a:lnTo>
                  <a:lnTo>
                    <a:pt x="122" y="454"/>
                  </a:lnTo>
                  <a:lnTo>
                    <a:pt x="121" y="453"/>
                  </a:lnTo>
                  <a:lnTo>
                    <a:pt x="121" y="453"/>
                  </a:lnTo>
                  <a:lnTo>
                    <a:pt x="116" y="451"/>
                  </a:lnTo>
                  <a:lnTo>
                    <a:pt x="113" y="452"/>
                  </a:lnTo>
                  <a:lnTo>
                    <a:pt x="113" y="452"/>
                  </a:lnTo>
                  <a:lnTo>
                    <a:pt x="110" y="450"/>
                  </a:lnTo>
                  <a:lnTo>
                    <a:pt x="109" y="450"/>
                  </a:lnTo>
                  <a:lnTo>
                    <a:pt x="105" y="452"/>
                  </a:lnTo>
                  <a:lnTo>
                    <a:pt x="104" y="452"/>
                  </a:lnTo>
                  <a:lnTo>
                    <a:pt x="99" y="452"/>
                  </a:lnTo>
                  <a:lnTo>
                    <a:pt x="97" y="451"/>
                  </a:lnTo>
                  <a:lnTo>
                    <a:pt x="94" y="450"/>
                  </a:lnTo>
                  <a:lnTo>
                    <a:pt x="93" y="448"/>
                  </a:lnTo>
                  <a:lnTo>
                    <a:pt x="95" y="447"/>
                  </a:lnTo>
                  <a:lnTo>
                    <a:pt x="94" y="447"/>
                  </a:lnTo>
                  <a:lnTo>
                    <a:pt x="94" y="446"/>
                  </a:lnTo>
                  <a:lnTo>
                    <a:pt x="96" y="443"/>
                  </a:lnTo>
                  <a:lnTo>
                    <a:pt x="97" y="442"/>
                  </a:lnTo>
                  <a:lnTo>
                    <a:pt x="98" y="439"/>
                  </a:lnTo>
                  <a:lnTo>
                    <a:pt x="98" y="438"/>
                  </a:lnTo>
                  <a:lnTo>
                    <a:pt x="98" y="437"/>
                  </a:lnTo>
                  <a:lnTo>
                    <a:pt x="99" y="436"/>
                  </a:lnTo>
                  <a:lnTo>
                    <a:pt x="99" y="435"/>
                  </a:lnTo>
                  <a:lnTo>
                    <a:pt x="98" y="435"/>
                  </a:lnTo>
                  <a:lnTo>
                    <a:pt x="98" y="434"/>
                  </a:lnTo>
                  <a:lnTo>
                    <a:pt x="98" y="433"/>
                  </a:lnTo>
                  <a:lnTo>
                    <a:pt x="101" y="433"/>
                  </a:lnTo>
                  <a:lnTo>
                    <a:pt x="105" y="429"/>
                  </a:lnTo>
                  <a:lnTo>
                    <a:pt x="105" y="428"/>
                  </a:lnTo>
                  <a:lnTo>
                    <a:pt x="105" y="427"/>
                  </a:lnTo>
                  <a:lnTo>
                    <a:pt x="105" y="427"/>
                  </a:lnTo>
                  <a:lnTo>
                    <a:pt x="105" y="426"/>
                  </a:lnTo>
                  <a:lnTo>
                    <a:pt x="105" y="425"/>
                  </a:lnTo>
                  <a:lnTo>
                    <a:pt x="105" y="424"/>
                  </a:lnTo>
                  <a:lnTo>
                    <a:pt x="105" y="421"/>
                  </a:lnTo>
                  <a:lnTo>
                    <a:pt x="105" y="420"/>
                  </a:lnTo>
                  <a:lnTo>
                    <a:pt x="103" y="413"/>
                  </a:lnTo>
                  <a:lnTo>
                    <a:pt x="103" y="412"/>
                  </a:lnTo>
                  <a:lnTo>
                    <a:pt x="103" y="412"/>
                  </a:lnTo>
                  <a:lnTo>
                    <a:pt x="104" y="411"/>
                  </a:lnTo>
                  <a:lnTo>
                    <a:pt x="105" y="411"/>
                  </a:lnTo>
                  <a:lnTo>
                    <a:pt x="105" y="411"/>
                  </a:lnTo>
                  <a:lnTo>
                    <a:pt x="105" y="410"/>
                  </a:lnTo>
                  <a:lnTo>
                    <a:pt x="106" y="407"/>
                  </a:lnTo>
                  <a:lnTo>
                    <a:pt x="108" y="406"/>
                  </a:lnTo>
                  <a:lnTo>
                    <a:pt x="108" y="406"/>
                  </a:lnTo>
                  <a:lnTo>
                    <a:pt x="109" y="404"/>
                  </a:lnTo>
                  <a:lnTo>
                    <a:pt x="108" y="401"/>
                  </a:lnTo>
                  <a:lnTo>
                    <a:pt x="108" y="400"/>
                  </a:lnTo>
                  <a:lnTo>
                    <a:pt x="110" y="400"/>
                  </a:lnTo>
                  <a:lnTo>
                    <a:pt x="112" y="402"/>
                  </a:lnTo>
                  <a:lnTo>
                    <a:pt x="114" y="402"/>
                  </a:lnTo>
                  <a:lnTo>
                    <a:pt x="115" y="400"/>
                  </a:lnTo>
                  <a:lnTo>
                    <a:pt x="115" y="399"/>
                  </a:lnTo>
                  <a:lnTo>
                    <a:pt x="113" y="397"/>
                  </a:lnTo>
                  <a:lnTo>
                    <a:pt x="113" y="395"/>
                  </a:lnTo>
                  <a:lnTo>
                    <a:pt x="113" y="394"/>
                  </a:lnTo>
                  <a:lnTo>
                    <a:pt x="113" y="393"/>
                  </a:lnTo>
                  <a:lnTo>
                    <a:pt x="113" y="392"/>
                  </a:lnTo>
                  <a:lnTo>
                    <a:pt x="112" y="392"/>
                  </a:lnTo>
                  <a:lnTo>
                    <a:pt x="108" y="392"/>
                  </a:lnTo>
                  <a:lnTo>
                    <a:pt x="106" y="392"/>
                  </a:lnTo>
                  <a:lnTo>
                    <a:pt x="105" y="389"/>
                  </a:lnTo>
                  <a:lnTo>
                    <a:pt x="104" y="388"/>
                  </a:lnTo>
                  <a:lnTo>
                    <a:pt x="103" y="388"/>
                  </a:lnTo>
                  <a:lnTo>
                    <a:pt x="102" y="389"/>
                  </a:lnTo>
                  <a:lnTo>
                    <a:pt x="102" y="390"/>
                  </a:lnTo>
                  <a:lnTo>
                    <a:pt x="101" y="391"/>
                  </a:lnTo>
                  <a:lnTo>
                    <a:pt x="100" y="391"/>
                  </a:lnTo>
                  <a:lnTo>
                    <a:pt x="99" y="392"/>
                  </a:lnTo>
                  <a:lnTo>
                    <a:pt x="98" y="392"/>
                  </a:lnTo>
                  <a:lnTo>
                    <a:pt x="98" y="392"/>
                  </a:lnTo>
                  <a:lnTo>
                    <a:pt x="98" y="392"/>
                  </a:lnTo>
                  <a:lnTo>
                    <a:pt x="97" y="392"/>
                  </a:lnTo>
                  <a:lnTo>
                    <a:pt x="96" y="392"/>
                  </a:lnTo>
                  <a:lnTo>
                    <a:pt x="96" y="391"/>
                  </a:lnTo>
                  <a:lnTo>
                    <a:pt x="96" y="390"/>
                  </a:lnTo>
                  <a:lnTo>
                    <a:pt x="96" y="390"/>
                  </a:lnTo>
                  <a:lnTo>
                    <a:pt x="95" y="390"/>
                  </a:lnTo>
                  <a:lnTo>
                    <a:pt x="94" y="390"/>
                  </a:lnTo>
                  <a:lnTo>
                    <a:pt x="92" y="390"/>
                  </a:lnTo>
                  <a:lnTo>
                    <a:pt x="92" y="390"/>
                  </a:lnTo>
                  <a:lnTo>
                    <a:pt x="91" y="390"/>
                  </a:lnTo>
                  <a:lnTo>
                    <a:pt x="89" y="390"/>
                  </a:lnTo>
                  <a:lnTo>
                    <a:pt x="88" y="390"/>
                  </a:lnTo>
                  <a:lnTo>
                    <a:pt x="87" y="388"/>
                  </a:lnTo>
                  <a:lnTo>
                    <a:pt x="87" y="387"/>
                  </a:lnTo>
                  <a:lnTo>
                    <a:pt x="86" y="386"/>
                  </a:lnTo>
                  <a:lnTo>
                    <a:pt x="85" y="386"/>
                  </a:lnTo>
                  <a:lnTo>
                    <a:pt x="85" y="386"/>
                  </a:lnTo>
                  <a:lnTo>
                    <a:pt x="84" y="386"/>
                  </a:lnTo>
                  <a:lnTo>
                    <a:pt x="81" y="385"/>
                  </a:lnTo>
                  <a:lnTo>
                    <a:pt x="77" y="385"/>
                  </a:lnTo>
                  <a:lnTo>
                    <a:pt x="77" y="383"/>
                  </a:lnTo>
                  <a:lnTo>
                    <a:pt x="80" y="378"/>
                  </a:lnTo>
                  <a:lnTo>
                    <a:pt x="79" y="376"/>
                  </a:lnTo>
                  <a:lnTo>
                    <a:pt x="77" y="376"/>
                  </a:lnTo>
                  <a:lnTo>
                    <a:pt x="77" y="376"/>
                  </a:lnTo>
                  <a:lnTo>
                    <a:pt x="77" y="376"/>
                  </a:lnTo>
                  <a:lnTo>
                    <a:pt x="77" y="375"/>
                  </a:lnTo>
                  <a:lnTo>
                    <a:pt x="78" y="375"/>
                  </a:lnTo>
                  <a:lnTo>
                    <a:pt x="78" y="374"/>
                  </a:lnTo>
                  <a:lnTo>
                    <a:pt x="78" y="373"/>
                  </a:lnTo>
                  <a:lnTo>
                    <a:pt x="78" y="372"/>
                  </a:lnTo>
                  <a:lnTo>
                    <a:pt x="78" y="371"/>
                  </a:lnTo>
                  <a:lnTo>
                    <a:pt x="78" y="369"/>
                  </a:lnTo>
                  <a:lnTo>
                    <a:pt x="77" y="367"/>
                  </a:lnTo>
                  <a:lnTo>
                    <a:pt x="77" y="366"/>
                  </a:lnTo>
                  <a:lnTo>
                    <a:pt x="75" y="366"/>
                  </a:lnTo>
                  <a:lnTo>
                    <a:pt x="74" y="367"/>
                  </a:lnTo>
                  <a:lnTo>
                    <a:pt x="73" y="366"/>
                  </a:lnTo>
                  <a:lnTo>
                    <a:pt x="72" y="364"/>
                  </a:lnTo>
                  <a:lnTo>
                    <a:pt x="72" y="362"/>
                  </a:lnTo>
                  <a:lnTo>
                    <a:pt x="73" y="362"/>
                  </a:lnTo>
                  <a:lnTo>
                    <a:pt x="76" y="360"/>
                  </a:lnTo>
                  <a:lnTo>
                    <a:pt x="77" y="359"/>
                  </a:lnTo>
                  <a:lnTo>
                    <a:pt x="77" y="358"/>
                  </a:lnTo>
                  <a:lnTo>
                    <a:pt x="77" y="358"/>
                  </a:lnTo>
                  <a:lnTo>
                    <a:pt x="77" y="358"/>
                  </a:lnTo>
                  <a:lnTo>
                    <a:pt x="74" y="354"/>
                  </a:lnTo>
                  <a:lnTo>
                    <a:pt x="73" y="353"/>
                  </a:lnTo>
                  <a:lnTo>
                    <a:pt x="73" y="350"/>
                  </a:lnTo>
                  <a:lnTo>
                    <a:pt x="73" y="349"/>
                  </a:lnTo>
                  <a:lnTo>
                    <a:pt x="72" y="348"/>
                  </a:lnTo>
                  <a:lnTo>
                    <a:pt x="70" y="348"/>
                  </a:lnTo>
                  <a:lnTo>
                    <a:pt x="68" y="348"/>
                  </a:lnTo>
                  <a:lnTo>
                    <a:pt x="67" y="348"/>
                  </a:lnTo>
                  <a:lnTo>
                    <a:pt x="66" y="347"/>
                  </a:lnTo>
                  <a:lnTo>
                    <a:pt x="66" y="346"/>
                  </a:lnTo>
                  <a:lnTo>
                    <a:pt x="66" y="346"/>
                  </a:lnTo>
                  <a:lnTo>
                    <a:pt x="66" y="346"/>
                  </a:lnTo>
                  <a:lnTo>
                    <a:pt x="66" y="345"/>
                  </a:lnTo>
                  <a:lnTo>
                    <a:pt x="66" y="341"/>
                  </a:lnTo>
                  <a:lnTo>
                    <a:pt x="66" y="340"/>
                  </a:lnTo>
                  <a:lnTo>
                    <a:pt x="66" y="338"/>
                  </a:lnTo>
                  <a:lnTo>
                    <a:pt x="66" y="337"/>
                  </a:lnTo>
                  <a:lnTo>
                    <a:pt x="66" y="337"/>
                  </a:lnTo>
                  <a:lnTo>
                    <a:pt x="65" y="337"/>
                  </a:lnTo>
                  <a:lnTo>
                    <a:pt x="66" y="336"/>
                  </a:lnTo>
                  <a:lnTo>
                    <a:pt x="66" y="336"/>
                  </a:lnTo>
                  <a:lnTo>
                    <a:pt x="68" y="335"/>
                  </a:lnTo>
                  <a:lnTo>
                    <a:pt x="69" y="335"/>
                  </a:lnTo>
                  <a:lnTo>
                    <a:pt x="71" y="332"/>
                  </a:lnTo>
                  <a:lnTo>
                    <a:pt x="77" y="329"/>
                  </a:lnTo>
                  <a:lnTo>
                    <a:pt x="78" y="327"/>
                  </a:lnTo>
                  <a:lnTo>
                    <a:pt x="78" y="325"/>
                  </a:lnTo>
                  <a:lnTo>
                    <a:pt x="78" y="325"/>
                  </a:lnTo>
                  <a:lnTo>
                    <a:pt x="77" y="325"/>
                  </a:lnTo>
                  <a:lnTo>
                    <a:pt x="75" y="326"/>
                  </a:lnTo>
                  <a:lnTo>
                    <a:pt x="69" y="326"/>
                  </a:lnTo>
                  <a:lnTo>
                    <a:pt x="67" y="327"/>
                  </a:lnTo>
                  <a:lnTo>
                    <a:pt x="64" y="328"/>
                  </a:lnTo>
                  <a:lnTo>
                    <a:pt x="63" y="329"/>
                  </a:lnTo>
                  <a:lnTo>
                    <a:pt x="62" y="329"/>
                  </a:lnTo>
                  <a:lnTo>
                    <a:pt x="61" y="330"/>
                  </a:lnTo>
                  <a:lnTo>
                    <a:pt x="59" y="328"/>
                  </a:lnTo>
                  <a:lnTo>
                    <a:pt x="57" y="326"/>
                  </a:lnTo>
                  <a:lnTo>
                    <a:pt x="55" y="326"/>
                  </a:lnTo>
                  <a:lnTo>
                    <a:pt x="52" y="326"/>
                  </a:lnTo>
                  <a:lnTo>
                    <a:pt x="50" y="326"/>
                  </a:lnTo>
                  <a:lnTo>
                    <a:pt x="50" y="326"/>
                  </a:lnTo>
                  <a:lnTo>
                    <a:pt x="48" y="327"/>
                  </a:lnTo>
                  <a:lnTo>
                    <a:pt x="47" y="328"/>
                  </a:lnTo>
                  <a:lnTo>
                    <a:pt x="44" y="328"/>
                  </a:lnTo>
                  <a:lnTo>
                    <a:pt x="40" y="327"/>
                  </a:lnTo>
                  <a:lnTo>
                    <a:pt x="38" y="327"/>
                  </a:lnTo>
                  <a:lnTo>
                    <a:pt x="34" y="328"/>
                  </a:lnTo>
                  <a:lnTo>
                    <a:pt x="22" y="332"/>
                  </a:lnTo>
                  <a:lnTo>
                    <a:pt x="21" y="333"/>
                  </a:lnTo>
                  <a:lnTo>
                    <a:pt x="19" y="336"/>
                  </a:lnTo>
                  <a:lnTo>
                    <a:pt x="17" y="337"/>
                  </a:lnTo>
                  <a:lnTo>
                    <a:pt x="17" y="337"/>
                  </a:lnTo>
                  <a:lnTo>
                    <a:pt x="15" y="337"/>
                  </a:lnTo>
                  <a:lnTo>
                    <a:pt x="15" y="337"/>
                  </a:lnTo>
                  <a:lnTo>
                    <a:pt x="14" y="338"/>
                  </a:lnTo>
                  <a:lnTo>
                    <a:pt x="10" y="341"/>
                  </a:lnTo>
                  <a:lnTo>
                    <a:pt x="9" y="342"/>
                  </a:lnTo>
                  <a:lnTo>
                    <a:pt x="8" y="342"/>
                  </a:lnTo>
                  <a:lnTo>
                    <a:pt x="7" y="343"/>
                  </a:lnTo>
                  <a:lnTo>
                    <a:pt x="7" y="344"/>
                  </a:lnTo>
                  <a:lnTo>
                    <a:pt x="6" y="343"/>
                  </a:lnTo>
                  <a:lnTo>
                    <a:pt x="6" y="342"/>
                  </a:lnTo>
                  <a:lnTo>
                    <a:pt x="6" y="341"/>
                  </a:lnTo>
                  <a:lnTo>
                    <a:pt x="3" y="340"/>
                  </a:lnTo>
                  <a:lnTo>
                    <a:pt x="1" y="339"/>
                  </a:lnTo>
                  <a:lnTo>
                    <a:pt x="1" y="337"/>
                  </a:lnTo>
                  <a:lnTo>
                    <a:pt x="11" y="326"/>
                  </a:lnTo>
                  <a:lnTo>
                    <a:pt x="12" y="325"/>
                  </a:lnTo>
                  <a:lnTo>
                    <a:pt x="12" y="323"/>
                  </a:lnTo>
                  <a:lnTo>
                    <a:pt x="12" y="323"/>
                  </a:lnTo>
                  <a:lnTo>
                    <a:pt x="11" y="322"/>
                  </a:lnTo>
                  <a:lnTo>
                    <a:pt x="11" y="321"/>
                  </a:lnTo>
                  <a:lnTo>
                    <a:pt x="11" y="320"/>
                  </a:lnTo>
                  <a:lnTo>
                    <a:pt x="11" y="320"/>
                  </a:lnTo>
                  <a:lnTo>
                    <a:pt x="12" y="319"/>
                  </a:lnTo>
                  <a:lnTo>
                    <a:pt x="12" y="319"/>
                  </a:lnTo>
                  <a:lnTo>
                    <a:pt x="12" y="316"/>
                  </a:lnTo>
                  <a:lnTo>
                    <a:pt x="8" y="315"/>
                  </a:lnTo>
                  <a:lnTo>
                    <a:pt x="7" y="313"/>
                  </a:lnTo>
                  <a:lnTo>
                    <a:pt x="8" y="313"/>
                  </a:lnTo>
                  <a:lnTo>
                    <a:pt x="9" y="313"/>
                  </a:lnTo>
                  <a:lnTo>
                    <a:pt x="10" y="312"/>
                  </a:lnTo>
                  <a:lnTo>
                    <a:pt x="10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8" y="309"/>
                  </a:lnTo>
                  <a:lnTo>
                    <a:pt x="8" y="308"/>
                  </a:lnTo>
                  <a:lnTo>
                    <a:pt x="8" y="307"/>
                  </a:lnTo>
                  <a:lnTo>
                    <a:pt x="8" y="307"/>
                  </a:lnTo>
                  <a:lnTo>
                    <a:pt x="7" y="306"/>
                  </a:lnTo>
                  <a:lnTo>
                    <a:pt x="5" y="306"/>
                  </a:lnTo>
                  <a:lnTo>
                    <a:pt x="1" y="307"/>
                  </a:lnTo>
                  <a:lnTo>
                    <a:pt x="0" y="307"/>
                  </a:lnTo>
                  <a:lnTo>
                    <a:pt x="0" y="305"/>
                  </a:lnTo>
                  <a:lnTo>
                    <a:pt x="1" y="296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5" y="285"/>
                  </a:lnTo>
                  <a:lnTo>
                    <a:pt x="8" y="283"/>
                  </a:lnTo>
                  <a:lnTo>
                    <a:pt x="8" y="282"/>
                  </a:lnTo>
                  <a:lnTo>
                    <a:pt x="10" y="282"/>
                  </a:lnTo>
                  <a:lnTo>
                    <a:pt x="12" y="282"/>
                  </a:lnTo>
                  <a:lnTo>
                    <a:pt x="14" y="282"/>
                  </a:lnTo>
                  <a:lnTo>
                    <a:pt x="15" y="282"/>
                  </a:lnTo>
                  <a:lnTo>
                    <a:pt x="15" y="281"/>
                  </a:lnTo>
                  <a:lnTo>
                    <a:pt x="15" y="280"/>
                  </a:lnTo>
                  <a:lnTo>
                    <a:pt x="12" y="278"/>
                  </a:lnTo>
                  <a:lnTo>
                    <a:pt x="11" y="276"/>
                  </a:lnTo>
                  <a:lnTo>
                    <a:pt x="11" y="274"/>
                  </a:lnTo>
                  <a:lnTo>
                    <a:pt x="11" y="269"/>
                  </a:lnTo>
                  <a:lnTo>
                    <a:pt x="11" y="268"/>
                  </a:lnTo>
                  <a:lnTo>
                    <a:pt x="11" y="267"/>
                  </a:lnTo>
                  <a:lnTo>
                    <a:pt x="12" y="266"/>
                  </a:lnTo>
                  <a:lnTo>
                    <a:pt x="13" y="266"/>
                  </a:lnTo>
                  <a:lnTo>
                    <a:pt x="14" y="264"/>
                  </a:lnTo>
                  <a:lnTo>
                    <a:pt x="15" y="261"/>
                  </a:lnTo>
                  <a:lnTo>
                    <a:pt x="16" y="256"/>
                  </a:lnTo>
                  <a:lnTo>
                    <a:pt x="18" y="255"/>
                  </a:lnTo>
                  <a:lnTo>
                    <a:pt x="20" y="256"/>
                  </a:lnTo>
                  <a:lnTo>
                    <a:pt x="21" y="257"/>
                  </a:lnTo>
                  <a:lnTo>
                    <a:pt x="21" y="258"/>
                  </a:lnTo>
                  <a:lnTo>
                    <a:pt x="22" y="259"/>
                  </a:lnTo>
                  <a:lnTo>
                    <a:pt x="22" y="258"/>
                  </a:lnTo>
                  <a:lnTo>
                    <a:pt x="24" y="257"/>
                  </a:lnTo>
                  <a:lnTo>
                    <a:pt x="27" y="254"/>
                  </a:lnTo>
                  <a:lnTo>
                    <a:pt x="28" y="254"/>
                  </a:lnTo>
                  <a:lnTo>
                    <a:pt x="29" y="252"/>
                  </a:lnTo>
                  <a:lnTo>
                    <a:pt x="30" y="252"/>
                  </a:lnTo>
                  <a:lnTo>
                    <a:pt x="31" y="249"/>
                  </a:lnTo>
                  <a:lnTo>
                    <a:pt x="32" y="247"/>
                  </a:lnTo>
                  <a:lnTo>
                    <a:pt x="33" y="247"/>
                  </a:lnTo>
                  <a:lnTo>
                    <a:pt x="34" y="247"/>
                  </a:lnTo>
                  <a:lnTo>
                    <a:pt x="35" y="247"/>
                  </a:lnTo>
                  <a:lnTo>
                    <a:pt x="34" y="246"/>
                  </a:lnTo>
                  <a:lnTo>
                    <a:pt x="35" y="243"/>
                  </a:lnTo>
                  <a:lnTo>
                    <a:pt x="34" y="242"/>
                  </a:lnTo>
                  <a:lnTo>
                    <a:pt x="34" y="241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6" y="236"/>
                  </a:lnTo>
                  <a:lnTo>
                    <a:pt x="36" y="233"/>
                  </a:lnTo>
                  <a:lnTo>
                    <a:pt x="36" y="233"/>
                  </a:lnTo>
                  <a:lnTo>
                    <a:pt x="36" y="233"/>
                  </a:lnTo>
                  <a:lnTo>
                    <a:pt x="41" y="234"/>
                  </a:lnTo>
                  <a:lnTo>
                    <a:pt x="42" y="234"/>
                  </a:lnTo>
                  <a:lnTo>
                    <a:pt x="43" y="236"/>
                  </a:lnTo>
                  <a:lnTo>
                    <a:pt x="44" y="236"/>
                  </a:lnTo>
                  <a:lnTo>
                    <a:pt x="45" y="236"/>
                  </a:lnTo>
                  <a:lnTo>
                    <a:pt x="47" y="235"/>
                  </a:lnTo>
                  <a:lnTo>
                    <a:pt x="48" y="234"/>
                  </a:lnTo>
                  <a:lnTo>
                    <a:pt x="49" y="234"/>
                  </a:lnTo>
                  <a:lnTo>
                    <a:pt x="49" y="231"/>
                  </a:lnTo>
                  <a:lnTo>
                    <a:pt x="50" y="230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51" y="226"/>
                  </a:lnTo>
                  <a:lnTo>
                    <a:pt x="52" y="226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3" y="224"/>
                  </a:lnTo>
                  <a:lnTo>
                    <a:pt x="54" y="222"/>
                  </a:lnTo>
                  <a:lnTo>
                    <a:pt x="54" y="221"/>
                  </a:lnTo>
                  <a:lnTo>
                    <a:pt x="55" y="220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7" y="219"/>
                  </a:lnTo>
                  <a:lnTo>
                    <a:pt x="59" y="219"/>
                  </a:lnTo>
                  <a:lnTo>
                    <a:pt x="60" y="219"/>
                  </a:lnTo>
                  <a:lnTo>
                    <a:pt x="62" y="220"/>
                  </a:lnTo>
                  <a:lnTo>
                    <a:pt x="62" y="220"/>
                  </a:lnTo>
                  <a:lnTo>
                    <a:pt x="63" y="220"/>
                  </a:lnTo>
                  <a:lnTo>
                    <a:pt x="64" y="220"/>
                  </a:lnTo>
                  <a:lnTo>
                    <a:pt x="66" y="218"/>
                  </a:lnTo>
                  <a:lnTo>
                    <a:pt x="67" y="217"/>
                  </a:lnTo>
                  <a:lnTo>
                    <a:pt x="67" y="217"/>
                  </a:lnTo>
                  <a:lnTo>
                    <a:pt x="67" y="216"/>
                  </a:lnTo>
                  <a:lnTo>
                    <a:pt x="67" y="215"/>
                  </a:lnTo>
                  <a:lnTo>
                    <a:pt x="67" y="214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5" y="212"/>
                  </a:lnTo>
                  <a:lnTo>
                    <a:pt x="64" y="210"/>
                  </a:lnTo>
                  <a:lnTo>
                    <a:pt x="63" y="210"/>
                  </a:lnTo>
                  <a:lnTo>
                    <a:pt x="63" y="209"/>
                  </a:lnTo>
                  <a:lnTo>
                    <a:pt x="62" y="209"/>
                  </a:lnTo>
                  <a:lnTo>
                    <a:pt x="61" y="209"/>
                  </a:lnTo>
                  <a:lnTo>
                    <a:pt x="61" y="208"/>
                  </a:lnTo>
                  <a:lnTo>
                    <a:pt x="61" y="207"/>
                  </a:lnTo>
                  <a:lnTo>
                    <a:pt x="61" y="206"/>
                  </a:lnTo>
                  <a:lnTo>
                    <a:pt x="59" y="204"/>
                  </a:lnTo>
                  <a:lnTo>
                    <a:pt x="59" y="203"/>
                  </a:lnTo>
                  <a:lnTo>
                    <a:pt x="59" y="201"/>
                  </a:lnTo>
                  <a:lnTo>
                    <a:pt x="59" y="200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4" y="199"/>
                  </a:lnTo>
                  <a:lnTo>
                    <a:pt x="64" y="199"/>
                  </a:lnTo>
                  <a:lnTo>
                    <a:pt x="64" y="201"/>
                  </a:lnTo>
                  <a:lnTo>
                    <a:pt x="64" y="202"/>
                  </a:lnTo>
                  <a:lnTo>
                    <a:pt x="64" y="202"/>
                  </a:lnTo>
                  <a:lnTo>
                    <a:pt x="67" y="200"/>
                  </a:lnTo>
                  <a:lnTo>
                    <a:pt x="67" y="199"/>
                  </a:lnTo>
                  <a:lnTo>
                    <a:pt x="67" y="199"/>
                  </a:lnTo>
                  <a:lnTo>
                    <a:pt x="67" y="198"/>
                  </a:lnTo>
                  <a:lnTo>
                    <a:pt x="68" y="198"/>
                  </a:lnTo>
                  <a:lnTo>
                    <a:pt x="68" y="197"/>
                  </a:lnTo>
                  <a:lnTo>
                    <a:pt x="68" y="196"/>
                  </a:lnTo>
                  <a:lnTo>
                    <a:pt x="66" y="192"/>
                  </a:lnTo>
                  <a:lnTo>
                    <a:pt x="66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4" y="191"/>
                  </a:lnTo>
                  <a:lnTo>
                    <a:pt x="64" y="190"/>
                  </a:lnTo>
                  <a:lnTo>
                    <a:pt x="65" y="188"/>
                  </a:lnTo>
                  <a:lnTo>
                    <a:pt x="68" y="185"/>
                  </a:lnTo>
                  <a:lnTo>
                    <a:pt x="68" y="185"/>
                  </a:lnTo>
                  <a:lnTo>
                    <a:pt x="69" y="184"/>
                  </a:lnTo>
                  <a:lnTo>
                    <a:pt x="69" y="182"/>
                  </a:lnTo>
                  <a:lnTo>
                    <a:pt x="69" y="174"/>
                  </a:lnTo>
                  <a:lnTo>
                    <a:pt x="70" y="171"/>
                  </a:lnTo>
                  <a:lnTo>
                    <a:pt x="71" y="170"/>
                  </a:lnTo>
                  <a:lnTo>
                    <a:pt x="71" y="168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1" y="165"/>
                  </a:lnTo>
                  <a:lnTo>
                    <a:pt x="71" y="164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1" y="159"/>
                  </a:lnTo>
                  <a:lnTo>
                    <a:pt x="71" y="157"/>
                  </a:lnTo>
                  <a:lnTo>
                    <a:pt x="71" y="157"/>
                  </a:lnTo>
                  <a:lnTo>
                    <a:pt x="69" y="154"/>
                  </a:lnTo>
                  <a:lnTo>
                    <a:pt x="69" y="153"/>
                  </a:lnTo>
                  <a:lnTo>
                    <a:pt x="69" y="152"/>
                  </a:lnTo>
                  <a:lnTo>
                    <a:pt x="70" y="151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69" y="144"/>
                  </a:lnTo>
                  <a:lnTo>
                    <a:pt x="69" y="143"/>
                  </a:lnTo>
                  <a:lnTo>
                    <a:pt x="70" y="143"/>
                  </a:lnTo>
                  <a:lnTo>
                    <a:pt x="70" y="141"/>
                  </a:lnTo>
                  <a:lnTo>
                    <a:pt x="70" y="140"/>
                  </a:lnTo>
                  <a:lnTo>
                    <a:pt x="69" y="139"/>
                  </a:lnTo>
                  <a:lnTo>
                    <a:pt x="68" y="138"/>
                  </a:lnTo>
                  <a:lnTo>
                    <a:pt x="67" y="138"/>
                  </a:lnTo>
                  <a:lnTo>
                    <a:pt x="67" y="137"/>
                  </a:lnTo>
                  <a:lnTo>
                    <a:pt x="66" y="133"/>
                  </a:lnTo>
                  <a:lnTo>
                    <a:pt x="66" y="131"/>
                  </a:lnTo>
                  <a:lnTo>
                    <a:pt x="66" y="130"/>
                  </a:lnTo>
                  <a:lnTo>
                    <a:pt x="68" y="124"/>
                  </a:lnTo>
                  <a:lnTo>
                    <a:pt x="68" y="123"/>
                  </a:lnTo>
                  <a:lnTo>
                    <a:pt x="68" y="121"/>
                  </a:lnTo>
                  <a:lnTo>
                    <a:pt x="67" y="121"/>
                  </a:lnTo>
                  <a:lnTo>
                    <a:pt x="67" y="121"/>
                  </a:lnTo>
                  <a:lnTo>
                    <a:pt x="66" y="120"/>
                  </a:lnTo>
                  <a:lnTo>
                    <a:pt x="66" y="119"/>
                  </a:lnTo>
                  <a:lnTo>
                    <a:pt x="66" y="114"/>
                  </a:lnTo>
                  <a:lnTo>
                    <a:pt x="66" y="111"/>
                  </a:lnTo>
                  <a:lnTo>
                    <a:pt x="67" y="109"/>
                  </a:lnTo>
                  <a:lnTo>
                    <a:pt x="66" y="107"/>
                  </a:lnTo>
                  <a:lnTo>
                    <a:pt x="66" y="107"/>
                  </a:lnTo>
                  <a:lnTo>
                    <a:pt x="66" y="106"/>
                  </a:lnTo>
                  <a:lnTo>
                    <a:pt x="65" y="105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3" y="106"/>
                  </a:lnTo>
                  <a:lnTo>
                    <a:pt x="63" y="106"/>
                  </a:lnTo>
                  <a:lnTo>
                    <a:pt x="61" y="107"/>
                  </a:lnTo>
                  <a:lnTo>
                    <a:pt x="60" y="105"/>
                  </a:lnTo>
                  <a:lnTo>
                    <a:pt x="59" y="103"/>
                  </a:lnTo>
                  <a:lnTo>
                    <a:pt x="57" y="102"/>
                  </a:lnTo>
                  <a:lnTo>
                    <a:pt x="56" y="103"/>
                  </a:lnTo>
                  <a:lnTo>
                    <a:pt x="55" y="102"/>
                  </a:lnTo>
                  <a:lnTo>
                    <a:pt x="52" y="101"/>
                  </a:lnTo>
                  <a:lnTo>
                    <a:pt x="51" y="101"/>
                  </a:lnTo>
                  <a:lnTo>
                    <a:pt x="50" y="101"/>
                  </a:lnTo>
                  <a:lnTo>
                    <a:pt x="50" y="102"/>
                  </a:lnTo>
                  <a:lnTo>
                    <a:pt x="50" y="104"/>
                  </a:lnTo>
                  <a:lnTo>
                    <a:pt x="50" y="107"/>
                  </a:lnTo>
                  <a:lnTo>
                    <a:pt x="50" y="109"/>
                  </a:lnTo>
                  <a:lnTo>
                    <a:pt x="49" y="110"/>
                  </a:lnTo>
                  <a:lnTo>
                    <a:pt x="47" y="110"/>
                  </a:lnTo>
                  <a:lnTo>
                    <a:pt x="45" y="110"/>
                  </a:lnTo>
                  <a:lnTo>
                    <a:pt x="43" y="108"/>
                  </a:lnTo>
                  <a:lnTo>
                    <a:pt x="43" y="102"/>
                  </a:lnTo>
                  <a:lnTo>
                    <a:pt x="42" y="101"/>
                  </a:lnTo>
                  <a:lnTo>
                    <a:pt x="40" y="98"/>
                  </a:lnTo>
                  <a:lnTo>
                    <a:pt x="39" y="97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39" y="95"/>
                  </a:lnTo>
                  <a:lnTo>
                    <a:pt x="39" y="95"/>
                  </a:lnTo>
                  <a:lnTo>
                    <a:pt x="39" y="93"/>
                  </a:lnTo>
                  <a:lnTo>
                    <a:pt x="39" y="92"/>
                  </a:lnTo>
                  <a:lnTo>
                    <a:pt x="39" y="91"/>
                  </a:lnTo>
                  <a:lnTo>
                    <a:pt x="37" y="90"/>
                  </a:lnTo>
                  <a:lnTo>
                    <a:pt x="36" y="89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8" y="87"/>
                  </a:lnTo>
                  <a:lnTo>
                    <a:pt x="38" y="86"/>
                  </a:lnTo>
                  <a:lnTo>
                    <a:pt x="37" y="84"/>
                  </a:lnTo>
                  <a:lnTo>
                    <a:pt x="36" y="83"/>
                  </a:lnTo>
                  <a:lnTo>
                    <a:pt x="35" y="82"/>
                  </a:lnTo>
                  <a:lnTo>
                    <a:pt x="34" y="81"/>
                  </a:lnTo>
                  <a:lnTo>
                    <a:pt x="35" y="81"/>
                  </a:lnTo>
                  <a:lnTo>
                    <a:pt x="35" y="79"/>
                  </a:lnTo>
                  <a:lnTo>
                    <a:pt x="35" y="74"/>
                  </a:lnTo>
                  <a:lnTo>
                    <a:pt x="35" y="72"/>
                  </a:lnTo>
                  <a:lnTo>
                    <a:pt x="35" y="71"/>
                  </a:lnTo>
                  <a:lnTo>
                    <a:pt x="35" y="71"/>
                  </a:lnTo>
                  <a:lnTo>
                    <a:pt x="36" y="70"/>
                  </a:lnTo>
                  <a:lnTo>
                    <a:pt x="40" y="67"/>
                  </a:lnTo>
                  <a:lnTo>
                    <a:pt x="41" y="67"/>
                  </a:lnTo>
                  <a:lnTo>
                    <a:pt x="42" y="66"/>
                  </a:lnTo>
                  <a:lnTo>
                    <a:pt x="43" y="65"/>
                  </a:lnTo>
                  <a:lnTo>
                    <a:pt x="43" y="63"/>
                  </a:lnTo>
                  <a:lnTo>
                    <a:pt x="44" y="60"/>
                  </a:lnTo>
                  <a:lnTo>
                    <a:pt x="45" y="57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8" y="59"/>
                  </a:lnTo>
                  <a:lnTo>
                    <a:pt x="49" y="61"/>
                  </a:lnTo>
                  <a:lnTo>
                    <a:pt x="51" y="64"/>
                  </a:lnTo>
                  <a:lnTo>
                    <a:pt x="52" y="65"/>
                  </a:lnTo>
                  <a:lnTo>
                    <a:pt x="54" y="65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9" y="60"/>
                  </a:lnTo>
                  <a:lnTo>
                    <a:pt x="61" y="60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3"/>
                  </a:lnTo>
                  <a:lnTo>
                    <a:pt x="64" y="51"/>
                  </a:lnTo>
                  <a:lnTo>
                    <a:pt x="64" y="50"/>
                  </a:lnTo>
                  <a:lnTo>
                    <a:pt x="64" y="49"/>
                  </a:lnTo>
                  <a:lnTo>
                    <a:pt x="64" y="48"/>
                  </a:lnTo>
                  <a:lnTo>
                    <a:pt x="64" y="47"/>
                  </a:lnTo>
                  <a:lnTo>
                    <a:pt x="63" y="45"/>
                  </a:lnTo>
                  <a:lnTo>
                    <a:pt x="62" y="42"/>
                  </a:lnTo>
                  <a:lnTo>
                    <a:pt x="61" y="40"/>
                  </a:lnTo>
                  <a:lnTo>
                    <a:pt x="61" y="38"/>
                  </a:lnTo>
                  <a:lnTo>
                    <a:pt x="62" y="37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6" y="33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28"/>
                  </a:lnTo>
                  <a:lnTo>
                    <a:pt x="65" y="27"/>
                  </a:lnTo>
                  <a:lnTo>
                    <a:pt x="65" y="26"/>
                  </a:lnTo>
                  <a:lnTo>
                    <a:pt x="65" y="26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5" y="17"/>
                  </a:lnTo>
                  <a:lnTo>
                    <a:pt x="66" y="17"/>
                  </a:lnTo>
                  <a:lnTo>
                    <a:pt x="70" y="16"/>
                  </a:lnTo>
                  <a:lnTo>
                    <a:pt x="71" y="16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2" y="15"/>
                  </a:lnTo>
                  <a:lnTo>
                    <a:pt x="73" y="15"/>
                  </a:lnTo>
                  <a:lnTo>
                    <a:pt x="75" y="23"/>
                  </a:lnTo>
                  <a:lnTo>
                    <a:pt x="76" y="26"/>
                  </a:lnTo>
                  <a:lnTo>
                    <a:pt x="77" y="26"/>
                  </a:lnTo>
                  <a:lnTo>
                    <a:pt x="77" y="27"/>
                  </a:lnTo>
                  <a:lnTo>
                    <a:pt x="78" y="27"/>
                  </a:lnTo>
                  <a:lnTo>
                    <a:pt x="79" y="27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2" y="24"/>
                  </a:lnTo>
                  <a:lnTo>
                    <a:pt x="82" y="23"/>
                  </a:lnTo>
                  <a:lnTo>
                    <a:pt x="80" y="21"/>
                  </a:lnTo>
                  <a:lnTo>
                    <a:pt x="80" y="21"/>
                  </a:lnTo>
                  <a:lnTo>
                    <a:pt x="80" y="20"/>
                  </a:lnTo>
                  <a:lnTo>
                    <a:pt x="80" y="19"/>
                  </a:lnTo>
                  <a:lnTo>
                    <a:pt x="80" y="18"/>
                  </a:lnTo>
                  <a:lnTo>
                    <a:pt x="81" y="16"/>
                  </a:lnTo>
                  <a:lnTo>
                    <a:pt x="82" y="15"/>
                  </a:lnTo>
                  <a:lnTo>
                    <a:pt x="85" y="13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5" y="11"/>
                  </a:lnTo>
                  <a:lnTo>
                    <a:pt x="85" y="9"/>
                  </a:lnTo>
                  <a:lnTo>
                    <a:pt x="85" y="8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4" y="5"/>
                  </a:lnTo>
                  <a:lnTo>
                    <a:pt x="84" y="3"/>
                  </a:lnTo>
                  <a:lnTo>
                    <a:pt x="84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6" y="2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1" y="0"/>
                  </a:lnTo>
                  <a:lnTo>
                    <a:pt x="91" y="9"/>
                  </a:lnTo>
                  <a:lnTo>
                    <a:pt x="91" y="18"/>
                  </a:lnTo>
                  <a:lnTo>
                    <a:pt x="91" y="20"/>
                  </a:lnTo>
                  <a:lnTo>
                    <a:pt x="91" y="25"/>
                  </a:lnTo>
                  <a:lnTo>
                    <a:pt x="91" y="26"/>
                  </a:lnTo>
                  <a:lnTo>
                    <a:pt x="91" y="27"/>
                  </a:lnTo>
                  <a:lnTo>
                    <a:pt x="91" y="30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1" y="33"/>
                  </a:lnTo>
                  <a:lnTo>
                    <a:pt x="91" y="34"/>
                  </a:lnTo>
                  <a:lnTo>
                    <a:pt x="91" y="35"/>
                  </a:lnTo>
                  <a:lnTo>
                    <a:pt x="92" y="36"/>
                  </a:lnTo>
                  <a:lnTo>
                    <a:pt x="92" y="37"/>
                  </a:lnTo>
                  <a:lnTo>
                    <a:pt x="92" y="38"/>
                  </a:lnTo>
                  <a:lnTo>
                    <a:pt x="94" y="39"/>
                  </a:lnTo>
                  <a:lnTo>
                    <a:pt x="94" y="39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5" y="41"/>
                  </a:lnTo>
                  <a:lnTo>
                    <a:pt x="95" y="42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5" y="46"/>
                  </a:lnTo>
                  <a:lnTo>
                    <a:pt x="95" y="46"/>
                  </a:lnTo>
                  <a:lnTo>
                    <a:pt x="95" y="47"/>
                  </a:lnTo>
                  <a:lnTo>
                    <a:pt x="95" y="49"/>
                  </a:lnTo>
                  <a:lnTo>
                    <a:pt x="95" y="50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8" y="58"/>
                  </a:lnTo>
                  <a:lnTo>
                    <a:pt x="99" y="60"/>
                  </a:lnTo>
                  <a:lnTo>
                    <a:pt x="99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1" y="60"/>
                  </a:lnTo>
                  <a:lnTo>
                    <a:pt x="100" y="61"/>
                  </a:lnTo>
                  <a:lnTo>
                    <a:pt x="100" y="62"/>
                  </a:lnTo>
                  <a:lnTo>
                    <a:pt x="102" y="63"/>
                  </a:lnTo>
                  <a:lnTo>
                    <a:pt x="102" y="63"/>
                  </a:lnTo>
                  <a:lnTo>
                    <a:pt x="102" y="64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4" y="65"/>
                  </a:lnTo>
                  <a:lnTo>
                    <a:pt x="105" y="66"/>
                  </a:lnTo>
                  <a:lnTo>
                    <a:pt x="106" y="68"/>
                  </a:lnTo>
                  <a:lnTo>
                    <a:pt x="107" y="69"/>
                  </a:lnTo>
                  <a:lnTo>
                    <a:pt x="107" y="71"/>
                  </a:lnTo>
                  <a:lnTo>
                    <a:pt x="108" y="72"/>
                  </a:lnTo>
                  <a:lnTo>
                    <a:pt x="108" y="72"/>
                  </a:lnTo>
                  <a:lnTo>
                    <a:pt x="108" y="67"/>
                  </a:lnTo>
                  <a:lnTo>
                    <a:pt x="109" y="63"/>
                  </a:lnTo>
                  <a:lnTo>
                    <a:pt x="108" y="63"/>
                  </a:lnTo>
                  <a:lnTo>
                    <a:pt x="108" y="60"/>
                  </a:lnTo>
                  <a:lnTo>
                    <a:pt x="107" y="58"/>
                  </a:lnTo>
                  <a:lnTo>
                    <a:pt x="106" y="55"/>
                  </a:lnTo>
                  <a:lnTo>
                    <a:pt x="107" y="54"/>
                  </a:lnTo>
                  <a:lnTo>
                    <a:pt x="107" y="53"/>
                  </a:lnTo>
                  <a:lnTo>
                    <a:pt x="107" y="51"/>
                  </a:lnTo>
                  <a:lnTo>
                    <a:pt x="108" y="51"/>
                  </a:lnTo>
                  <a:lnTo>
                    <a:pt x="107" y="50"/>
                  </a:lnTo>
                  <a:lnTo>
                    <a:pt x="107" y="49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46"/>
                  </a:lnTo>
                  <a:lnTo>
                    <a:pt x="107" y="46"/>
                  </a:lnTo>
                  <a:lnTo>
                    <a:pt x="107" y="45"/>
                  </a:lnTo>
                  <a:lnTo>
                    <a:pt x="108" y="45"/>
                  </a:lnTo>
                  <a:lnTo>
                    <a:pt x="111" y="44"/>
                  </a:lnTo>
                  <a:lnTo>
                    <a:pt x="112" y="43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4" y="42"/>
                  </a:lnTo>
                  <a:lnTo>
                    <a:pt x="114" y="41"/>
                  </a:lnTo>
                  <a:lnTo>
                    <a:pt x="115" y="40"/>
                  </a:lnTo>
                  <a:lnTo>
                    <a:pt x="115" y="36"/>
                  </a:lnTo>
                  <a:lnTo>
                    <a:pt x="116" y="35"/>
                  </a:lnTo>
                  <a:lnTo>
                    <a:pt x="117" y="34"/>
                  </a:lnTo>
                  <a:lnTo>
                    <a:pt x="118" y="33"/>
                  </a:lnTo>
                  <a:lnTo>
                    <a:pt x="119" y="32"/>
                  </a:lnTo>
                  <a:lnTo>
                    <a:pt x="119" y="31"/>
                  </a:lnTo>
                  <a:lnTo>
                    <a:pt x="119" y="28"/>
                  </a:lnTo>
                  <a:lnTo>
                    <a:pt x="120" y="28"/>
                  </a:lnTo>
                  <a:lnTo>
                    <a:pt x="120" y="27"/>
                  </a:lnTo>
                  <a:lnTo>
                    <a:pt x="122" y="26"/>
                  </a:lnTo>
                  <a:lnTo>
                    <a:pt x="123" y="26"/>
                  </a:lnTo>
                  <a:lnTo>
                    <a:pt x="124" y="26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30"/>
                  </a:lnTo>
                  <a:lnTo>
                    <a:pt x="126" y="31"/>
                  </a:lnTo>
                  <a:lnTo>
                    <a:pt x="126" y="32"/>
                  </a:lnTo>
                  <a:lnTo>
                    <a:pt x="127" y="33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9" y="34"/>
                  </a:lnTo>
                  <a:lnTo>
                    <a:pt x="130" y="34"/>
                  </a:lnTo>
                  <a:lnTo>
                    <a:pt x="131" y="35"/>
                  </a:lnTo>
                  <a:lnTo>
                    <a:pt x="132" y="36"/>
                  </a:lnTo>
                  <a:lnTo>
                    <a:pt x="133" y="36"/>
                  </a:lnTo>
                  <a:lnTo>
                    <a:pt x="133" y="37"/>
                  </a:lnTo>
                  <a:lnTo>
                    <a:pt x="133" y="38"/>
                  </a:lnTo>
                  <a:lnTo>
                    <a:pt x="133" y="39"/>
                  </a:lnTo>
                  <a:lnTo>
                    <a:pt x="133" y="40"/>
                  </a:lnTo>
                  <a:lnTo>
                    <a:pt x="133" y="40"/>
                  </a:lnTo>
                  <a:lnTo>
                    <a:pt x="133" y="40"/>
                  </a:lnTo>
                  <a:lnTo>
                    <a:pt x="134" y="41"/>
                  </a:lnTo>
                  <a:lnTo>
                    <a:pt x="134" y="42"/>
                  </a:lnTo>
                  <a:lnTo>
                    <a:pt x="135" y="42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2"/>
                  </a:lnTo>
                  <a:lnTo>
                    <a:pt x="138" y="43"/>
                  </a:lnTo>
                  <a:lnTo>
                    <a:pt x="139" y="44"/>
                  </a:lnTo>
                  <a:lnTo>
                    <a:pt x="140" y="44"/>
                  </a:lnTo>
                  <a:lnTo>
                    <a:pt x="140" y="45"/>
                  </a:lnTo>
                  <a:lnTo>
                    <a:pt x="141" y="48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4" y="53"/>
                  </a:lnTo>
                  <a:lnTo>
                    <a:pt x="145" y="54"/>
                  </a:lnTo>
                  <a:lnTo>
                    <a:pt x="146" y="55"/>
                  </a:lnTo>
                  <a:lnTo>
                    <a:pt x="149" y="57"/>
                  </a:lnTo>
                  <a:lnTo>
                    <a:pt x="150" y="58"/>
                  </a:lnTo>
                  <a:lnTo>
                    <a:pt x="150" y="59"/>
                  </a:lnTo>
                  <a:lnTo>
                    <a:pt x="151" y="60"/>
                  </a:lnTo>
                  <a:lnTo>
                    <a:pt x="150" y="60"/>
                  </a:lnTo>
                  <a:lnTo>
                    <a:pt x="150" y="61"/>
                  </a:lnTo>
                  <a:lnTo>
                    <a:pt x="150" y="62"/>
                  </a:lnTo>
                  <a:lnTo>
                    <a:pt x="151" y="63"/>
                  </a:lnTo>
                  <a:lnTo>
                    <a:pt x="152" y="63"/>
                  </a:lnTo>
                  <a:lnTo>
                    <a:pt x="152" y="64"/>
                  </a:lnTo>
                  <a:lnTo>
                    <a:pt x="151" y="65"/>
                  </a:lnTo>
                  <a:lnTo>
                    <a:pt x="150" y="66"/>
                  </a:lnTo>
                  <a:lnTo>
                    <a:pt x="148" y="67"/>
                  </a:lnTo>
                  <a:lnTo>
                    <a:pt x="146" y="67"/>
                  </a:lnTo>
                  <a:lnTo>
                    <a:pt x="145" y="68"/>
                  </a:lnTo>
                  <a:lnTo>
                    <a:pt x="144" y="68"/>
                  </a:lnTo>
                  <a:lnTo>
                    <a:pt x="143" y="69"/>
                  </a:lnTo>
                  <a:lnTo>
                    <a:pt x="143" y="70"/>
                  </a:lnTo>
                  <a:lnTo>
                    <a:pt x="144" y="70"/>
                  </a:lnTo>
                  <a:lnTo>
                    <a:pt x="145" y="74"/>
                  </a:lnTo>
                  <a:lnTo>
                    <a:pt x="145" y="75"/>
                  </a:lnTo>
                  <a:lnTo>
                    <a:pt x="147" y="77"/>
                  </a:lnTo>
                  <a:lnTo>
                    <a:pt x="147" y="79"/>
                  </a:lnTo>
                  <a:lnTo>
                    <a:pt x="151" y="82"/>
                  </a:lnTo>
                  <a:lnTo>
                    <a:pt x="152" y="83"/>
                  </a:lnTo>
                  <a:lnTo>
                    <a:pt x="153" y="86"/>
                  </a:lnTo>
                  <a:lnTo>
                    <a:pt x="154" y="87"/>
                  </a:lnTo>
                  <a:lnTo>
                    <a:pt x="154" y="88"/>
                  </a:lnTo>
                  <a:lnTo>
                    <a:pt x="155" y="88"/>
                  </a:lnTo>
                  <a:lnTo>
                    <a:pt x="158" y="88"/>
                  </a:lnTo>
                  <a:lnTo>
                    <a:pt x="159" y="88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7"/>
                  </a:lnTo>
                  <a:lnTo>
                    <a:pt x="162" y="96"/>
                  </a:lnTo>
                  <a:lnTo>
                    <a:pt x="166" y="91"/>
                  </a:lnTo>
                  <a:lnTo>
                    <a:pt x="166" y="90"/>
                  </a:lnTo>
                  <a:lnTo>
                    <a:pt x="167" y="90"/>
                  </a:lnTo>
                  <a:lnTo>
                    <a:pt x="168" y="89"/>
                  </a:lnTo>
                  <a:lnTo>
                    <a:pt x="168" y="89"/>
                  </a:lnTo>
                  <a:lnTo>
                    <a:pt x="169" y="90"/>
                  </a:lnTo>
                  <a:lnTo>
                    <a:pt x="171" y="91"/>
                  </a:lnTo>
                  <a:lnTo>
                    <a:pt x="172" y="92"/>
                  </a:lnTo>
                  <a:lnTo>
                    <a:pt x="173" y="92"/>
                  </a:lnTo>
                  <a:lnTo>
                    <a:pt x="173" y="92"/>
                  </a:lnTo>
                  <a:lnTo>
                    <a:pt x="174" y="91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7" y="87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80" y="88"/>
                  </a:lnTo>
                  <a:lnTo>
                    <a:pt x="192" y="109"/>
                  </a:lnTo>
                  <a:lnTo>
                    <a:pt x="192" y="109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3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5" y="116"/>
                  </a:lnTo>
                  <a:lnTo>
                    <a:pt x="196" y="116"/>
                  </a:lnTo>
                  <a:lnTo>
                    <a:pt x="197" y="121"/>
                  </a:lnTo>
                  <a:lnTo>
                    <a:pt x="199" y="123"/>
                  </a:lnTo>
                  <a:lnTo>
                    <a:pt x="199" y="125"/>
                  </a:lnTo>
                  <a:lnTo>
                    <a:pt x="199" y="129"/>
                  </a:lnTo>
                  <a:lnTo>
                    <a:pt x="199" y="130"/>
                  </a:lnTo>
                  <a:lnTo>
                    <a:pt x="199" y="131"/>
                  </a:lnTo>
                  <a:lnTo>
                    <a:pt x="199" y="132"/>
                  </a:lnTo>
                  <a:lnTo>
                    <a:pt x="200" y="133"/>
                  </a:lnTo>
                  <a:lnTo>
                    <a:pt x="201" y="133"/>
                  </a:lnTo>
                  <a:lnTo>
                    <a:pt x="201" y="133"/>
                  </a:lnTo>
                  <a:lnTo>
                    <a:pt x="203" y="132"/>
                  </a:lnTo>
                  <a:lnTo>
                    <a:pt x="203" y="131"/>
                  </a:lnTo>
                  <a:lnTo>
                    <a:pt x="204" y="131"/>
                  </a:lnTo>
                  <a:lnTo>
                    <a:pt x="204" y="131"/>
                  </a:lnTo>
                  <a:lnTo>
                    <a:pt x="208" y="131"/>
                  </a:lnTo>
                  <a:lnTo>
                    <a:pt x="208" y="131"/>
                  </a:lnTo>
                  <a:lnTo>
                    <a:pt x="209" y="131"/>
                  </a:lnTo>
                  <a:lnTo>
                    <a:pt x="209" y="132"/>
                  </a:lnTo>
                  <a:lnTo>
                    <a:pt x="210" y="133"/>
                  </a:lnTo>
                  <a:lnTo>
                    <a:pt x="209" y="135"/>
                  </a:lnTo>
                  <a:lnTo>
                    <a:pt x="208" y="136"/>
                  </a:lnTo>
                  <a:lnTo>
                    <a:pt x="208" y="138"/>
                  </a:lnTo>
                  <a:lnTo>
                    <a:pt x="207" y="140"/>
                  </a:lnTo>
                  <a:lnTo>
                    <a:pt x="207" y="142"/>
                  </a:lnTo>
                  <a:lnTo>
                    <a:pt x="208" y="143"/>
                  </a:lnTo>
                  <a:lnTo>
                    <a:pt x="208" y="143"/>
                  </a:lnTo>
                  <a:lnTo>
                    <a:pt x="218" y="152"/>
                  </a:lnTo>
                  <a:lnTo>
                    <a:pt x="219" y="153"/>
                  </a:lnTo>
                  <a:lnTo>
                    <a:pt x="219" y="154"/>
                  </a:lnTo>
                  <a:lnTo>
                    <a:pt x="220" y="155"/>
                  </a:lnTo>
                  <a:lnTo>
                    <a:pt x="220" y="159"/>
                  </a:lnTo>
                  <a:lnTo>
                    <a:pt x="220" y="159"/>
                  </a:lnTo>
                  <a:lnTo>
                    <a:pt x="221" y="161"/>
                  </a:lnTo>
                  <a:lnTo>
                    <a:pt x="222" y="161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1"/>
                  </a:lnTo>
                  <a:lnTo>
                    <a:pt x="224" y="161"/>
                  </a:lnTo>
                  <a:lnTo>
                    <a:pt x="224" y="159"/>
                  </a:lnTo>
                  <a:lnTo>
                    <a:pt x="225" y="158"/>
                  </a:lnTo>
                  <a:lnTo>
                    <a:pt x="225" y="157"/>
                  </a:lnTo>
                  <a:lnTo>
                    <a:pt x="226" y="157"/>
                  </a:lnTo>
                  <a:lnTo>
                    <a:pt x="227" y="158"/>
                  </a:lnTo>
                  <a:lnTo>
                    <a:pt x="227" y="158"/>
                  </a:lnTo>
                  <a:lnTo>
                    <a:pt x="228" y="159"/>
                  </a:lnTo>
                  <a:lnTo>
                    <a:pt x="228" y="159"/>
                  </a:lnTo>
                  <a:lnTo>
                    <a:pt x="228" y="160"/>
                  </a:lnTo>
                  <a:lnTo>
                    <a:pt x="228" y="162"/>
                  </a:lnTo>
                  <a:lnTo>
                    <a:pt x="227" y="163"/>
                  </a:lnTo>
                  <a:lnTo>
                    <a:pt x="225" y="166"/>
                  </a:lnTo>
                  <a:lnTo>
                    <a:pt x="225" y="168"/>
                  </a:lnTo>
                  <a:lnTo>
                    <a:pt x="224" y="169"/>
                  </a:lnTo>
                  <a:lnTo>
                    <a:pt x="224" y="170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4" y="173"/>
                  </a:lnTo>
                  <a:lnTo>
                    <a:pt x="225" y="174"/>
                  </a:lnTo>
                  <a:lnTo>
                    <a:pt x="228" y="175"/>
                  </a:lnTo>
                  <a:lnTo>
                    <a:pt x="229" y="176"/>
                  </a:lnTo>
                  <a:lnTo>
                    <a:pt x="231" y="177"/>
                  </a:lnTo>
                  <a:lnTo>
                    <a:pt x="231" y="178"/>
                  </a:lnTo>
                  <a:lnTo>
                    <a:pt x="232" y="179"/>
                  </a:lnTo>
                  <a:lnTo>
                    <a:pt x="232" y="180"/>
                  </a:lnTo>
                  <a:lnTo>
                    <a:pt x="233" y="182"/>
                  </a:lnTo>
                  <a:lnTo>
                    <a:pt x="234" y="183"/>
                  </a:lnTo>
                  <a:lnTo>
                    <a:pt x="234" y="184"/>
                  </a:lnTo>
                  <a:lnTo>
                    <a:pt x="235" y="184"/>
                  </a:lnTo>
                  <a:lnTo>
                    <a:pt x="236" y="185"/>
                  </a:lnTo>
                  <a:lnTo>
                    <a:pt x="236" y="185"/>
                  </a:lnTo>
                  <a:lnTo>
                    <a:pt x="236" y="185"/>
                  </a:lnTo>
                  <a:lnTo>
                    <a:pt x="236" y="185"/>
                  </a:lnTo>
                  <a:lnTo>
                    <a:pt x="236" y="186"/>
                  </a:lnTo>
                  <a:lnTo>
                    <a:pt x="235" y="187"/>
                  </a:lnTo>
                  <a:lnTo>
                    <a:pt x="234" y="187"/>
                  </a:lnTo>
                  <a:lnTo>
                    <a:pt x="233" y="187"/>
                  </a:lnTo>
                  <a:lnTo>
                    <a:pt x="233" y="188"/>
                  </a:lnTo>
                  <a:lnTo>
                    <a:pt x="232" y="189"/>
                  </a:lnTo>
                  <a:lnTo>
                    <a:pt x="232" y="189"/>
                  </a:lnTo>
                  <a:lnTo>
                    <a:pt x="231" y="189"/>
                  </a:lnTo>
                  <a:lnTo>
                    <a:pt x="232" y="191"/>
                  </a:lnTo>
                  <a:lnTo>
                    <a:pt x="232" y="191"/>
                  </a:lnTo>
                  <a:lnTo>
                    <a:pt x="232" y="192"/>
                  </a:lnTo>
                  <a:lnTo>
                    <a:pt x="231" y="192"/>
                  </a:lnTo>
                  <a:lnTo>
                    <a:pt x="231" y="192"/>
                  </a:lnTo>
                  <a:lnTo>
                    <a:pt x="232" y="193"/>
                  </a:lnTo>
                  <a:lnTo>
                    <a:pt x="232" y="194"/>
                  </a:lnTo>
                  <a:lnTo>
                    <a:pt x="233" y="195"/>
                  </a:lnTo>
                  <a:lnTo>
                    <a:pt x="234" y="195"/>
                  </a:lnTo>
                  <a:lnTo>
                    <a:pt x="234" y="195"/>
                  </a:lnTo>
                  <a:lnTo>
                    <a:pt x="235" y="195"/>
                  </a:lnTo>
                  <a:lnTo>
                    <a:pt x="236" y="194"/>
                  </a:lnTo>
                  <a:lnTo>
                    <a:pt x="236" y="193"/>
                  </a:lnTo>
                  <a:lnTo>
                    <a:pt x="237" y="193"/>
                  </a:lnTo>
                  <a:lnTo>
                    <a:pt x="237" y="193"/>
                  </a:lnTo>
                  <a:lnTo>
                    <a:pt x="238" y="193"/>
                  </a:lnTo>
                  <a:lnTo>
                    <a:pt x="238" y="193"/>
                  </a:lnTo>
                  <a:lnTo>
                    <a:pt x="240" y="196"/>
                  </a:lnTo>
                  <a:lnTo>
                    <a:pt x="243" y="197"/>
                  </a:lnTo>
                  <a:lnTo>
                    <a:pt x="243" y="198"/>
                  </a:lnTo>
                  <a:lnTo>
                    <a:pt x="243" y="198"/>
                  </a:lnTo>
                  <a:lnTo>
                    <a:pt x="244" y="199"/>
                  </a:lnTo>
                  <a:lnTo>
                    <a:pt x="244" y="199"/>
                  </a:lnTo>
                  <a:lnTo>
                    <a:pt x="243" y="200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5" y="203"/>
                  </a:lnTo>
                  <a:lnTo>
                    <a:pt x="245" y="204"/>
                  </a:lnTo>
                  <a:lnTo>
                    <a:pt x="245" y="204"/>
                  </a:lnTo>
                  <a:lnTo>
                    <a:pt x="246" y="205"/>
                  </a:lnTo>
                  <a:lnTo>
                    <a:pt x="247" y="206"/>
                  </a:lnTo>
                  <a:lnTo>
                    <a:pt x="247" y="206"/>
                  </a:lnTo>
                  <a:lnTo>
                    <a:pt x="248" y="206"/>
                  </a:lnTo>
                  <a:lnTo>
                    <a:pt x="248" y="206"/>
                  </a:lnTo>
                  <a:lnTo>
                    <a:pt x="249" y="205"/>
                  </a:lnTo>
                  <a:lnTo>
                    <a:pt x="250" y="205"/>
                  </a:lnTo>
                  <a:lnTo>
                    <a:pt x="251" y="203"/>
                  </a:lnTo>
                  <a:lnTo>
                    <a:pt x="252" y="202"/>
                  </a:lnTo>
                  <a:lnTo>
                    <a:pt x="252" y="202"/>
                  </a:lnTo>
                  <a:lnTo>
                    <a:pt x="262" y="203"/>
                  </a:lnTo>
                  <a:lnTo>
                    <a:pt x="262" y="203"/>
                  </a:lnTo>
                  <a:lnTo>
                    <a:pt x="263" y="202"/>
                  </a:lnTo>
                  <a:lnTo>
                    <a:pt x="264" y="201"/>
                  </a:lnTo>
                  <a:lnTo>
                    <a:pt x="265" y="199"/>
                  </a:lnTo>
                  <a:lnTo>
                    <a:pt x="269" y="196"/>
                  </a:lnTo>
                  <a:lnTo>
                    <a:pt x="269" y="196"/>
                  </a:lnTo>
                  <a:lnTo>
                    <a:pt x="270" y="194"/>
                  </a:lnTo>
                  <a:lnTo>
                    <a:pt x="271" y="193"/>
                  </a:lnTo>
                  <a:lnTo>
                    <a:pt x="272" y="193"/>
                  </a:lnTo>
                  <a:lnTo>
                    <a:pt x="273" y="193"/>
                  </a:lnTo>
                  <a:lnTo>
                    <a:pt x="274" y="192"/>
                  </a:lnTo>
                  <a:lnTo>
                    <a:pt x="275" y="192"/>
                  </a:lnTo>
                  <a:lnTo>
                    <a:pt x="277" y="192"/>
                  </a:lnTo>
                  <a:lnTo>
                    <a:pt x="278" y="191"/>
                  </a:lnTo>
                  <a:lnTo>
                    <a:pt x="278" y="189"/>
                  </a:lnTo>
                  <a:lnTo>
                    <a:pt x="279" y="188"/>
                  </a:lnTo>
                  <a:lnTo>
                    <a:pt x="280" y="188"/>
                  </a:lnTo>
                  <a:lnTo>
                    <a:pt x="281" y="188"/>
                  </a:lnTo>
                  <a:lnTo>
                    <a:pt x="283" y="187"/>
                  </a:lnTo>
                  <a:lnTo>
                    <a:pt x="285" y="186"/>
                  </a:lnTo>
                  <a:lnTo>
                    <a:pt x="288" y="185"/>
                  </a:lnTo>
                  <a:lnTo>
                    <a:pt x="288" y="184"/>
                  </a:lnTo>
                  <a:lnTo>
                    <a:pt x="290" y="185"/>
                  </a:lnTo>
                  <a:lnTo>
                    <a:pt x="291" y="185"/>
                  </a:lnTo>
                  <a:lnTo>
                    <a:pt x="292" y="185"/>
                  </a:lnTo>
                  <a:lnTo>
                    <a:pt x="292" y="186"/>
                  </a:lnTo>
                  <a:lnTo>
                    <a:pt x="292" y="188"/>
                  </a:lnTo>
                  <a:lnTo>
                    <a:pt x="291" y="190"/>
                  </a:lnTo>
                  <a:lnTo>
                    <a:pt x="291" y="192"/>
                  </a:lnTo>
                  <a:lnTo>
                    <a:pt x="294" y="192"/>
                  </a:lnTo>
                  <a:lnTo>
                    <a:pt x="294" y="194"/>
                  </a:lnTo>
                  <a:lnTo>
                    <a:pt x="295" y="194"/>
                  </a:lnTo>
                  <a:lnTo>
                    <a:pt x="296" y="194"/>
                  </a:lnTo>
                  <a:lnTo>
                    <a:pt x="297" y="193"/>
                  </a:lnTo>
                  <a:lnTo>
                    <a:pt x="297" y="193"/>
                  </a:lnTo>
                  <a:lnTo>
                    <a:pt x="300" y="189"/>
                  </a:lnTo>
                  <a:lnTo>
                    <a:pt x="301" y="188"/>
                  </a:lnTo>
                  <a:lnTo>
                    <a:pt x="303" y="188"/>
                  </a:lnTo>
                  <a:lnTo>
                    <a:pt x="304" y="187"/>
                  </a:lnTo>
                  <a:lnTo>
                    <a:pt x="306" y="185"/>
                  </a:lnTo>
                  <a:lnTo>
                    <a:pt x="307" y="185"/>
                  </a:lnTo>
                  <a:lnTo>
                    <a:pt x="307" y="185"/>
                  </a:lnTo>
                  <a:lnTo>
                    <a:pt x="307" y="185"/>
                  </a:lnTo>
                  <a:lnTo>
                    <a:pt x="310" y="186"/>
                  </a:lnTo>
                  <a:lnTo>
                    <a:pt x="312" y="185"/>
                  </a:lnTo>
                  <a:lnTo>
                    <a:pt x="313" y="185"/>
                  </a:lnTo>
                  <a:lnTo>
                    <a:pt x="313" y="184"/>
                  </a:lnTo>
                  <a:lnTo>
                    <a:pt x="314" y="183"/>
                  </a:lnTo>
                  <a:lnTo>
                    <a:pt x="313" y="182"/>
                  </a:lnTo>
                  <a:lnTo>
                    <a:pt x="313" y="180"/>
                  </a:lnTo>
                  <a:lnTo>
                    <a:pt x="313" y="180"/>
                  </a:lnTo>
                  <a:lnTo>
                    <a:pt x="313" y="179"/>
                  </a:lnTo>
                  <a:lnTo>
                    <a:pt x="314" y="178"/>
                  </a:lnTo>
                  <a:lnTo>
                    <a:pt x="314" y="178"/>
                  </a:lnTo>
                  <a:lnTo>
                    <a:pt x="313" y="178"/>
                  </a:lnTo>
                  <a:lnTo>
                    <a:pt x="313" y="177"/>
                  </a:lnTo>
                  <a:lnTo>
                    <a:pt x="313" y="177"/>
                  </a:lnTo>
                  <a:lnTo>
                    <a:pt x="314" y="177"/>
                  </a:lnTo>
                  <a:lnTo>
                    <a:pt x="314" y="176"/>
                  </a:lnTo>
                  <a:lnTo>
                    <a:pt x="315" y="176"/>
                  </a:lnTo>
                  <a:lnTo>
                    <a:pt x="315" y="176"/>
                  </a:lnTo>
                  <a:lnTo>
                    <a:pt x="316" y="175"/>
                  </a:lnTo>
                  <a:lnTo>
                    <a:pt x="316" y="174"/>
                  </a:lnTo>
                  <a:lnTo>
                    <a:pt x="316" y="172"/>
                  </a:lnTo>
                  <a:lnTo>
                    <a:pt x="316" y="171"/>
                  </a:lnTo>
                  <a:lnTo>
                    <a:pt x="315" y="171"/>
                  </a:lnTo>
                  <a:lnTo>
                    <a:pt x="314" y="170"/>
                  </a:lnTo>
                  <a:lnTo>
                    <a:pt x="314" y="167"/>
                  </a:lnTo>
                  <a:lnTo>
                    <a:pt x="314" y="166"/>
                  </a:lnTo>
                  <a:lnTo>
                    <a:pt x="314" y="164"/>
                  </a:lnTo>
                  <a:lnTo>
                    <a:pt x="314" y="164"/>
                  </a:lnTo>
                  <a:lnTo>
                    <a:pt x="314" y="163"/>
                  </a:lnTo>
                  <a:lnTo>
                    <a:pt x="314" y="161"/>
                  </a:lnTo>
                  <a:lnTo>
                    <a:pt x="314" y="160"/>
                  </a:lnTo>
                  <a:lnTo>
                    <a:pt x="313" y="159"/>
                  </a:lnTo>
                  <a:lnTo>
                    <a:pt x="312" y="155"/>
                  </a:lnTo>
                  <a:lnTo>
                    <a:pt x="311" y="153"/>
                  </a:lnTo>
                  <a:lnTo>
                    <a:pt x="309" y="151"/>
                  </a:lnTo>
                  <a:lnTo>
                    <a:pt x="307" y="149"/>
                  </a:lnTo>
                  <a:lnTo>
                    <a:pt x="307" y="147"/>
                  </a:lnTo>
                  <a:lnTo>
                    <a:pt x="307" y="145"/>
                  </a:lnTo>
                  <a:lnTo>
                    <a:pt x="307" y="144"/>
                  </a:lnTo>
                  <a:lnTo>
                    <a:pt x="307" y="143"/>
                  </a:lnTo>
                  <a:lnTo>
                    <a:pt x="307" y="143"/>
                  </a:lnTo>
                  <a:lnTo>
                    <a:pt x="307" y="143"/>
                  </a:lnTo>
                  <a:lnTo>
                    <a:pt x="306" y="142"/>
                  </a:lnTo>
                  <a:lnTo>
                    <a:pt x="307" y="142"/>
                  </a:lnTo>
                  <a:lnTo>
                    <a:pt x="307" y="140"/>
                  </a:lnTo>
                  <a:lnTo>
                    <a:pt x="307" y="138"/>
                  </a:lnTo>
                  <a:lnTo>
                    <a:pt x="308" y="137"/>
                  </a:lnTo>
                  <a:lnTo>
                    <a:pt x="308" y="136"/>
                  </a:lnTo>
                  <a:lnTo>
                    <a:pt x="307" y="130"/>
                  </a:lnTo>
                  <a:lnTo>
                    <a:pt x="307" y="128"/>
                  </a:lnTo>
                  <a:lnTo>
                    <a:pt x="307" y="127"/>
                  </a:lnTo>
                  <a:lnTo>
                    <a:pt x="307" y="126"/>
                  </a:lnTo>
                  <a:lnTo>
                    <a:pt x="307" y="123"/>
                  </a:lnTo>
                  <a:lnTo>
                    <a:pt x="309" y="121"/>
                  </a:lnTo>
                  <a:lnTo>
                    <a:pt x="310" y="118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19"/>
                  </a:lnTo>
                  <a:lnTo>
                    <a:pt x="313" y="119"/>
                  </a:lnTo>
                  <a:lnTo>
                    <a:pt x="314" y="119"/>
                  </a:lnTo>
                  <a:lnTo>
                    <a:pt x="314" y="119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7" y="118"/>
                  </a:lnTo>
                  <a:lnTo>
                    <a:pt x="318" y="118"/>
                  </a:lnTo>
                  <a:lnTo>
                    <a:pt x="318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1" y="117"/>
                  </a:lnTo>
                  <a:lnTo>
                    <a:pt x="321" y="116"/>
                  </a:lnTo>
                  <a:lnTo>
                    <a:pt x="321" y="114"/>
                  </a:lnTo>
                  <a:lnTo>
                    <a:pt x="322" y="112"/>
                  </a:lnTo>
                  <a:lnTo>
                    <a:pt x="326" y="108"/>
                  </a:lnTo>
                  <a:lnTo>
                    <a:pt x="327" y="108"/>
                  </a:lnTo>
                  <a:lnTo>
                    <a:pt x="328" y="107"/>
                  </a:lnTo>
                  <a:lnTo>
                    <a:pt x="329" y="107"/>
                  </a:lnTo>
                  <a:lnTo>
                    <a:pt x="330" y="107"/>
                  </a:lnTo>
                  <a:lnTo>
                    <a:pt x="330" y="105"/>
                  </a:lnTo>
                  <a:lnTo>
                    <a:pt x="329" y="103"/>
                  </a:lnTo>
                  <a:lnTo>
                    <a:pt x="329" y="103"/>
                  </a:lnTo>
                  <a:lnTo>
                    <a:pt x="330" y="103"/>
                  </a:lnTo>
                  <a:lnTo>
                    <a:pt x="331" y="102"/>
                  </a:lnTo>
                  <a:lnTo>
                    <a:pt x="331" y="102"/>
                  </a:lnTo>
                  <a:lnTo>
                    <a:pt x="332" y="101"/>
                  </a:lnTo>
                  <a:lnTo>
                    <a:pt x="337" y="96"/>
                  </a:lnTo>
                  <a:lnTo>
                    <a:pt x="339" y="95"/>
                  </a:lnTo>
                  <a:lnTo>
                    <a:pt x="339" y="95"/>
                  </a:lnTo>
                  <a:lnTo>
                    <a:pt x="339" y="95"/>
                  </a:lnTo>
                  <a:lnTo>
                    <a:pt x="339" y="95"/>
                  </a:lnTo>
                  <a:lnTo>
                    <a:pt x="339" y="94"/>
                  </a:lnTo>
                  <a:lnTo>
                    <a:pt x="340" y="93"/>
                  </a:lnTo>
                  <a:lnTo>
                    <a:pt x="341" y="93"/>
                  </a:lnTo>
                  <a:lnTo>
                    <a:pt x="341" y="93"/>
                  </a:lnTo>
                  <a:lnTo>
                    <a:pt x="341" y="92"/>
                  </a:lnTo>
                  <a:lnTo>
                    <a:pt x="341" y="91"/>
                  </a:lnTo>
                  <a:lnTo>
                    <a:pt x="342" y="89"/>
                  </a:lnTo>
                  <a:lnTo>
                    <a:pt x="342" y="88"/>
                  </a:lnTo>
                  <a:lnTo>
                    <a:pt x="342" y="84"/>
                  </a:lnTo>
                  <a:lnTo>
                    <a:pt x="342" y="83"/>
                  </a:lnTo>
                  <a:lnTo>
                    <a:pt x="344" y="82"/>
                  </a:lnTo>
                  <a:lnTo>
                    <a:pt x="345" y="82"/>
                  </a:lnTo>
                  <a:lnTo>
                    <a:pt x="345" y="81"/>
                  </a:lnTo>
                  <a:lnTo>
                    <a:pt x="345" y="81"/>
                  </a:lnTo>
                  <a:lnTo>
                    <a:pt x="345" y="81"/>
                  </a:lnTo>
                  <a:lnTo>
                    <a:pt x="344" y="81"/>
                  </a:lnTo>
                  <a:lnTo>
                    <a:pt x="344" y="81"/>
                  </a:lnTo>
                  <a:lnTo>
                    <a:pt x="343" y="81"/>
                  </a:lnTo>
                  <a:lnTo>
                    <a:pt x="342" y="81"/>
                  </a:lnTo>
                  <a:lnTo>
                    <a:pt x="342" y="81"/>
                  </a:lnTo>
                  <a:lnTo>
                    <a:pt x="341" y="77"/>
                  </a:lnTo>
                  <a:lnTo>
                    <a:pt x="341" y="77"/>
                  </a:lnTo>
                  <a:lnTo>
                    <a:pt x="339" y="77"/>
                  </a:lnTo>
                  <a:lnTo>
                    <a:pt x="338" y="77"/>
                  </a:lnTo>
                  <a:lnTo>
                    <a:pt x="338" y="75"/>
                  </a:lnTo>
                  <a:lnTo>
                    <a:pt x="338" y="75"/>
                  </a:lnTo>
                  <a:lnTo>
                    <a:pt x="338" y="74"/>
                  </a:lnTo>
                  <a:lnTo>
                    <a:pt x="339" y="74"/>
                  </a:lnTo>
                  <a:lnTo>
                    <a:pt x="339" y="74"/>
                  </a:lnTo>
                  <a:lnTo>
                    <a:pt x="339" y="72"/>
                  </a:lnTo>
                  <a:lnTo>
                    <a:pt x="339" y="71"/>
                  </a:lnTo>
                  <a:lnTo>
                    <a:pt x="344" y="68"/>
                  </a:lnTo>
                  <a:lnTo>
                    <a:pt x="344" y="67"/>
                  </a:lnTo>
                  <a:lnTo>
                    <a:pt x="345" y="65"/>
                  </a:lnTo>
                  <a:lnTo>
                    <a:pt x="346" y="64"/>
                  </a:lnTo>
                  <a:lnTo>
                    <a:pt x="346" y="64"/>
                  </a:lnTo>
                  <a:lnTo>
                    <a:pt x="348" y="64"/>
                  </a:lnTo>
                  <a:lnTo>
                    <a:pt x="348" y="64"/>
                  </a:lnTo>
                  <a:lnTo>
                    <a:pt x="349" y="63"/>
                  </a:lnTo>
                  <a:lnTo>
                    <a:pt x="349" y="63"/>
                  </a:lnTo>
                  <a:lnTo>
                    <a:pt x="349" y="62"/>
                  </a:lnTo>
                  <a:lnTo>
                    <a:pt x="351" y="63"/>
                  </a:lnTo>
                  <a:lnTo>
                    <a:pt x="352" y="64"/>
                  </a:lnTo>
                  <a:lnTo>
                    <a:pt x="353" y="65"/>
                  </a:lnTo>
                  <a:lnTo>
                    <a:pt x="354" y="66"/>
                  </a:lnTo>
                  <a:lnTo>
                    <a:pt x="355" y="66"/>
                  </a:lnTo>
                  <a:lnTo>
                    <a:pt x="356" y="64"/>
                  </a:lnTo>
                  <a:lnTo>
                    <a:pt x="358" y="63"/>
                  </a:lnTo>
                  <a:lnTo>
                    <a:pt x="363" y="59"/>
                  </a:lnTo>
                  <a:lnTo>
                    <a:pt x="363" y="58"/>
                  </a:lnTo>
                  <a:lnTo>
                    <a:pt x="363" y="54"/>
                  </a:lnTo>
                  <a:lnTo>
                    <a:pt x="360" y="48"/>
                  </a:lnTo>
                  <a:lnTo>
                    <a:pt x="358" y="46"/>
                  </a:lnTo>
                  <a:lnTo>
                    <a:pt x="358" y="46"/>
                  </a:lnTo>
                  <a:lnTo>
                    <a:pt x="359" y="44"/>
                  </a:lnTo>
                  <a:lnTo>
                    <a:pt x="360" y="42"/>
                  </a:lnTo>
                  <a:lnTo>
                    <a:pt x="361" y="40"/>
                  </a:lnTo>
                  <a:lnTo>
                    <a:pt x="361" y="40"/>
                  </a:lnTo>
                  <a:lnTo>
                    <a:pt x="362" y="39"/>
                  </a:lnTo>
                  <a:lnTo>
                    <a:pt x="362" y="38"/>
                  </a:lnTo>
                  <a:lnTo>
                    <a:pt x="362" y="37"/>
                  </a:lnTo>
                  <a:lnTo>
                    <a:pt x="363" y="36"/>
                  </a:lnTo>
                  <a:lnTo>
                    <a:pt x="363" y="37"/>
                  </a:lnTo>
                  <a:lnTo>
                    <a:pt x="363" y="37"/>
                  </a:lnTo>
                  <a:lnTo>
                    <a:pt x="363" y="39"/>
                  </a:lnTo>
                  <a:lnTo>
                    <a:pt x="363" y="39"/>
                  </a:lnTo>
                  <a:lnTo>
                    <a:pt x="363" y="39"/>
                  </a:lnTo>
                  <a:lnTo>
                    <a:pt x="364" y="39"/>
                  </a:lnTo>
                  <a:lnTo>
                    <a:pt x="365" y="39"/>
                  </a:lnTo>
                  <a:lnTo>
                    <a:pt x="366" y="40"/>
                  </a:lnTo>
                  <a:lnTo>
                    <a:pt x="367" y="40"/>
                  </a:lnTo>
                  <a:lnTo>
                    <a:pt x="368" y="40"/>
                  </a:lnTo>
                  <a:lnTo>
                    <a:pt x="369" y="40"/>
                  </a:lnTo>
                  <a:lnTo>
                    <a:pt x="370" y="40"/>
                  </a:lnTo>
                  <a:lnTo>
                    <a:pt x="372" y="39"/>
                  </a:lnTo>
                  <a:lnTo>
                    <a:pt x="373" y="39"/>
                  </a:lnTo>
                  <a:lnTo>
                    <a:pt x="374" y="39"/>
                  </a:lnTo>
                  <a:lnTo>
                    <a:pt x="375" y="40"/>
                  </a:lnTo>
                  <a:lnTo>
                    <a:pt x="376" y="40"/>
                  </a:lnTo>
                  <a:lnTo>
                    <a:pt x="376" y="40"/>
                  </a:lnTo>
                  <a:lnTo>
                    <a:pt x="377" y="40"/>
                  </a:lnTo>
                  <a:lnTo>
                    <a:pt x="378" y="39"/>
                  </a:lnTo>
                  <a:lnTo>
                    <a:pt x="381" y="39"/>
                  </a:lnTo>
                  <a:lnTo>
                    <a:pt x="384" y="39"/>
                  </a:lnTo>
                  <a:lnTo>
                    <a:pt x="384" y="39"/>
                  </a:lnTo>
                  <a:lnTo>
                    <a:pt x="384" y="37"/>
                  </a:lnTo>
                  <a:lnTo>
                    <a:pt x="385" y="38"/>
                  </a:lnTo>
                  <a:lnTo>
                    <a:pt x="386" y="39"/>
                  </a:lnTo>
                  <a:lnTo>
                    <a:pt x="387" y="39"/>
                  </a:lnTo>
                  <a:lnTo>
                    <a:pt x="388" y="39"/>
                  </a:lnTo>
                  <a:lnTo>
                    <a:pt x="390" y="39"/>
                  </a:lnTo>
                  <a:lnTo>
                    <a:pt x="390" y="39"/>
                  </a:lnTo>
                  <a:lnTo>
                    <a:pt x="391" y="38"/>
                  </a:lnTo>
                  <a:lnTo>
                    <a:pt x="391" y="38"/>
                  </a:lnTo>
                  <a:lnTo>
                    <a:pt x="392" y="38"/>
                  </a:lnTo>
                  <a:lnTo>
                    <a:pt x="393" y="39"/>
                  </a:lnTo>
                  <a:lnTo>
                    <a:pt x="394" y="39"/>
                  </a:lnTo>
                  <a:lnTo>
                    <a:pt x="395" y="39"/>
                  </a:lnTo>
                  <a:lnTo>
                    <a:pt x="395" y="39"/>
                  </a:lnTo>
                  <a:lnTo>
                    <a:pt x="396" y="40"/>
                  </a:lnTo>
                  <a:lnTo>
                    <a:pt x="396" y="40"/>
                  </a:lnTo>
                  <a:lnTo>
                    <a:pt x="395" y="40"/>
                  </a:lnTo>
                  <a:lnTo>
                    <a:pt x="395" y="40"/>
                  </a:lnTo>
                  <a:lnTo>
                    <a:pt x="394" y="41"/>
                  </a:lnTo>
                  <a:lnTo>
                    <a:pt x="393" y="42"/>
                  </a:lnTo>
                  <a:lnTo>
                    <a:pt x="393" y="42"/>
                  </a:lnTo>
                  <a:lnTo>
                    <a:pt x="392" y="43"/>
                  </a:lnTo>
                  <a:lnTo>
                    <a:pt x="392" y="43"/>
                  </a:lnTo>
                  <a:lnTo>
                    <a:pt x="391" y="43"/>
                  </a:lnTo>
                  <a:lnTo>
                    <a:pt x="391" y="43"/>
                  </a:lnTo>
                  <a:lnTo>
                    <a:pt x="391" y="43"/>
                  </a:lnTo>
                  <a:lnTo>
                    <a:pt x="390" y="43"/>
                  </a:lnTo>
                  <a:lnTo>
                    <a:pt x="390" y="43"/>
                  </a:lnTo>
                  <a:lnTo>
                    <a:pt x="388" y="44"/>
                  </a:lnTo>
                  <a:lnTo>
                    <a:pt x="388" y="44"/>
                  </a:lnTo>
                  <a:lnTo>
                    <a:pt x="385" y="45"/>
                  </a:lnTo>
                  <a:lnTo>
                    <a:pt x="384" y="45"/>
                  </a:lnTo>
                  <a:lnTo>
                    <a:pt x="384" y="46"/>
                  </a:lnTo>
                  <a:lnTo>
                    <a:pt x="384" y="47"/>
                  </a:lnTo>
                  <a:lnTo>
                    <a:pt x="384" y="47"/>
                  </a:lnTo>
                  <a:lnTo>
                    <a:pt x="384" y="47"/>
                  </a:lnTo>
                  <a:lnTo>
                    <a:pt x="384" y="48"/>
                  </a:lnTo>
                  <a:lnTo>
                    <a:pt x="384" y="49"/>
                  </a:lnTo>
                  <a:lnTo>
                    <a:pt x="384" y="50"/>
                  </a:lnTo>
                  <a:lnTo>
                    <a:pt x="385" y="51"/>
                  </a:lnTo>
                  <a:lnTo>
                    <a:pt x="385" y="53"/>
                  </a:lnTo>
                  <a:lnTo>
                    <a:pt x="385" y="54"/>
                  </a:lnTo>
                  <a:lnTo>
                    <a:pt x="385" y="57"/>
                  </a:lnTo>
                  <a:lnTo>
                    <a:pt x="385" y="58"/>
                  </a:lnTo>
                  <a:lnTo>
                    <a:pt x="385" y="58"/>
                  </a:lnTo>
                  <a:lnTo>
                    <a:pt x="386" y="59"/>
                  </a:lnTo>
                  <a:lnTo>
                    <a:pt x="387" y="60"/>
                  </a:lnTo>
                  <a:lnTo>
                    <a:pt x="388" y="60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92" y="62"/>
                  </a:lnTo>
                  <a:lnTo>
                    <a:pt x="393" y="63"/>
                  </a:lnTo>
                  <a:lnTo>
                    <a:pt x="394" y="65"/>
                  </a:lnTo>
                  <a:lnTo>
                    <a:pt x="395" y="65"/>
                  </a:lnTo>
                  <a:lnTo>
                    <a:pt x="394" y="66"/>
                  </a:lnTo>
                  <a:lnTo>
                    <a:pt x="393" y="67"/>
                  </a:lnTo>
                  <a:lnTo>
                    <a:pt x="393" y="67"/>
                  </a:lnTo>
                  <a:lnTo>
                    <a:pt x="393" y="67"/>
                  </a:lnTo>
                  <a:lnTo>
                    <a:pt x="393" y="68"/>
                  </a:lnTo>
                  <a:lnTo>
                    <a:pt x="395" y="72"/>
                  </a:lnTo>
                  <a:lnTo>
                    <a:pt x="396" y="73"/>
                  </a:lnTo>
                  <a:lnTo>
                    <a:pt x="396" y="74"/>
                  </a:lnTo>
                  <a:lnTo>
                    <a:pt x="396" y="74"/>
                  </a:lnTo>
                  <a:lnTo>
                    <a:pt x="395" y="74"/>
                  </a:lnTo>
                  <a:lnTo>
                    <a:pt x="395" y="75"/>
                  </a:lnTo>
                  <a:lnTo>
                    <a:pt x="392" y="76"/>
                  </a:lnTo>
                  <a:lnTo>
                    <a:pt x="390" y="77"/>
                  </a:lnTo>
                  <a:lnTo>
                    <a:pt x="389" y="77"/>
                  </a:lnTo>
                  <a:lnTo>
                    <a:pt x="389" y="79"/>
                  </a:lnTo>
                  <a:lnTo>
                    <a:pt x="390" y="81"/>
                  </a:lnTo>
                  <a:lnTo>
                    <a:pt x="391" y="81"/>
                  </a:lnTo>
                  <a:lnTo>
                    <a:pt x="391" y="82"/>
                  </a:lnTo>
                  <a:lnTo>
                    <a:pt x="398" y="87"/>
                  </a:lnTo>
                  <a:lnTo>
                    <a:pt x="398" y="88"/>
                  </a:lnTo>
                  <a:lnTo>
                    <a:pt x="400" y="88"/>
                  </a:lnTo>
                  <a:lnTo>
                    <a:pt x="403" y="89"/>
                  </a:lnTo>
                  <a:lnTo>
                    <a:pt x="404" y="89"/>
                  </a:lnTo>
                  <a:lnTo>
                    <a:pt x="405" y="90"/>
                  </a:lnTo>
                  <a:lnTo>
                    <a:pt x="406" y="89"/>
                  </a:lnTo>
                  <a:lnTo>
                    <a:pt x="407" y="89"/>
                  </a:lnTo>
                  <a:lnTo>
                    <a:pt x="407" y="89"/>
                  </a:lnTo>
                  <a:lnTo>
                    <a:pt x="411" y="88"/>
                  </a:lnTo>
                  <a:lnTo>
                    <a:pt x="411" y="88"/>
                  </a:lnTo>
                  <a:lnTo>
                    <a:pt x="412" y="88"/>
                  </a:lnTo>
                  <a:lnTo>
                    <a:pt x="413" y="88"/>
                  </a:lnTo>
                  <a:lnTo>
                    <a:pt x="414" y="88"/>
                  </a:lnTo>
                  <a:lnTo>
                    <a:pt x="415" y="88"/>
                  </a:lnTo>
                  <a:lnTo>
                    <a:pt x="418" y="88"/>
                  </a:lnTo>
                  <a:lnTo>
                    <a:pt x="420" y="87"/>
                  </a:lnTo>
                  <a:lnTo>
                    <a:pt x="421" y="87"/>
                  </a:lnTo>
                  <a:lnTo>
                    <a:pt x="421" y="86"/>
                  </a:lnTo>
                  <a:lnTo>
                    <a:pt x="422" y="86"/>
                  </a:lnTo>
                  <a:lnTo>
                    <a:pt x="422" y="85"/>
                  </a:lnTo>
                  <a:lnTo>
                    <a:pt x="423" y="85"/>
                  </a:lnTo>
                  <a:lnTo>
                    <a:pt x="424" y="84"/>
                  </a:lnTo>
                  <a:lnTo>
                    <a:pt x="425" y="84"/>
                  </a:lnTo>
                  <a:lnTo>
                    <a:pt x="425" y="83"/>
                  </a:lnTo>
                  <a:lnTo>
                    <a:pt x="425" y="82"/>
                  </a:lnTo>
                  <a:lnTo>
                    <a:pt x="425" y="81"/>
                  </a:lnTo>
                  <a:lnTo>
                    <a:pt x="425" y="80"/>
                  </a:lnTo>
                  <a:lnTo>
                    <a:pt x="425" y="79"/>
                  </a:lnTo>
                  <a:lnTo>
                    <a:pt x="426" y="77"/>
                  </a:lnTo>
                  <a:lnTo>
                    <a:pt x="426" y="76"/>
                  </a:lnTo>
                  <a:lnTo>
                    <a:pt x="426" y="76"/>
                  </a:lnTo>
                  <a:lnTo>
                    <a:pt x="428" y="74"/>
                  </a:lnTo>
                  <a:lnTo>
                    <a:pt x="431" y="74"/>
                  </a:lnTo>
                  <a:lnTo>
                    <a:pt x="437" y="76"/>
                  </a:lnTo>
                  <a:lnTo>
                    <a:pt x="438" y="76"/>
                  </a:lnTo>
                  <a:lnTo>
                    <a:pt x="438" y="77"/>
                  </a:lnTo>
                  <a:lnTo>
                    <a:pt x="438" y="79"/>
                  </a:lnTo>
                  <a:lnTo>
                    <a:pt x="439" y="79"/>
                  </a:lnTo>
                  <a:lnTo>
                    <a:pt x="439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3" y="80"/>
                  </a:lnTo>
                  <a:lnTo>
                    <a:pt x="444" y="80"/>
                  </a:lnTo>
                  <a:lnTo>
                    <a:pt x="444" y="81"/>
                  </a:lnTo>
                  <a:lnTo>
                    <a:pt x="443" y="83"/>
                  </a:lnTo>
                  <a:lnTo>
                    <a:pt x="443" y="84"/>
                  </a:lnTo>
                  <a:lnTo>
                    <a:pt x="442" y="85"/>
                  </a:lnTo>
                  <a:lnTo>
                    <a:pt x="442" y="87"/>
                  </a:lnTo>
                  <a:lnTo>
                    <a:pt x="440" y="88"/>
                  </a:lnTo>
                  <a:lnTo>
                    <a:pt x="440" y="88"/>
                  </a:lnTo>
                  <a:lnTo>
                    <a:pt x="440" y="89"/>
                  </a:lnTo>
                  <a:lnTo>
                    <a:pt x="440" y="90"/>
                  </a:lnTo>
                  <a:lnTo>
                    <a:pt x="441" y="92"/>
                  </a:lnTo>
                  <a:lnTo>
                    <a:pt x="443" y="93"/>
                  </a:lnTo>
                  <a:lnTo>
                    <a:pt x="443" y="94"/>
                  </a:lnTo>
                  <a:lnTo>
                    <a:pt x="443" y="95"/>
                  </a:lnTo>
                  <a:lnTo>
                    <a:pt x="443" y="95"/>
                  </a:lnTo>
                  <a:lnTo>
                    <a:pt x="444" y="98"/>
                  </a:lnTo>
                  <a:lnTo>
                    <a:pt x="444" y="98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">
              <a:extLst>
                <a:ext uri="{FF2B5EF4-FFF2-40B4-BE49-F238E27FC236}">
                  <a16:creationId xmlns:a16="http://schemas.microsoft.com/office/drawing/2014/main" id="{866DBB4C-C163-54B2-4378-03FF5030BF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9800" y="2443163"/>
              <a:ext cx="581025" cy="769938"/>
            </a:xfrm>
            <a:custGeom>
              <a:avLst/>
              <a:gdLst>
                <a:gd name="T0" fmla="*/ 200 w 366"/>
                <a:gd name="T1" fmla="*/ 214 h 485"/>
                <a:gd name="T2" fmla="*/ 192 w 366"/>
                <a:gd name="T3" fmla="*/ 197 h 485"/>
                <a:gd name="T4" fmla="*/ 214 w 366"/>
                <a:gd name="T5" fmla="*/ 213 h 485"/>
                <a:gd name="T6" fmla="*/ 326 w 366"/>
                <a:gd name="T7" fmla="*/ 111 h 485"/>
                <a:gd name="T8" fmla="*/ 311 w 366"/>
                <a:gd name="T9" fmla="*/ 127 h 485"/>
                <a:gd name="T10" fmla="*/ 332 w 366"/>
                <a:gd name="T11" fmla="*/ 158 h 485"/>
                <a:gd name="T12" fmla="*/ 353 w 366"/>
                <a:gd name="T13" fmla="*/ 178 h 485"/>
                <a:gd name="T14" fmla="*/ 366 w 366"/>
                <a:gd name="T15" fmla="*/ 200 h 485"/>
                <a:gd name="T16" fmla="*/ 332 w 366"/>
                <a:gd name="T17" fmla="*/ 229 h 485"/>
                <a:gd name="T18" fmla="*/ 314 w 366"/>
                <a:gd name="T19" fmla="*/ 263 h 485"/>
                <a:gd name="T20" fmla="*/ 290 w 366"/>
                <a:gd name="T21" fmla="*/ 263 h 485"/>
                <a:gd name="T22" fmla="*/ 255 w 366"/>
                <a:gd name="T23" fmla="*/ 244 h 485"/>
                <a:gd name="T24" fmla="*/ 244 w 366"/>
                <a:gd name="T25" fmla="*/ 234 h 485"/>
                <a:gd name="T26" fmla="*/ 232 w 366"/>
                <a:gd name="T27" fmla="*/ 210 h 485"/>
                <a:gd name="T28" fmla="*/ 245 w 366"/>
                <a:gd name="T29" fmla="*/ 197 h 485"/>
                <a:gd name="T30" fmla="*/ 215 w 366"/>
                <a:gd name="T31" fmla="*/ 164 h 485"/>
                <a:gd name="T32" fmla="*/ 207 w 366"/>
                <a:gd name="T33" fmla="*/ 149 h 485"/>
                <a:gd name="T34" fmla="*/ 172 w 366"/>
                <a:gd name="T35" fmla="*/ 131 h 485"/>
                <a:gd name="T36" fmla="*/ 159 w 366"/>
                <a:gd name="T37" fmla="*/ 142 h 485"/>
                <a:gd name="T38" fmla="*/ 141 w 366"/>
                <a:gd name="T39" fmla="*/ 181 h 485"/>
                <a:gd name="T40" fmla="*/ 121 w 366"/>
                <a:gd name="T41" fmla="*/ 213 h 485"/>
                <a:gd name="T42" fmla="*/ 128 w 366"/>
                <a:gd name="T43" fmla="*/ 230 h 485"/>
                <a:gd name="T44" fmla="*/ 151 w 366"/>
                <a:gd name="T45" fmla="*/ 231 h 485"/>
                <a:gd name="T46" fmla="*/ 177 w 366"/>
                <a:gd name="T47" fmla="*/ 231 h 485"/>
                <a:gd name="T48" fmla="*/ 194 w 366"/>
                <a:gd name="T49" fmla="*/ 260 h 485"/>
                <a:gd name="T50" fmla="*/ 196 w 366"/>
                <a:gd name="T51" fmla="*/ 295 h 485"/>
                <a:gd name="T52" fmla="*/ 244 w 366"/>
                <a:gd name="T53" fmla="*/ 318 h 485"/>
                <a:gd name="T54" fmla="*/ 232 w 366"/>
                <a:gd name="T55" fmla="*/ 348 h 485"/>
                <a:gd name="T56" fmla="*/ 193 w 366"/>
                <a:gd name="T57" fmla="*/ 358 h 485"/>
                <a:gd name="T58" fmla="*/ 169 w 366"/>
                <a:gd name="T59" fmla="*/ 382 h 485"/>
                <a:gd name="T60" fmla="*/ 160 w 366"/>
                <a:gd name="T61" fmla="*/ 391 h 485"/>
                <a:gd name="T62" fmla="*/ 138 w 366"/>
                <a:gd name="T63" fmla="*/ 408 h 485"/>
                <a:gd name="T64" fmla="*/ 110 w 366"/>
                <a:gd name="T65" fmla="*/ 445 h 485"/>
                <a:gd name="T66" fmla="*/ 112 w 366"/>
                <a:gd name="T67" fmla="*/ 468 h 485"/>
                <a:gd name="T68" fmla="*/ 97 w 366"/>
                <a:gd name="T69" fmla="*/ 477 h 485"/>
                <a:gd name="T70" fmla="*/ 76 w 366"/>
                <a:gd name="T71" fmla="*/ 479 h 485"/>
                <a:gd name="T72" fmla="*/ 36 w 366"/>
                <a:gd name="T73" fmla="*/ 470 h 485"/>
                <a:gd name="T74" fmla="*/ 16 w 366"/>
                <a:gd name="T75" fmla="*/ 463 h 485"/>
                <a:gd name="T76" fmla="*/ 1 w 366"/>
                <a:gd name="T77" fmla="*/ 442 h 485"/>
                <a:gd name="T78" fmla="*/ 18 w 366"/>
                <a:gd name="T79" fmla="*/ 428 h 485"/>
                <a:gd name="T80" fmla="*/ 36 w 366"/>
                <a:gd name="T81" fmla="*/ 379 h 485"/>
                <a:gd name="T82" fmla="*/ 5 w 366"/>
                <a:gd name="T83" fmla="*/ 328 h 485"/>
                <a:gd name="T84" fmla="*/ 19 w 366"/>
                <a:gd name="T85" fmla="*/ 283 h 485"/>
                <a:gd name="T86" fmla="*/ 39 w 366"/>
                <a:gd name="T87" fmla="*/ 269 h 485"/>
                <a:gd name="T88" fmla="*/ 59 w 366"/>
                <a:gd name="T89" fmla="*/ 247 h 485"/>
                <a:gd name="T90" fmla="*/ 55 w 366"/>
                <a:gd name="T91" fmla="*/ 212 h 485"/>
                <a:gd name="T92" fmla="*/ 29 w 366"/>
                <a:gd name="T93" fmla="*/ 193 h 485"/>
                <a:gd name="T94" fmla="*/ 60 w 366"/>
                <a:gd name="T95" fmla="*/ 173 h 485"/>
                <a:gd name="T96" fmla="*/ 35 w 366"/>
                <a:gd name="T97" fmla="*/ 137 h 485"/>
                <a:gd name="T98" fmla="*/ 29 w 366"/>
                <a:gd name="T99" fmla="*/ 112 h 485"/>
                <a:gd name="T100" fmla="*/ 32 w 366"/>
                <a:gd name="T101" fmla="*/ 85 h 485"/>
                <a:gd name="T102" fmla="*/ 75 w 366"/>
                <a:gd name="T103" fmla="*/ 37 h 485"/>
                <a:gd name="T104" fmla="*/ 81 w 366"/>
                <a:gd name="T105" fmla="*/ 64 h 485"/>
                <a:gd name="T106" fmla="*/ 107 w 366"/>
                <a:gd name="T107" fmla="*/ 72 h 485"/>
                <a:gd name="T108" fmla="*/ 168 w 366"/>
                <a:gd name="T109" fmla="*/ 47 h 485"/>
                <a:gd name="T110" fmla="*/ 195 w 366"/>
                <a:gd name="T111" fmla="*/ 47 h 485"/>
                <a:gd name="T112" fmla="*/ 211 w 366"/>
                <a:gd name="T113" fmla="*/ 12 h 485"/>
                <a:gd name="T114" fmla="*/ 239 w 366"/>
                <a:gd name="T115" fmla="*/ 5 h 485"/>
                <a:gd name="T116" fmla="*/ 261 w 366"/>
                <a:gd name="T117" fmla="*/ 28 h 485"/>
                <a:gd name="T118" fmla="*/ 273 w 366"/>
                <a:gd name="T119" fmla="*/ 42 h 485"/>
                <a:gd name="T120" fmla="*/ 273 w 366"/>
                <a:gd name="T121" fmla="*/ 64 h 485"/>
                <a:gd name="T122" fmla="*/ 280 w 366"/>
                <a:gd name="T123" fmla="*/ 96 h 485"/>
                <a:gd name="T124" fmla="*/ 331 w 366"/>
                <a:gd name="T125" fmla="*/ 9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6" h="485">
                  <a:moveTo>
                    <a:pt x="297" y="269"/>
                  </a:moveTo>
                  <a:lnTo>
                    <a:pt x="294" y="276"/>
                  </a:lnTo>
                  <a:lnTo>
                    <a:pt x="290" y="279"/>
                  </a:lnTo>
                  <a:lnTo>
                    <a:pt x="289" y="279"/>
                  </a:lnTo>
                  <a:lnTo>
                    <a:pt x="288" y="278"/>
                  </a:lnTo>
                  <a:lnTo>
                    <a:pt x="289" y="277"/>
                  </a:lnTo>
                  <a:lnTo>
                    <a:pt x="287" y="276"/>
                  </a:lnTo>
                  <a:lnTo>
                    <a:pt x="287" y="272"/>
                  </a:lnTo>
                  <a:lnTo>
                    <a:pt x="288" y="270"/>
                  </a:lnTo>
                  <a:lnTo>
                    <a:pt x="288" y="269"/>
                  </a:lnTo>
                  <a:lnTo>
                    <a:pt x="290" y="269"/>
                  </a:lnTo>
                  <a:lnTo>
                    <a:pt x="292" y="273"/>
                  </a:lnTo>
                  <a:lnTo>
                    <a:pt x="293" y="272"/>
                  </a:lnTo>
                  <a:lnTo>
                    <a:pt x="296" y="269"/>
                  </a:lnTo>
                  <a:lnTo>
                    <a:pt x="296" y="269"/>
                  </a:lnTo>
                  <a:lnTo>
                    <a:pt x="297" y="268"/>
                  </a:lnTo>
                  <a:lnTo>
                    <a:pt x="297" y="269"/>
                  </a:lnTo>
                  <a:lnTo>
                    <a:pt x="297" y="269"/>
                  </a:lnTo>
                  <a:lnTo>
                    <a:pt x="297" y="269"/>
                  </a:lnTo>
                  <a:close/>
                  <a:moveTo>
                    <a:pt x="196" y="222"/>
                  </a:moveTo>
                  <a:lnTo>
                    <a:pt x="196" y="221"/>
                  </a:lnTo>
                  <a:lnTo>
                    <a:pt x="196" y="221"/>
                  </a:lnTo>
                  <a:lnTo>
                    <a:pt x="196" y="220"/>
                  </a:lnTo>
                  <a:lnTo>
                    <a:pt x="198" y="218"/>
                  </a:lnTo>
                  <a:lnTo>
                    <a:pt x="198" y="217"/>
                  </a:lnTo>
                  <a:lnTo>
                    <a:pt x="198" y="216"/>
                  </a:lnTo>
                  <a:lnTo>
                    <a:pt x="199" y="216"/>
                  </a:lnTo>
                  <a:lnTo>
                    <a:pt x="200" y="215"/>
                  </a:lnTo>
                  <a:lnTo>
                    <a:pt x="200" y="214"/>
                  </a:lnTo>
                  <a:lnTo>
                    <a:pt x="200" y="214"/>
                  </a:lnTo>
                  <a:lnTo>
                    <a:pt x="199" y="212"/>
                  </a:lnTo>
                  <a:lnTo>
                    <a:pt x="198" y="211"/>
                  </a:lnTo>
                  <a:lnTo>
                    <a:pt x="198" y="211"/>
                  </a:lnTo>
                  <a:lnTo>
                    <a:pt x="197" y="212"/>
                  </a:lnTo>
                  <a:lnTo>
                    <a:pt x="197" y="212"/>
                  </a:lnTo>
                  <a:lnTo>
                    <a:pt x="196" y="212"/>
                  </a:lnTo>
                  <a:lnTo>
                    <a:pt x="196" y="211"/>
                  </a:lnTo>
                  <a:lnTo>
                    <a:pt x="194" y="211"/>
                  </a:lnTo>
                  <a:lnTo>
                    <a:pt x="194" y="210"/>
                  </a:lnTo>
                  <a:lnTo>
                    <a:pt x="193" y="209"/>
                  </a:lnTo>
                  <a:lnTo>
                    <a:pt x="193" y="209"/>
                  </a:lnTo>
                  <a:lnTo>
                    <a:pt x="193" y="208"/>
                  </a:lnTo>
                  <a:lnTo>
                    <a:pt x="193" y="208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91" y="206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9" y="202"/>
                  </a:lnTo>
                  <a:lnTo>
                    <a:pt x="189" y="202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9" y="198"/>
                  </a:lnTo>
                  <a:lnTo>
                    <a:pt x="190" y="198"/>
                  </a:lnTo>
                  <a:lnTo>
                    <a:pt x="190" y="197"/>
                  </a:lnTo>
                  <a:lnTo>
                    <a:pt x="192" y="197"/>
                  </a:lnTo>
                  <a:lnTo>
                    <a:pt x="193" y="196"/>
                  </a:lnTo>
                  <a:lnTo>
                    <a:pt x="202" y="197"/>
                  </a:lnTo>
                  <a:lnTo>
                    <a:pt x="203" y="196"/>
                  </a:lnTo>
                  <a:lnTo>
                    <a:pt x="207" y="194"/>
                  </a:lnTo>
                  <a:lnTo>
                    <a:pt x="217" y="192"/>
                  </a:lnTo>
                  <a:lnTo>
                    <a:pt x="215" y="195"/>
                  </a:lnTo>
                  <a:lnTo>
                    <a:pt x="215" y="196"/>
                  </a:lnTo>
                  <a:lnTo>
                    <a:pt x="213" y="200"/>
                  </a:lnTo>
                  <a:lnTo>
                    <a:pt x="212" y="201"/>
                  </a:lnTo>
                  <a:lnTo>
                    <a:pt x="212" y="202"/>
                  </a:lnTo>
                  <a:lnTo>
                    <a:pt x="212" y="203"/>
                  </a:lnTo>
                  <a:lnTo>
                    <a:pt x="212" y="204"/>
                  </a:lnTo>
                  <a:lnTo>
                    <a:pt x="212" y="206"/>
                  </a:lnTo>
                  <a:lnTo>
                    <a:pt x="213" y="207"/>
                  </a:lnTo>
                  <a:lnTo>
                    <a:pt x="214" y="208"/>
                  </a:lnTo>
                  <a:lnTo>
                    <a:pt x="214" y="209"/>
                  </a:lnTo>
                  <a:lnTo>
                    <a:pt x="215" y="209"/>
                  </a:lnTo>
                  <a:lnTo>
                    <a:pt x="216" y="209"/>
                  </a:lnTo>
                  <a:lnTo>
                    <a:pt x="217" y="209"/>
                  </a:lnTo>
                  <a:lnTo>
                    <a:pt x="217" y="209"/>
                  </a:lnTo>
                  <a:lnTo>
                    <a:pt x="218" y="209"/>
                  </a:lnTo>
                  <a:lnTo>
                    <a:pt x="218" y="209"/>
                  </a:lnTo>
                  <a:lnTo>
                    <a:pt x="218" y="210"/>
                  </a:lnTo>
                  <a:lnTo>
                    <a:pt x="218" y="211"/>
                  </a:lnTo>
                  <a:lnTo>
                    <a:pt x="218" y="211"/>
                  </a:lnTo>
                  <a:lnTo>
                    <a:pt x="217" y="211"/>
                  </a:lnTo>
                  <a:lnTo>
                    <a:pt x="215" y="213"/>
                  </a:lnTo>
                  <a:lnTo>
                    <a:pt x="214" y="213"/>
                  </a:lnTo>
                  <a:lnTo>
                    <a:pt x="214" y="213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14" y="215"/>
                  </a:lnTo>
                  <a:lnTo>
                    <a:pt x="214" y="215"/>
                  </a:lnTo>
                  <a:lnTo>
                    <a:pt x="215" y="216"/>
                  </a:lnTo>
                  <a:lnTo>
                    <a:pt x="214" y="217"/>
                  </a:lnTo>
                  <a:lnTo>
                    <a:pt x="214" y="219"/>
                  </a:lnTo>
                  <a:lnTo>
                    <a:pt x="214" y="220"/>
                  </a:lnTo>
                  <a:lnTo>
                    <a:pt x="214" y="225"/>
                  </a:lnTo>
                  <a:lnTo>
                    <a:pt x="214" y="226"/>
                  </a:lnTo>
                  <a:lnTo>
                    <a:pt x="214" y="227"/>
                  </a:lnTo>
                  <a:lnTo>
                    <a:pt x="213" y="227"/>
                  </a:lnTo>
                  <a:lnTo>
                    <a:pt x="212" y="228"/>
                  </a:lnTo>
                  <a:lnTo>
                    <a:pt x="211" y="228"/>
                  </a:lnTo>
                  <a:lnTo>
                    <a:pt x="210" y="228"/>
                  </a:lnTo>
                  <a:lnTo>
                    <a:pt x="205" y="225"/>
                  </a:lnTo>
                  <a:lnTo>
                    <a:pt x="200" y="224"/>
                  </a:lnTo>
                  <a:lnTo>
                    <a:pt x="200" y="223"/>
                  </a:lnTo>
                  <a:lnTo>
                    <a:pt x="199" y="223"/>
                  </a:lnTo>
                  <a:lnTo>
                    <a:pt x="198" y="222"/>
                  </a:lnTo>
                  <a:lnTo>
                    <a:pt x="197" y="222"/>
                  </a:lnTo>
                  <a:lnTo>
                    <a:pt x="196" y="222"/>
                  </a:lnTo>
                  <a:lnTo>
                    <a:pt x="196" y="222"/>
                  </a:lnTo>
                  <a:close/>
                  <a:moveTo>
                    <a:pt x="331" y="104"/>
                  </a:moveTo>
                  <a:lnTo>
                    <a:pt x="330" y="106"/>
                  </a:lnTo>
                  <a:lnTo>
                    <a:pt x="329" y="109"/>
                  </a:lnTo>
                  <a:lnTo>
                    <a:pt x="326" y="111"/>
                  </a:lnTo>
                  <a:lnTo>
                    <a:pt x="325" y="111"/>
                  </a:lnTo>
                  <a:lnTo>
                    <a:pt x="325" y="112"/>
                  </a:lnTo>
                  <a:lnTo>
                    <a:pt x="323" y="113"/>
                  </a:lnTo>
                  <a:lnTo>
                    <a:pt x="321" y="115"/>
                  </a:lnTo>
                  <a:lnTo>
                    <a:pt x="320" y="117"/>
                  </a:lnTo>
                  <a:lnTo>
                    <a:pt x="319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7" y="118"/>
                  </a:lnTo>
                  <a:lnTo>
                    <a:pt x="315" y="118"/>
                  </a:lnTo>
                  <a:lnTo>
                    <a:pt x="313" y="119"/>
                  </a:lnTo>
                  <a:lnTo>
                    <a:pt x="313" y="120"/>
                  </a:lnTo>
                  <a:lnTo>
                    <a:pt x="313" y="122"/>
                  </a:lnTo>
                  <a:lnTo>
                    <a:pt x="314" y="123"/>
                  </a:lnTo>
                  <a:lnTo>
                    <a:pt x="315" y="123"/>
                  </a:lnTo>
                  <a:lnTo>
                    <a:pt x="316" y="123"/>
                  </a:lnTo>
                  <a:lnTo>
                    <a:pt x="317" y="124"/>
                  </a:lnTo>
                  <a:lnTo>
                    <a:pt x="318" y="124"/>
                  </a:lnTo>
                  <a:lnTo>
                    <a:pt x="318" y="124"/>
                  </a:lnTo>
                  <a:lnTo>
                    <a:pt x="318" y="125"/>
                  </a:lnTo>
                  <a:lnTo>
                    <a:pt x="318" y="126"/>
                  </a:lnTo>
                  <a:lnTo>
                    <a:pt x="318" y="127"/>
                  </a:lnTo>
                  <a:lnTo>
                    <a:pt x="317" y="127"/>
                  </a:lnTo>
                  <a:lnTo>
                    <a:pt x="316" y="127"/>
                  </a:lnTo>
                  <a:lnTo>
                    <a:pt x="315" y="128"/>
                  </a:lnTo>
                  <a:lnTo>
                    <a:pt x="315" y="127"/>
                  </a:lnTo>
                  <a:lnTo>
                    <a:pt x="313" y="127"/>
                  </a:lnTo>
                  <a:lnTo>
                    <a:pt x="312" y="127"/>
                  </a:lnTo>
                  <a:lnTo>
                    <a:pt x="311" y="127"/>
                  </a:lnTo>
                  <a:lnTo>
                    <a:pt x="311" y="130"/>
                  </a:lnTo>
                  <a:lnTo>
                    <a:pt x="311" y="132"/>
                  </a:lnTo>
                  <a:lnTo>
                    <a:pt x="309" y="134"/>
                  </a:lnTo>
                  <a:lnTo>
                    <a:pt x="309" y="135"/>
                  </a:lnTo>
                  <a:lnTo>
                    <a:pt x="309" y="136"/>
                  </a:lnTo>
                  <a:lnTo>
                    <a:pt x="309" y="137"/>
                  </a:lnTo>
                  <a:lnTo>
                    <a:pt x="309" y="138"/>
                  </a:lnTo>
                  <a:lnTo>
                    <a:pt x="309" y="138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1" y="151"/>
                  </a:lnTo>
                  <a:lnTo>
                    <a:pt x="321" y="151"/>
                  </a:lnTo>
                  <a:lnTo>
                    <a:pt x="322" y="150"/>
                  </a:lnTo>
                  <a:lnTo>
                    <a:pt x="324" y="150"/>
                  </a:lnTo>
                  <a:lnTo>
                    <a:pt x="325" y="149"/>
                  </a:lnTo>
                  <a:lnTo>
                    <a:pt x="326" y="147"/>
                  </a:lnTo>
                  <a:lnTo>
                    <a:pt x="327" y="146"/>
                  </a:lnTo>
                  <a:lnTo>
                    <a:pt x="327" y="146"/>
                  </a:lnTo>
                  <a:lnTo>
                    <a:pt x="328" y="146"/>
                  </a:lnTo>
                  <a:lnTo>
                    <a:pt x="328" y="146"/>
                  </a:lnTo>
                  <a:lnTo>
                    <a:pt x="329" y="147"/>
                  </a:lnTo>
                  <a:lnTo>
                    <a:pt x="329" y="148"/>
                  </a:lnTo>
                  <a:lnTo>
                    <a:pt x="329" y="148"/>
                  </a:lnTo>
                  <a:lnTo>
                    <a:pt x="328" y="152"/>
                  </a:lnTo>
                  <a:lnTo>
                    <a:pt x="328" y="152"/>
                  </a:lnTo>
                  <a:lnTo>
                    <a:pt x="328" y="152"/>
                  </a:lnTo>
                  <a:lnTo>
                    <a:pt x="330" y="156"/>
                  </a:lnTo>
                  <a:lnTo>
                    <a:pt x="331" y="157"/>
                  </a:lnTo>
                  <a:lnTo>
                    <a:pt x="332" y="158"/>
                  </a:lnTo>
                  <a:lnTo>
                    <a:pt x="332" y="159"/>
                  </a:lnTo>
                  <a:lnTo>
                    <a:pt x="333" y="159"/>
                  </a:lnTo>
                  <a:lnTo>
                    <a:pt x="334" y="159"/>
                  </a:lnTo>
                  <a:lnTo>
                    <a:pt x="334" y="159"/>
                  </a:lnTo>
                  <a:lnTo>
                    <a:pt x="336" y="159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9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0"/>
                  </a:lnTo>
                  <a:lnTo>
                    <a:pt x="350" y="161"/>
                  </a:lnTo>
                  <a:lnTo>
                    <a:pt x="351" y="162"/>
                  </a:lnTo>
                  <a:lnTo>
                    <a:pt x="352" y="163"/>
                  </a:lnTo>
                  <a:lnTo>
                    <a:pt x="352" y="164"/>
                  </a:lnTo>
                  <a:lnTo>
                    <a:pt x="352" y="164"/>
                  </a:lnTo>
                  <a:lnTo>
                    <a:pt x="351" y="166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1" y="168"/>
                  </a:lnTo>
                  <a:lnTo>
                    <a:pt x="351" y="169"/>
                  </a:lnTo>
                  <a:lnTo>
                    <a:pt x="350" y="171"/>
                  </a:lnTo>
                  <a:lnTo>
                    <a:pt x="350" y="171"/>
                  </a:lnTo>
                  <a:lnTo>
                    <a:pt x="351" y="173"/>
                  </a:lnTo>
                  <a:lnTo>
                    <a:pt x="351" y="173"/>
                  </a:lnTo>
                  <a:lnTo>
                    <a:pt x="352" y="174"/>
                  </a:lnTo>
                  <a:lnTo>
                    <a:pt x="353" y="176"/>
                  </a:lnTo>
                  <a:lnTo>
                    <a:pt x="353" y="178"/>
                  </a:lnTo>
                  <a:lnTo>
                    <a:pt x="353" y="178"/>
                  </a:lnTo>
                  <a:lnTo>
                    <a:pt x="353" y="180"/>
                  </a:lnTo>
                  <a:lnTo>
                    <a:pt x="353" y="182"/>
                  </a:lnTo>
                  <a:lnTo>
                    <a:pt x="353" y="183"/>
                  </a:lnTo>
                  <a:lnTo>
                    <a:pt x="353" y="184"/>
                  </a:lnTo>
                  <a:lnTo>
                    <a:pt x="353" y="184"/>
                  </a:lnTo>
                  <a:lnTo>
                    <a:pt x="354" y="184"/>
                  </a:lnTo>
                  <a:lnTo>
                    <a:pt x="355" y="183"/>
                  </a:lnTo>
                  <a:lnTo>
                    <a:pt x="357" y="183"/>
                  </a:lnTo>
                  <a:lnTo>
                    <a:pt x="358" y="183"/>
                  </a:lnTo>
                  <a:lnTo>
                    <a:pt x="359" y="183"/>
                  </a:lnTo>
                  <a:lnTo>
                    <a:pt x="359" y="183"/>
                  </a:lnTo>
                  <a:lnTo>
                    <a:pt x="360" y="184"/>
                  </a:lnTo>
                  <a:lnTo>
                    <a:pt x="360" y="185"/>
                  </a:lnTo>
                  <a:lnTo>
                    <a:pt x="360" y="185"/>
                  </a:lnTo>
                  <a:lnTo>
                    <a:pt x="360" y="187"/>
                  </a:lnTo>
                  <a:lnTo>
                    <a:pt x="360" y="188"/>
                  </a:lnTo>
                  <a:lnTo>
                    <a:pt x="360" y="189"/>
                  </a:lnTo>
                  <a:lnTo>
                    <a:pt x="360" y="191"/>
                  </a:lnTo>
                  <a:lnTo>
                    <a:pt x="360" y="191"/>
                  </a:lnTo>
                  <a:lnTo>
                    <a:pt x="360" y="192"/>
                  </a:lnTo>
                  <a:lnTo>
                    <a:pt x="360" y="193"/>
                  </a:lnTo>
                  <a:lnTo>
                    <a:pt x="360" y="193"/>
                  </a:lnTo>
                  <a:lnTo>
                    <a:pt x="361" y="194"/>
                  </a:lnTo>
                  <a:lnTo>
                    <a:pt x="362" y="195"/>
                  </a:lnTo>
                  <a:lnTo>
                    <a:pt x="364" y="196"/>
                  </a:lnTo>
                  <a:lnTo>
                    <a:pt x="364" y="197"/>
                  </a:lnTo>
                  <a:lnTo>
                    <a:pt x="365" y="198"/>
                  </a:lnTo>
                  <a:lnTo>
                    <a:pt x="366" y="199"/>
                  </a:lnTo>
                  <a:lnTo>
                    <a:pt x="366" y="200"/>
                  </a:lnTo>
                  <a:lnTo>
                    <a:pt x="364" y="201"/>
                  </a:lnTo>
                  <a:lnTo>
                    <a:pt x="362" y="202"/>
                  </a:lnTo>
                  <a:lnTo>
                    <a:pt x="361" y="203"/>
                  </a:lnTo>
                  <a:lnTo>
                    <a:pt x="360" y="202"/>
                  </a:lnTo>
                  <a:lnTo>
                    <a:pt x="358" y="204"/>
                  </a:lnTo>
                  <a:lnTo>
                    <a:pt x="355" y="204"/>
                  </a:lnTo>
                  <a:lnTo>
                    <a:pt x="353" y="206"/>
                  </a:lnTo>
                  <a:lnTo>
                    <a:pt x="352" y="206"/>
                  </a:lnTo>
                  <a:lnTo>
                    <a:pt x="350" y="207"/>
                  </a:lnTo>
                  <a:lnTo>
                    <a:pt x="349" y="207"/>
                  </a:lnTo>
                  <a:lnTo>
                    <a:pt x="348" y="207"/>
                  </a:lnTo>
                  <a:lnTo>
                    <a:pt x="347" y="208"/>
                  </a:lnTo>
                  <a:lnTo>
                    <a:pt x="347" y="209"/>
                  </a:lnTo>
                  <a:lnTo>
                    <a:pt x="347" y="211"/>
                  </a:lnTo>
                  <a:lnTo>
                    <a:pt x="347" y="213"/>
                  </a:lnTo>
                  <a:lnTo>
                    <a:pt x="346" y="213"/>
                  </a:lnTo>
                  <a:lnTo>
                    <a:pt x="344" y="213"/>
                  </a:lnTo>
                  <a:lnTo>
                    <a:pt x="342" y="214"/>
                  </a:lnTo>
                  <a:lnTo>
                    <a:pt x="341" y="215"/>
                  </a:lnTo>
                  <a:lnTo>
                    <a:pt x="339" y="217"/>
                  </a:lnTo>
                  <a:lnTo>
                    <a:pt x="339" y="218"/>
                  </a:lnTo>
                  <a:lnTo>
                    <a:pt x="338" y="219"/>
                  </a:lnTo>
                  <a:lnTo>
                    <a:pt x="338" y="219"/>
                  </a:lnTo>
                  <a:lnTo>
                    <a:pt x="337" y="221"/>
                  </a:lnTo>
                  <a:lnTo>
                    <a:pt x="335" y="226"/>
                  </a:lnTo>
                  <a:lnTo>
                    <a:pt x="334" y="228"/>
                  </a:lnTo>
                  <a:lnTo>
                    <a:pt x="333" y="229"/>
                  </a:lnTo>
                  <a:lnTo>
                    <a:pt x="332" y="229"/>
                  </a:lnTo>
                  <a:lnTo>
                    <a:pt x="332" y="229"/>
                  </a:lnTo>
                  <a:lnTo>
                    <a:pt x="330" y="230"/>
                  </a:lnTo>
                  <a:lnTo>
                    <a:pt x="329" y="231"/>
                  </a:lnTo>
                  <a:lnTo>
                    <a:pt x="329" y="233"/>
                  </a:lnTo>
                  <a:lnTo>
                    <a:pt x="331" y="231"/>
                  </a:lnTo>
                  <a:lnTo>
                    <a:pt x="331" y="231"/>
                  </a:lnTo>
                  <a:lnTo>
                    <a:pt x="331" y="232"/>
                  </a:lnTo>
                  <a:lnTo>
                    <a:pt x="331" y="233"/>
                  </a:lnTo>
                  <a:lnTo>
                    <a:pt x="331" y="234"/>
                  </a:lnTo>
                  <a:lnTo>
                    <a:pt x="331" y="233"/>
                  </a:lnTo>
                  <a:lnTo>
                    <a:pt x="332" y="230"/>
                  </a:lnTo>
                  <a:lnTo>
                    <a:pt x="332" y="230"/>
                  </a:lnTo>
                  <a:lnTo>
                    <a:pt x="333" y="230"/>
                  </a:lnTo>
                  <a:lnTo>
                    <a:pt x="332" y="234"/>
                  </a:lnTo>
                  <a:lnTo>
                    <a:pt x="332" y="237"/>
                  </a:lnTo>
                  <a:lnTo>
                    <a:pt x="332" y="237"/>
                  </a:lnTo>
                  <a:lnTo>
                    <a:pt x="334" y="240"/>
                  </a:lnTo>
                  <a:lnTo>
                    <a:pt x="334" y="242"/>
                  </a:lnTo>
                  <a:lnTo>
                    <a:pt x="334" y="242"/>
                  </a:lnTo>
                  <a:lnTo>
                    <a:pt x="333" y="245"/>
                  </a:lnTo>
                  <a:lnTo>
                    <a:pt x="332" y="246"/>
                  </a:lnTo>
                  <a:lnTo>
                    <a:pt x="331" y="247"/>
                  </a:lnTo>
                  <a:lnTo>
                    <a:pt x="329" y="246"/>
                  </a:lnTo>
                  <a:lnTo>
                    <a:pt x="328" y="247"/>
                  </a:lnTo>
                  <a:lnTo>
                    <a:pt x="325" y="251"/>
                  </a:lnTo>
                  <a:lnTo>
                    <a:pt x="321" y="256"/>
                  </a:lnTo>
                  <a:lnTo>
                    <a:pt x="319" y="257"/>
                  </a:lnTo>
                  <a:lnTo>
                    <a:pt x="318" y="259"/>
                  </a:lnTo>
                  <a:lnTo>
                    <a:pt x="317" y="260"/>
                  </a:lnTo>
                  <a:lnTo>
                    <a:pt x="314" y="263"/>
                  </a:lnTo>
                  <a:lnTo>
                    <a:pt x="313" y="263"/>
                  </a:lnTo>
                  <a:lnTo>
                    <a:pt x="312" y="263"/>
                  </a:lnTo>
                  <a:lnTo>
                    <a:pt x="311" y="264"/>
                  </a:lnTo>
                  <a:lnTo>
                    <a:pt x="311" y="263"/>
                  </a:lnTo>
                  <a:lnTo>
                    <a:pt x="313" y="262"/>
                  </a:lnTo>
                  <a:lnTo>
                    <a:pt x="314" y="262"/>
                  </a:lnTo>
                  <a:lnTo>
                    <a:pt x="314" y="261"/>
                  </a:lnTo>
                  <a:lnTo>
                    <a:pt x="315" y="260"/>
                  </a:lnTo>
                  <a:lnTo>
                    <a:pt x="315" y="259"/>
                  </a:lnTo>
                  <a:lnTo>
                    <a:pt x="316" y="259"/>
                  </a:lnTo>
                  <a:lnTo>
                    <a:pt x="314" y="259"/>
                  </a:lnTo>
                  <a:lnTo>
                    <a:pt x="311" y="260"/>
                  </a:lnTo>
                  <a:lnTo>
                    <a:pt x="311" y="260"/>
                  </a:lnTo>
                  <a:lnTo>
                    <a:pt x="311" y="260"/>
                  </a:lnTo>
                  <a:lnTo>
                    <a:pt x="310" y="258"/>
                  </a:lnTo>
                  <a:lnTo>
                    <a:pt x="310" y="257"/>
                  </a:lnTo>
                  <a:lnTo>
                    <a:pt x="310" y="258"/>
                  </a:lnTo>
                  <a:lnTo>
                    <a:pt x="308" y="260"/>
                  </a:lnTo>
                  <a:lnTo>
                    <a:pt x="307" y="261"/>
                  </a:lnTo>
                  <a:lnTo>
                    <a:pt x="305" y="262"/>
                  </a:lnTo>
                  <a:lnTo>
                    <a:pt x="304" y="263"/>
                  </a:lnTo>
                  <a:lnTo>
                    <a:pt x="302" y="263"/>
                  </a:lnTo>
                  <a:lnTo>
                    <a:pt x="299" y="262"/>
                  </a:lnTo>
                  <a:lnTo>
                    <a:pt x="297" y="262"/>
                  </a:lnTo>
                  <a:lnTo>
                    <a:pt x="296" y="262"/>
                  </a:lnTo>
                  <a:lnTo>
                    <a:pt x="294" y="263"/>
                  </a:lnTo>
                  <a:lnTo>
                    <a:pt x="292" y="263"/>
                  </a:lnTo>
                  <a:lnTo>
                    <a:pt x="290" y="262"/>
                  </a:lnTo>
                  <a:lnTo>
                    <a:pt x="290" y="263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88" y="265"/>
                  </a:lnTo>
                  <a:lnTo>
                    <a:pt x="287" y="266"/>
                  </a:lnTo>
                  <a:lnTo>
                    <a:pt x="283" y="269"/>
                  </a:lnTo>
                  <a:lnTo>
                    <a:pt x="281" y="270"/>
                  </a:lnTo>
                  <a:lnTo>
                    <a:pt x="280" y="270"/>
                  </a:lnTo>
                  <a:lnTo>
                    <a:pt x="279" y="270"/>
                  </a:lnTo>
                  <a:lnTo>
                    <a:pt x="277" y="270"/>
                  </a:lnTo>
                  <a:lnTo>
                    <a:pt x="276" y="270"/>
                  </a:lnTo>
                  <a:lnTo>
                    <a:pt x="274" y="269"/>
                  </a:lnTo>
                  <a:lnTo>
                    <a:pt x="272" y="268"/>
                  </a:lnTo>
                  <a:lnTo>
                    <a:pt x="271" y="265"/>
                  </a:lnTo>
                  <a:lnTo>
                    <a:pt x="269" y="263"/>
                  </a:lnTo>
                  <a:lnTo>
                    <a:pt x="268" y="260"/>
                  </a:lnTo>
                  <a:lnTo>
                    <a:pt x="266" y="258"/>
                  </a:lnTo>
                  <a:lnTo>
                    <a:pt x="262" y="257"/>
                  </a:lnTo>
                  <a:lnTo>
                    <a:pt x="262" y="257"/>
                  </a:lnTo>
                  <a:lnTo>
                    <a:pt x="261" y="257"/>
                  </a:lnTo>
                  <a:lnTo>
                    <a:pt x="261" y="256"/>
                  </a:lnTo>
                  <a:lnTo>
                    <a:pt x="261" y="255"/>
                  </a:lnTo>
                  <a:lnTo>
                    <a:pt x="261" y="250"/>
                  </a:lnTo>
                  <a:lnTo>
                    <a:pt x="261" y="249"/>
                  </a:lnTo>
                  <a:lnTo>
                    <a:pt x="261" y="249"/>
                  </a:lnTo>
                  <a:lnTo>
                    <a:pt x="261" y="248"/>
                  </a:lnTo>
                  <a:lnTo>
                    <a:pt x="261" y="248"/>
                  </a:lnTo>
                  <a:lnTo>
                    <a:pt x="260" y="247"/>
                  </a:lnTo>
                  <a:lnTo>
                    <a:pt x="259" y="246"/>
                  </a:lnTo>
                  <a:lnTo>
                    <a:pt x="255" y="244"/>
                  </a:lnTo>
                  <a:lnTo>
                    <a:pt x="254" y="243"/>
                  </a:lnTo>
                  <a:lnTo>
                    <a:pt x="254" y="242"/>
                  </a:lnTo>
                  <a:lnTo>
                    <a:pt x="253" y="242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5" y="237"/>
                  </a:lnTo>
                  <a:lnTo>
                    <a:pt x="255" y="236"/>
                  </a:lnTo>
                  <a:lnTo>
                    <a:pt x="255" y="235"/>
                  </a:lnTo>
                  <a:lnTo>
                    <a:pt x="255" y="234"/>
                  </a:lnTo>
                  <a:lnTo>
                    <a:pt x="255" y="233"/>
                  </a:lnTo>
                  <a:lnTo>
                    <a:pt x="255" y="232"/>
                  </a:lnTo>
                  <a:lnTo>
                    <a:pt x="254" y="232"/>
                  </a:lnTo>
                  <a:lnTo>
                    <a:pt x="254" y="231"/>
                  </a:lnTo>
                  <a:lnTo>
                    <a:pt x="253" y="231"/>
                  </a:lnTo>
                  <a:lnTo>
                    <a:pt x="252" y="231"/>
                  </a:lnTo>
                  <a:lnTo>
                    <a:pt x="250" y="231"/>
                  </a:lnTo>
                  <a:lnTo>
                    <a:pt x="250" y="231"/>
                  </a:lnTo>
                  <a:lnTo>
                    <a:pt x="248" y="231"/>
                  </a:lnTo>
                  <a:lnTo>
                    <a:pt x="248" y="230"/>
                  </a:lnTo>
                  <a:lnTo>
                    <a:pt x="247" y="230"/>
                  </a:lnTo>
                  <a:lnTo>
                    <a:pt x="246" y="230"/>
                  </a:lnTo>
                  <a:lnTo>
                    <a:pt x="246" y="230"/>
                  </a:lnTo>
                  <a:lnTo>
                    <a:pt x="246" y="231"/>
                  </a:lnTo>
                  <a:lnTo>
                    <a:pt x="246" y="232"/>
                  </a:lnTo>
                  <a:lnTo>
                    <a:pt x="245" y="232"/>
                  </a:lnTo>
                  <a:lnTo>
                    <a:pt x="245" y="233"/>
                  </a:lnTo>
                  <a:lnTo>
                    <a:pt x="245" y="234"/>
                  </a:lnTo>
                  <a:lnTo>
                    <a:pt x="244" y="234"/>
                  </a:lnTo>
                  <a:lnTo>
                    <a:pt x="244" y="234"/>
                  </a:lnTo>
                  <a:lnTo>
                    <a:pt x="243" y="234"/>
                  </a:lnTo>
                  <a:lnTo>
                    <a:pt x="243" y="233"/>
                  </a:lnTo>
                  <a:lnTo>
                    <a:pt x="242" y="232"/>
                  </a:lnTo>
                  <a:lnTo>
                    <a:pt x="241" y="231"/>
                  </a:lnTo>
                  <a:lnTo>
                    <a:pt x="239" y="230"/>
                  </a:lnTo>
                  <a:lnTo>
                    <a:pt x="239" y="230"/>
                  </a:lnTo>
                  <a:lnTo>
                    <a:pt x="239" y="230"/>
                  </a:lnTo>
                  <a:lnTo>
                    <a:pt x="238" y="230"/>
                  </a:lnTo>
                  <a:lnTo>
                    <a:pt x="239" y="228"/>
                  </a:lnTo>
                  <a:lnTo>
                    <a:pt x="239" y="228"/>
                  </a:lnTo>
                  <a:lnTo>
                    <a:pt x="240" y="228"/>
                  </a:lnTo>
                  <a:lnTo>
                    <a:pt x="240" y="227"/>
                  </a:lnTo>
                  <a:lnTo>
                    <a:pt x="240" y="226"/>
                  </a:lnTo>
                  <a:lnTo>
                    <a:pt x="239" y="225"/>
                  </a:lnTo>
                  <a:lnTo>
                    <a:pt x="239" y="224"/>
                  </a:lnTo>
                  <a:lnTo>
                    <a:pt x="239" y="224"/>
                  </a:lnTo>
                  <a:lnTo>
                    <a:pt x="238" y="223"/>
                  </a:lnTo>
                  <a:lnTo>
                    <a:pt x="237" y="223"/>
                  </a:lnTo>
                  <a:lnTo>
                    <a:pt x="236" y="222"/>
                  </a:lnTo>
                  <a:lnTo>
                    <a:pt x="236" y="221"/>
                  </a:lnTo>
                  <a:lnTo>
                    <a:pt x="235" y="220"/>
                  </a:lnTo>
                  <a:lnTo>
                    <a:pt x="235" y="219"/>
                  </a:lnTo>
                  <a:lnTo>
                    <a:pt x="234" y="219"/>
                  </a:lnTo>
                  <a:lnTo>
                    <a:pt x="234" y="218"/>
                  </a:lnTo>
                  <a:lnTo>
                    <a:pt x="234" y="218"/>
                  </a:lnTo>
                  <a:lnTo>
                    <a:pt x="234" y="216"/>
                  </a:lnTo>
                  <a:lnTo>
                    <a:pt x="234" y="214"/>
                  </a:lnTo>
                  <a:lnTo>
                    <a:pt x="233" y="212"/>
                  </a:lnTo>
                  <a:lnTo>
                    <a:pt x="232" y="210"/>
                  </a:lnTo>
                  <a:lnTo>
                    <a:pt x="232" y="209"/>
                  </a:lnTo>
                  <a:lnTo>
                    <a:pt x="232" y="208"/>
                  </a:lnTo>
                  <a:lnTo>
                    <a:pt x="232" y="207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2"/>
                  </a:lnTo>
                  <a:lnTo>
                    <a:pt x="233" y="201"/>
                  </a:lnTo>
                  <a:lnTo>
                    <a:pt x="232" y="200"/>
                  </a:lnTo>
                  <a:lnTo>
                    <a:pt x="232" y="200"/>
                  </a:lnTo>
                  <a:lnTo>
                    <a:pt x="232" y="200"/>
                  </a:lnTo>
                  <a:lnTo>
                    <a:pt x="233" y="199"/>
                  </a:lnTo>
                  <a:lnTo>
                    <a:pt x="233" y="199"/>
                  </a:lnTo>
                  <a:lnTo>
                    <a:pt x="233" y="199"/>
                  </a:lnTo>
                  <a:lnTo>
                    <a:pt x="234" y="199"/>
                  </a:lnTo>
                  <a:lnTo>
                    <a:pt x="238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3" y="201"/>
                  </a:lnTo>
                  <a:lnTo>
                    <a:pt x="244" y="201"/>
                  </a:lnTo>
                  <a:lnTo>
                    <a:pt x="247" y="202"/>
                  </a:lnTo>
                  <a:lnTo>
                    <a:pt x="248" y="201"/>
                  </a:lnTo>
                  <a:lnTo>
                    <a:pt x="248" y="201"/>
                  </a:lnTo>
                  <a:lnTo>
                    <a:pt x="248" y="200"/>
                  </a:lnTo>
                  <a:lnTo>
                    <a:pt x="248" y="200"/>
                  </a:lnTo>
                  <a:lnTo>
                    <a:pt x="248" y="199"/>
                  </a:lnTo>
                  <a:lnTo>
                    <a:pt x="247" y="199"/>
                  </a:lnTo>
                  <a:lnTo>
                    <a:pt x="247" y="199"/>
                  </a:lnTo>
                  <a:lnTo>
                    <a:pt x="246" y="198"/>
                  </a:lnTo>
                  <a:lnTo>
                    <a:pt x="245" y="197"/>
                  </a:lnTo>
                  <a:lnTo>
                    <a:pt x="245" y="197"/>
                  </a:lnTo>
                  <a:lnTo>
                    <a:pt x="246" y="196"/>
                  </a:lnTo>
                  <a:lnTo>
                    <a:pt x="247" y="195"/>
                  </a:lnTo>
                  <a:lnTo>
                    <a:pt x="247" y="195"/>
                  </a:lnTo>
                  <a:lnTo>
                    <a:pt x="246" y="194"/>
                  </a:lnTo>
                  <a:lnTo>
                    <a:pt x="245" y="193"/>
                  </a:lnTo>
                  <a:lnTo>
                    <a:pt x="244" y="193"/>
                  </a:lnTo>
                  <a:lnTo>
                    <a:pt x="242" y="193"/>
                  </a:lnTo>
                  <a:lnTo>
                    <a:pt x="240" y="193"/>
                  </a:lnTo>
                  <a:lnTo>
                    <a:pt x="240" y="192"/>
                  </a:lnTo>
                  <a:lnTo>
                    <a:pt x="239" y="190"/>
                  </a:lnTo>
                  <a:lnTo>
                    <a:pt x="238" y="188"/>
                  </a:lnTo>
                  <a:lnTo>
                    <a:pt x="234" y="187"/>
                  </a:lnTo>
                  <a:lnTo>
                    <a:pt x="229" y="182"/>
                  </a:lnTo>
                  <a:lnTo>
                    <a:pt x="224" y="180"/>
                  </a:lnTo>
                  <a:lnTo>
                    <a:pt x="222" y="180"/>
                  </a:lnTo>
                  <a:lnTo>
                    <a:pt x="220" y="177"/>
                  </a:lnTo>
                  <a:lnTo>
                    <a:pt x="219" y="176"/>
                  </a:lnTo>
                  <a:lnTo>
                    <a:pt x="218" y="175"/>
                  </a:lnTo>
                  <a:lnTo>
                    <a:pt x="217" y="174"/>
                  </a:lnTo>
                  <a:lnTo>
                    <a:pt x="217" y="173"/>
                  </a:lnTo>
                  <a:lnTo>
                    <a:pt x="217" y="173"/>
                  </a:lnTo>
                  <a:lnTo>
                    <a:pt x="217" y="171"/>
                  </a:lnTo>
                  <a:lnTo>
                    <a:pt x="217" y="170"/>
                  </a:lnTo>
                  <a:lnTo>
                    <a:pt x="217" y="167"/>
                  </a:lnTo>
                  <a:lnTo>
                    <a:pt x="217" y="166"/>
                  </a:lnTo>
                  <a:lnTo>
                    <a:pt x="217" y="166"/>
                  </a:lnTo>
                  <a:lnTo>
                    <a:pt x="216" y="165"/>
                  </a:lnTo>
                  <a:lnTo>
                    <a:pt x="215" y="164"/>
                  </a:lnTo>
                  <a:lnTo>
                    <a:pt x="214" y="164"/>
                  </a:lnTo>
                  <a:lnTo>
                    <a:pt x="214" y="162"/>
                  </a:lnTo>
                  <a:lnTo>
                    <a:pt x="214" y="162"/>
                  </a:lnTo>
                  <a:lnTo>
                    <a:pt x="214" y="161"/>
                  </a:lnTo>
                  <a:lnTo>
                    <a:pt x="214" y="161"/>
                  </a:lnTo>
                  <a:lnTo>
                    <a:pt x="214" y="160"/>
                  </a:lnTo>
                  <a:lnTo>
                    <a:pt x="214" y="159"/>
                  </a:lnTo>
                  <a:lnTo>
                    <a:pt x="217" y="157"/>
                  </a:lnTo>
                  <a:lnTo>
                    <a:pt x="218" y="156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4"/>
                  </a:lnTo>
                  <a:lnTo>
                    <a:pt x="226" y="155"/>
                  </a:lnTo>
                  <a:lnTo>
                    <a:pt x="227" y="154"/>
                  </a:lnTo>
                  <a:lnTo>
                    <a:pt x="227" y="153"/>
                  </a:lnTo>
                  <a:lnTo>
                    <a:pt x="227" y="153"/>
                  </a:lnTo>
                  <a:lnTo>
                    <a:pt x="227" y="152"/>
                  </a:lnTo>
                  <a:lnTo>
                    <a:pt x="228" y="152"/>
                  </a:lnTo>
                  <a:lnTo>
                    <a:pt x="231" y="151"/>
                  </a:lnTo>
                  <a:lnTo>
                    <a:pt x="231" y="150"/>
                  </a:lnTo>
                  <a:lnTo>
                    <a:pt x="227" y="149"/>
                  </a:lnTo>
                  <a:lnTo>
                    <a:pt x="220" y="150"/>
                  </a:lnTo>
                  <a:lnTo>
                    <a:pt x="214" y="147"/>
                  </a:lnTo>
                  <a:lnTo>
                    <a:pt x="214" y="147"/>
                  </a:lnTo>
                  <a:lnTo>
                    <a:pt x="213" y="147"/>
                  </a:lnTo>
                  <a:lnTo>
                    <a:pt x="210" y="148"/>
                  </a:lnTo>
                  <a:lnTo>
                    <a:pt x="209" y="148"/>
                  </a:lnTo>
                  <a:lnTo>
                    <a:pt x="208" y="149"/>
                  </a:lnTo>
                  <a:lnTo>
                    <a:pt x="207" y="149"/>
                  </a:lnTo>
                  <a:lnTo>
                    <a:pt x="207" y="148"/>
                  </a:lnTo>
                  <a:lnTo>
                    <a:pt x="201" y="145"/>
                  </a:lnTo>
                  <a:lnTo>
                    <a:pt x="198" y="143"/>
                  </a:lnTo>
                  <a:lnTo>
                    <a:pt x="195" y="140"/>
                  </a:lnTo>
                  <a:lnTo>
                    <a:pt x="194" y="138"/>
                  </a:lnTo>
                  <a:lnTo>
                    <a:pt x="190" y="134"/>
                  </a:lnTo>
                  <a:lnTo>
                    <a:pt x="189" y="133"/>
                  </a:lnTo>
                  <a:lnTo>
                    <a:pt x="187" y="131"/>
                  </a:lnTo>
                  <a:lnTo>
                    <a:pt x="186" y="130"/>
                  </a:lnTo>
                  <a:lnTo>
                    <a:pt x="185" y="129"/>
                  </a:lnTo>
                  <a:lnTo>
                    <a:pt x="184" y="128"/>
                  </a:lnTo>
                  <a:lnTo>
                    <a:pt x="184" y="127"/>
                  </a:lnTo>
                  <a:lnTo>
                    <a:pt x="184" y="125"/>
                  </a:lnTo>
                  <a:lnTo>
                    <a:pt x="184" y="122"/>
                  </a:lnTo>
                  <a:lnTo>
                    <a:pt x="183" y="121"/>
                  </a:lnTo>
                  <a:lnTo>
                    <a:pt x="183" y="121"/>
                  </a:lnTo>
                  <a:lnTo>
                    <a:pt x="182" y="120"/>
                  </a:lnTo>
                  <a:lnTo>
                    <a:pt x="182" y="120"/>
                  </a:lnTo>
                  <a:lnTo>
                    <a:pt x="181" y="121"/>
                  </a:lnTo>
                  <a:lnTo>
                    <a:pt x="181" y="121"/>
                  </a:lnTo>
                  <a:lnTo>
                    <a:pt x="180" y="122"/>
                  </a:lnTo>
                  <a:lnTo>
                    <a:pt x="180" y="123"/>
                  </a:lnTo>
                  <a:lnTo>
                    <a:pt x="180" y="124"/>
                  </a:lnTo>
                  <a:lnTo>
                    <a:pt x="180" y="124"/>
                  </a:lnTo>
                  <a:lnTo>
                    <a:pt x="174" y="128"/>
                  </a:lnTo>
                  <a:lnTo>
                    <a:pt x="173" y="129"/>
                  </a:lnTo>
                  <a:lnTo>
                    <a:pt x="173" y="129"/>
                  </a:lnTo>
                  <a:lnTo>
                    <a:pt x="172" y="131"/>
                  </a:lnTo>
                  <a:lnTo>
                    <a:pt x="172" y="131"/>
                  </a:lnTo>
                  <a:lnTo>
                    <a:pt x="172" y="131"/>
                  </a:lnTo>
                  <a:lnTo>
                    <a:pt x="172" y="131"/>
                  </a:lnTo>
                  <a:lnTo>
                    <a:pt x="170" y="131"/>
                  </a:lnTo>
                  <a:lnTo>
                    <a:pt x="169" y="131"/>
                  </a:lnTo>
                  <a:lnTo>
                    <a:pt x="167" y="129"/>
                  </a:lnTo>
                  <a:lnTo>
                    <a:pt x="166" y="130"/>
                  </a:lnTo>
                  <a:lnTo>
                    <a:pt x="166" y="130"/>
                  </a:lnTo>
                  <a:lnTo>
                    <a:pt x="166" y="131"/>
                  </a:lnTo>
                  <a:lnTo>
                    <a:pt x="166" y="131"/>
                  </a:lnTo>
                  <a:lnTo>
                    <a:pt x="172" y="139"/>
                  </a:lnTo>
                  <a:lnTo>
                    <a:pt x="173" y="141"/>
                  </a:lnTo>
                  <a:lnTo>
                    <a:pt x="173" y="141"/>
                  </a:lnTo>
                  <a:lnTo>
                    <a:pt x="173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5" y="142"/>
                  </a:lnTo>
                  <a:lnTo>
                    <a:pt x="165" y="144"/>
                  </a:lnTo>
                  <a:lnTo>
                    <a:pt x="164" y="144"/>
                  </a:lnTo>
                  <a:lnTo>
                    <a:pt x="163" y="144"/>
                  </a:lnTo>
                  <a:lnTo>
                    <a:pt x="162" y="143"/>
                  </a:lnTo>
                  <a:lnTo>
                    <a:pt x="161" y="142"/>
                  </a:lnTo>
                  <a:lnTo>
                    <a:pt x="161" y="142"/>
                  </a:lnTo>
                  <a:lnTo>
                    <a:pt x="160" y="142"/>
                  </a:lnTo>
                  <a:lnTo>
                    <a:pt x="159" y="142"/>
                  </a:lnTo>
                  <a:lnTo>
                    <a:pt x="159" y="142"/>
                  </a:lnTo>
                  <a:lnTo>
                    <a:pt x="158" y="143"/>
                  </a:lnTo>
                  <a:lnTo>
                    <a:pt x="154" y="150"/>
                  </a:lnTo>
                  <a:lnTo>
                    <a:pt x="153" y="151"/>
                  </a:lnTo>
                  <a:lnTo>
                    <a:pt x="151" y="152"/>
                  </a:lnTo>
                  <a:lnTo>
                    <a:pt x="149" y="153"/>
                  </a:lnTo>
                  <a:lnTo>
                    <a:pt x="149" y="154"/>
                  </a:lnTo>
                  <a:lnTo>
                    <a:pt x="148" y="154"/>
                  </a:lnTo>
                  <a:lnTo>
                    <a:pt x="146" y="155"/>
                  </a:lnTo>
                  <a:lnTo>
                    <a:pt x="145" y="155"/>
                  </a:lnTo>
                  <a:lnTo>
                    <a:pt x="141" y="153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139" y="153"/>
                  </a:lnTo>
                  <a:lnTo>
                    <a:pt x="133" y="156"/>
                  </a:lnTo>
                  <a:lnTo>
                    <a:pt x="131" y="157"/>
                  </a:lnTo>
                  <a:lnTo>
                    <a:pt x="131" y="157"/>
                  </a:lnTo>
                  <a:lnTo>
                    <a:pt x="130" y="158"/>
                  </a:lnTo>
                  <a:lnTo>
                    <a:pt x="130" y="158"/>
                  </a:lnTo>
                  <a:lnTo>
                    <a:pt x="130" y="159"/>
                  </a:lnTo>
                  <a:lnTo>
                    <a:pt x="130" y="159"/>
                  </a:lnTo>
                  <a:lnTo>
                    <a:pt x="140" y="173"/>
                  </a:lnTo>
                  <a:lnTo>
                    <a:pt x="141" y="174"/>
                  </a:lnTo>
                  <a:lnTo>
                    <a:pt x="142" y="174"/>
                  </a:lnTo>
                  <a:lnTo>
                    <a:pt x="142" y="175"/>
                  </a:lnTo>
                  <a:lnTo>
                    <a:pt x="143" y="176"/>
                  </a:lnTo>
                  <a:lnTo>
                    <a:pt x="143" y="177"/>
                  </a:lnTo>
                  <a:lnTo>
                    <a:pt x="143" y="179"/>
                  </a:lnTo>
                  <a:lnTo>
                    <a:pt x="142" y="180"/>
                  </a:lnTo>
                  <a:lnTo>
                    <a:pt x="141" y="181"/>
                  </a:lnTo>
                  <a:lnTo>
                    <a:pt x="140" y="182"/>
                  </a:lnTo>
                  <a:lnTo>
                    <a:pt x="139" y="183"/>
                  </a:lnTo>
                  <a:lnTo>
                    <a:pt x="138" y="186"/>
                  </a:lnTo>
                  <a:lnTo>
                    <a:pt x="138" y="187"/>
                  </a:lnTo>
                  <a:lnTo>
                    <a:pt x="137" y="187"/>
                  </a:lnTo>
                  <a:lnTo>
                    <a:pt x="136" y="188"/>
                  </a:lnTo>
                  <a:lnTo>
                    <a:pt x="122" y="192"/>
                  </a:lnTo>
                  <a:lnTo>
                    <a:pt x="120" y="193"/>
                  </a:lnTo>
                  <a:lnTo>
                    <a:pt x="119" y="193"/>
                  </a:lnTo>
                  <a:lnTo>
                    <a:pt x="118" y="194"/>
                  </a:lnTo>
                  <a:lnTo>
                    <a:pt x="116" y="198"/>
                  </a:lnTo>
                  <a:lnTo>
                    <a:pt x="116" y="198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5" y="200"/>
                  </a:lnTo>
                  <a:lnTo>
                    <a:pt x="114" y="200"/>
                  </a:lnTo>
                  <a:lnTo>
                    <a:pt x="113" y="200"/>
                  </a:lnTo>
                  <a:lnTo>
                    <a:pt x="113" y="200"/>
                  </a:lnTo>
                  <a:lnTo>
                    <a:pt x="113" y="201"/>
                  </a:lnTo>
                  <a:lnTo>
                    <a:pt x="114" y="202"/>
                  </a:lnTo>
                  <a:lnTo>
                    <a:pt x="115" y="204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6"/>
                  </a:lnTo>
                  <a:lnTo>
                    <a:pt x="117" y="209"/>
                  </a:lnTo>
                  <a:lnTo>
                    <a:pt x="117" y="210"/>
                  </a:lnTo>
                  <a:lnTo>
                    <a:pt x="117" y="210"/>
                  </a:lnTo>
                  <a:lnTo>
                    <a:pt x="118" y="211"/>
                  </a:lnTo>
                  <a:lnTo>
                    <a:pt x="121" y="213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19" y="215"/>
                  </a:lnTo>
                  <a:lnTo>
                    <a:pt x="118" y="215"/>
                  </a:lnTo>
                  <a:lnTo>
                    <a:pt x="117" y="215"/>
                  </a:lnTo>
                  <a:lnTo>
                    <a:pt x="116" y="215"/>
                  </a:lnTo>
                  <a:lnTo>
                    <a:pt x="116" y="215"/>
                  </a:lnTo>
                  <a:lnTo>
                    <a:pt x="115" y="215"/>
                  </a:lnTo>
                  <a:lnTo>
                    <a:pt x="115" y="216"/>
                  </a:lnTo>
                  <a:lnTo>
                    <a:pt x="114" y="216"/>
                  </a:lnTo>
                  <a:lnTo>
                    <a:pt x="114" y="217"/>
                  </a:lnTo>
                  <a:lnTo>
                    <a:pt x="114" y="217"/>
                  </a:lnTo>
                  <a:lnTo>
                    <a:pt x="114" y="218"/>
                  </a:lnTo>
                  <a:lnTo>
                    <a:pt x="116" y="226"/>
                  </a:lnTo>
                  <a:lnTo>
                    <a:pt x="116" y="227"/>
                  </a:lnTo>
                  <a:lnTo>
                    <a:pt x="116" y="227"/>
                  </a:lnTo>
                  <a:lnTo>
                    <a:pt x="116" y="228"/>
                  </a:lnTo>
                  <a:lnTo>
                    <a:pt x="117" y="228"/>
                  </a:lnTo>
                  <a:lnTo>
                    <a:pt x="121" y="229"/>
                  </a:lnTo>
                  <a:lnTo>
                    <a:pt x="122" y="229"/>
                  </a:lnTo>
                  <a:lnTo>
                    <a:pt x="123" y="229"/>
                  </a:lnTo>
                  <a:lnTo>
                    <a:pt x="123" y="228"/>
                  </a:lnTo>
                  <a:lnTo>
                    <a:pt x="124" y="228"/>
                  </a:lnTo>
                  <a:lnTo>
                    <a:pt x="126" y="228"/>
                  </a:lnTo>
                  <a:lnTo>
                    <a:pt x="127" y="229"/>
                  </a:lnTo>
                  <a:lnTo>
                    <a:pt x="127" y="230"/>
                  </a:lnTo>
                  <a:lnTo>
                    <a:pt x="128" y="230"/>
                  </a:lnTo>
                  <a:lnTo>
                    <a:pt x="128" y="230"/>
                  </a:lnTo>
                  <a:lnTo>
                    <a:pt x="128" y="232"/>
                  </a:lnTo>
                  <a:lnTo>
                    <a:pt x="128" y="233"/>
                  </a:lnTo>
                  <a:lnTo>
                    <a:pt x="129" y="233"/>
                  </a:lnTo>
                  <a:lnTo>
                    <a:pt x="130" y="234"/>
                  </a:lnTo>
                  <a:lnTo>
                    <a:pt x="130" y="234"/>
                  </a:lnTo>
                  <a:lnTo>
                    <a:pt x="131" y="235"/>
                  </a:lnTo>
                  <a:lnTo>
                    <a:pt x="131" y="235"/>
                  </a:lnTo>
                  <a:lnTo>
                    <a:pt x="132" y="235"/>
                  </a:lnTo>
                  <a:lnTo>
                    <a:pt x="133" y="235"/>
                  </a:lnTo>
                  <a:lnTo>
                    <a:pt x="133" y="235"/>
                  </a:lnTo>
                  <a:lnTo>
                    <a:pt x="134" y="235"/>
                  </a:lnTo>
                  <a:lnTo>
                    <a:pt x="134" y="234"/>
                  </a:lnTo>
                  <a:lnTo>
                    <a:pt x="135" y="233"/>
                  </a:lnTo>
                  <a:lnTo>
                    <a:pt x="135" y="233"/>
                  </a:lnTo>
                  <a:lnTo>
                    <a:pt x="137" y="233"/>
                  </a:lnTo>
                  <a:lnTo>
                    <a:pt x="137" y="233"/>
                  </a:lnTo>
                  <a:lnTo>
                    <a:pt x="138" y="232"/>
                  </a:lnTo>
                  <a:lnTo>
                    <a:pt x="139" y="232"/>
                  </a:lnTo>
                  <a:lnTo>
                    <a:pt x="139" y="232"/>
                  </a:lnTo>
                  <a:lnTo>
                    <a:pt x="140" y="232"/>
                  </a:lnTo>
                  <a:lnTo>
                    <a:pt x="140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3" y="230"/>
                  </a:lnTo>
                  <a:lnTo>
                    <a:pt x="144" y="231"/>
                  </a:lnTo>
                  <a:lnTo>
                    <a:pt x="146" y="232"/>
                  </a:lnTo>
                  <a:lnTo>
                    <a:pt x="147" y="232"/>
                  </a:lnTo>
                  <a:lnTo>
                    <a:pt x="151" y="231"/>
                  </a:lnTo>
                  <a:lnTo>
                    <a:pt x="151" y="231"/>
                  </a:lnTo>
                  <a:lnTo>
                    <a:pt x="152" y="232"/>
                  </a:lnTo>
                  <a:lnTo>
                    <a:pt x="152" y="232"/>
                  </a:lnTo>
                  <a:lnTo>
                    <a:pt x="155" y="230"/>
                  </a:lnTo>
                  <a:lnTo>
                    <a:pt x="157" y="230"/>
                  </a:lnTo>
                  <a:lnTo>
                    <a:pt x="158" y="230"/>
                  </a:lnTo>
                  <a:lnTo>
                    <a:pt x="158" y="231"/>
                  </a:lnTo>
                  <a:lnTo>
                    <a:pt x="159" y="234"/>
                  </a:lnTo>
                  <a:lnTo>
                    <a:pt x="160" y="235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8" y="241"/>
                  </a:lnTo>
                  <a:lnTo>
                    <a:pt x="170" y="241"/>
                  </a:lnTo>
                  <a:lnTo>
                    <a:pt x="171" y="241"/>
                  </a:lnTo>
                  <a:lnTo>
                    <a:pt x="172" y="241"/>
                  </a:lnTo>
                  <a:lnTo>
                    <a:pt x="172" y="240"/>
                  </a:lnTo>
                  <a:lnTo>
                    <a:pt x="172" y="239"/>
                  </a:lnTo>
                  <a:lnTo>
                    <a:pt x="172" y="238"/>
                  </a:lnTo>
                  <a:lnTo>
                    <a:pt x="172" y="238"/>
                  </a:lnTo>
                  <a:lnTo>
                    <a:pt x="172" y="237"/>
                  </a:lnTo>
                  <a:lnTo>
                    <a:pt x="171" y="236"/>
                  </a:lnTo>
                  <a:lnTo>
                    <a:pt x="171" y="235"/>
                  </a:lnTo>
                  <a:lnTo>
                    <a:pt x="171" y="235"/>
                  </a:lnTo>
                  <a:lnTo>
                    <a:pt x="171" y="235"/>
                  </a:lnTo>
                  <a:lnTo>
                    <a:pt x="171" y="235"/>
                  </a:lnTo>
                  <a:lnTo>
                    <a:pt x="172" y="234"/>
                  </a:lnTo>
                  <a:lnTo>
                    <a:pt x="174" y="232"/>
                  </a:lnTo>
                  <a:lnTo>
                    <a:pt x="176" y="232"/>
                  </a:lnTo>
                  <a:lnTo>
                    <a:pt x="177" y="232"/>
                  </a:lnTo>
                  <a:lnTo>
                    <a:pt x="177" y="231"/>
                  </a:lnTo>
                  <a:lnTo>
                    <a:pt x="178" y="230"/>
                  </a:lnTo>
                  <a:lnTo>
                    <a:pt x="178" y="230"/>
                  </a:lnTo>
                  <a:lnTo>
                    <a:pt x="179" y="229"/>
                  </a:lnTo>
                  <a:lnTo>
                    <a:pt x="180" y="228"/>
                  </a:lnTo>
                  <a:lnTo>
                    <a:pt x="181" y="228"/>
                  </a:lnTo>
                  <a:lnTo>
                    <a:pt x="182" y="228"/>
                  </a:lnTo>
                  <a:lnTo>
                    <a:pt x="185" y="228"/>
                  </a:lnTo>
                  <a:lnTo>
                    <a:pt x="192" y="228"/>
                  </a:lnTo>
                  <a:lnTo>
                    <a:pt x="191" y="231"/>
                  </a:lnTo>
                  <a:lnTo>
                    <a:pt x="191" y="232"/>
                  </a:lnTo>
                  <a:lnTo>
                    <a:pt x="191" y="237"/>
                  </a:lnTo>
                  <a:lnTo>
                    <a:pt x="192" y="237"/>
                  </a:lnTo>
                  <a:lnTo>
                    <a:pt x="192" y="238"/>
                  </a:lnTo>
                  <a:lnTo>
                    <a:pt x="193" y="241"/>
                  </a:lnTo>
                  <a:lnTo>
                    <a:pt x="193" y="242"/>
                  </a:lnTo>
                  <a:lnTo>
                    <a:pt x="193" y="242"/>
                  </a:lnTo>
                  <a:lnTo>
                    <a:pt x="193" y="244"/>
                  </a:lnTo>
                  <a:lnTo>
                    <a:pt x="193" y="245"/>
                  </a:lnTo>
                  <a:lnTo>
                    <a:pt x="194" y="246"/>
                  </a:lnTo>
                  <a:lnTo>
                    <a:pt x="194" y="248"/>
                  </a:lnTo>
                  <a:lnTo>
                    <a:pt x="194" y="248"/>
                  </a:lnTo>
                  <a:lnTo>
                    <a:pt x="194" y="250"/>
                  </a:lnTo>
                  <a:lnTo>
                    <a:pt x="193" y="256"/>
                  </a:lnTo>
                  <a:lnTo>
                    <a:pt x="193" y="256"/>
                  </a:lnTo>
                  <a:lnTo>
                    <a:pt x="193" y="257"/>
                  </a:lnTo>
                  <a:lnTo>
                    <a:pt x="193" y="258"/>
                  </a:lnTo>
                  <a:lnTo>
                    <a:pt x="194" y="259"/>
                  </a:lnTo>
                  <a:lnTo>
                    <a:pt x="194" y="260"/>
                  </a:lnTo>
                  <a:lnTo>
                    <a:pt x="194" y="260"/>
                  </a:lnTo>
                  <a:lnTo>
                    <a:pt x="195" y="260"/>
                  </a:lnTo>
                  <a:lnTo>
                    <a:pt x="196" y="261"/>
                  </a:lnTo>
                  <a:lnTo>
                    <a:pt x="197" y="261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8" y="263"/>
                  </a:lnTo>
                  <a:lnTo>
                    <a:pt x="198" y="264"/>
                  </a:lnTo>
                  <a:lnTo>
                    <a:pt x="198" y="265"/>
                  </a:lnTo>
                  <a:lnTo>
                    <a:pt x="197" y="265"/>
                  </a:lnTo>
                  <a:lnTo>
                    <a:pt x="186" y="272"/>
                  </a:lnTo>
                  <a:lnTo>
                    <a:pt x="186" y="273"/>
                  </a:lnTo>
                  <a:lnTo>
                    <a:pt x="186" y="274"/>
                  </a:lnTo>
                  <a:lnTo>
                    <a:pt x="186" y="275"/>
                  </a:lnTo>
                  <a:lnTo>
                    <a:pt x="186" y="276"/>
                  </a:lnTo>
                  <a:lnTo>
                    <a:pt x="185" y="279"/>
                  </a:lnTo>
                  <a:lnTo>
                    <a:pt x="186" y="281"/>
                  </a:lnTo>
                  <a:lnTo>
                    <a:pt x="186" y="283"/>
                  </a:lnTo>
                  <a:lnTo>
                    <a:pt x="186" y="284"/>
                  </a:lnTo>
                  <a:lnTo>
                    <a:pt x="186" y="286"/>
                  </a:lnTo>
                  <a:lnTo>
                    <a:pt x="187" y="288"/>
                  </a:lnTo>
                  <a:lnTo>
                    <a:pt x="188" y="289"/>
                  </a:lnTo>
                  <a:lnTo>
                    <a:pt x="189" y="290"/>
                  </a:lnTo>
                  <a:lnTo>
                    <a:pt x="190" y="290"/>
                  </a:lnTo>
                  <a:lnTo>
                    <a:pt x="193" y="291"/>
                  </a:lnTo>
                  <a:lnTo>
                    <a:pt x="193" y="291"/>
                  </a:lnTo>
                  <a:lnTo>
                    <a:pt x="194" y="291"/>
                  </a:lnTo>
                  <a:lnTo>
                    <a:pt x="194" y="292"/>
                  </a:lnTo>
                  <a:lnTo>
                    <a:pt x="195" y="293"/>
                  </a:lnTo>
                  <a:lnTo>
                    <a:pt x="196" y="295"/>
                  </a:lnTo>
                  <a:lnTo>
                    <a:pt x="196" y="295"/>
                  </a:lnTo>
                  <a:lnTo>
                    <a:pt x="197" y="296"/>
                  </a:lnTo>
                  <a:lnTo>
                    <a:pt x="198" y="296"/>
                  </a:lnTo>
                  <a:lnTo>
                    <a:pt x="198" y="296"/>
                  </a:lnTo>
                  <a:lnTo>
                    <a:pt x="199" y="296"/>
                  </a:lnTo>
                  <a:lnTo>
                    <a:pt x="200" y="296"/>
                  </a:lnTo>
                  <a:lnTo>
                    <a:pt x="205" y="295"/>
                  </a:lnTo>
                  <a:lnTo>
                    <a:pt x="205" y="295"/>
                  </a:lnTo>
                  <a:lnTo>
                    <a:pt x="206" y="295"/>
                  </a:lnTo>
                  <a:lnTo>
                    <a:pt x="206" y="295"/>
                  </a:lnTo>
                  <a:lnTo>
                    <a:pt x="207" y="296"/>
                  </a:lnTo>
                  <a:lnTo>
                    <a:pt x="207" y="300"/>
                  </a:lnTo>
                  <a:lnTo>
                    <a:pt x="207" y="301"/>
                  </a:lnTo>
                  <a:lnTo>
                    <a:pt x="208" y="302"/>
                  </a:lnTo>
                  <a:lnTo>
                    <a:pt x="214" y="302"/>
                  </a:lnTo>
                  <a:lnTo>
                    <a:pt x="215" y="303"/>
                  </a:lnTo>
                  <a:lnTo>
                    <a:pt x="215" y="304"/>
                  </a:lnTo>
                  <a:lnTo>
                    <a:pt x="216" y="304"/>
                  </a:lnTo>
                  <a:lnTo>
                    <a:pt x="217" y="304"/>
                  </a:lnTo>
                  <a:lnTo>
                    <a:pt x="217" y="305"/>
                  </a:lnTo>
                  <a:lnTo>
                    <a:pt x="218" y="305"/>
                  </a:lnTo>
                  <a:lnTo>
                    <a:pt x="219" y="305"/>
                  </a:lnTo>
                  <a:lnTo>
                    <a:pt x="227" y="303"/>
                  </a:lnTo>
                  <a:lnTo>
                    <a:pt x="228" y="302"/>
                  </a:lnTo>
                  <a:lnTo>
                    <a:pt x="234" y="301"/>
                  </a:lnTo>
                  <a:lnTo>
                    <a:pt x="235" y="302"/>
                  </a:lnTo>
                  <a:lnTo>
                    <a:pt x="236" y="304"/>
                  </a:lnTo>
                  <a:lnTo>
                    <a:pt x="241" y="314"/>
                  </a:lnTo>
                  <a:lnTo>
                    <a:pt x="244" y="318"/>
                  </a:lnTo>
                  <a:lnTo>
                    <a:pt x="249" y="325"/>
                  </a:lnTo>
                  <a:lnTo>
                    <a:pt x="251" y="326"/>
                  </a:lnTo>
                  <a:lnTo>
                    <a:pt x="250" y="327"/>
                  </a:lnTo>
                  <a:lnTo>
                    <a:pt x="249" y="327"/>
                  </a:lnTo>
                  <a:lnTo>
                    <a:pt x="248" y="327"/>
                  </a:lnTo>
                  <a:lnTo>
                    <a:pt x="248" y="328"/>
                  </a:lnTo>
                  <a:lnTo>
                    <a:pt x="248" y="328"/>
                  </a:lnTo>
                  <a:lnTo>
                    <a:pt x="248" y="329"/>
                  </a:lnTo>
                  <a:lnTo>
                    <a:pt x="247" y="330"/>
                  </a:lnTo>
                  <a:lnTo>
                    <a:pt x="247" y="330"/>
                  </a:lnTo>
                  <a:lnTo>
                    <a:pt x="247" y="332"/>
                  </a:lnTo>
                  <a:lnTo>
                    <a:pt x="247" y="332"/>
                  </a:lnTo>
                  <a:lnTo>
                    <a:pt x="247" y="333"/>
                  </a:lnTo>
                  <a:lnTo>
                    <a:pt x="248" y="333"/>
                  </a:lnTo>
                  <a:lnTo>
                    <a:pt x="248" y="334"/>
                  </a:lnTo>
                  <a:lnTo>
                    <a:pt x="248" y="335"/>
                  </a:lnTo>
                  <a:lnTo>
                    <a:pt x="247" y="336"/>
                  </a:lnTo>
                  <a:lnTo>
                    <a:pt x="246" y="337"/>
                  </a:lnTo>
                  <a:lnTo>
                    <a:pt x="244" y="339"/>
                  </a:lnTo>
                  <a:lnTo>
                    <a:pt x="243" y="340"/>
                  </a:lnTo>
                  <a:lnTo>
                    <a:pt x="243" y="340"/>
                  </a:lnTo>
                  <a:lnTo>
                    <a:pt x="242" y="340"/>
                  </a:lnTo>
                  <a:lnTo>
                    <a:pt x="238" y="342"/>
                  </a:lnTo>
                  <a:lnTo>
                    <a:pt x="236" y="342"/>
                  </a:lnTo>
                  <a:lnTo>
                    <a:pt x="235" y="342"/>
                  </a:lnTo>
                  <a:lnTo>
                    <a:pt x="234" y="345"/>
                  </a:lnTo>
                  <a:lnTo>
                    <a:pt x="233" y="346"/>
                  </a:lnTo>
                  <a:lnTo>
                    <a:pt x="233" y="347"/>
                  </a:lnTo>
                  <a:lnTo>
                    <a:pt x="232" y="348"/>
                  </a:lnTo>
                  <a:lnTo>
                    <a:pt x="232" y="350"/>
                  </a:lnTo>
                  <a:lnTo>
                    <a:pt x="231" y="351"/>
                  </a:lnTo>
                  <a:lnTo>
                    <a:pt x="231" y="351"/>
                  </a:lnTo>
                  <a:lnTo>
                    <a:pt x="229" y="352"/>
                  </a:lnTo>
                  <a:lnTo>
                    <a:pt x="229" y="354"/>
                  </a:lnTo>
                  <a:lnTo>
                    <a:pt x="228" y="356"/>
                  </a:lnTo>
                  <a:lnTo>
                    <a:pt x="227" y="356"/>
                  </a:lnTo>
                  <a:lnTo>
                    <a:pt x="227" y="357"/>
                  </a:lnTo>
                  <a:lnTo>
                    <a:pt x="227" y="358"/>
                  </a:lnTo>
                  <a:lnTo>
                    <a:pt x="226" y="358"/>
                  </a:lnTo>
                  <a:lnTo>
                    <a:pt x="225" y="358"/>
                  </a:lnTo>
                  <a:lnTo>
                    <a:pt x="225" y="358"/>
                  </a:lnTo>
                  <a:lnTo>
                    <a:pt x="224" y="358"/>
                  </a:lnTo>
                  <a:lnTo>
                    <a:pt x="221" y="357"/>
                  </a:lnTo>
                  <a:lnTo>
                    <a:pt x="220" y="357"/>
                  </a:lnTo>
                  <a:lnTo>
                    <a:pt x="217" y="358"/>
                  </a:lnTo>
                  <a:lnTo>
                    <a:pt x="215" y="358"/>
                  </a:lnTo>
                  <a:lnTo>
                    <a:pt x="213" y="358"/>
                  </a:lnTo>
                  <a:lnTo>
                    <a:pt x="210" y="358"/>
                  </a:lnTo>
                  <a:lnTo>
                    <a:pt x="209" y="358"/>
                  </a:lnTo>
                  <a:lnTo>
                    <a:pt x="207" y="358"/>
                  </a:lnTo>
                  <a:lnTo>
                    <a:pt x="205" y="358"/>
                  </a:lnTo>
                  <a:lnTo>
                    <a:pt x="203" y="358"/>
                  </a:lnTo>
                  <a:lnTo>
                    <a:pt x="201" y="358"/>
                  </a:lnTo>
                  <a:lnTo>
                    <a:pt x="201" y="358"/>
                  </a:lnTo>
                  <a:lnTo>
                    <a:pt x="200" y="358"/>
                  </a:lnTo>
                  <a:lnTo>
                    <a:pt x="196" y="358"/>
                  </a:lnTo>
                  <a:lnTo>
                    <a:pt x="194" y="358"/>
                  </a:lnTo>
                  <a:lnTo>
                    <a:pt x="193" y="358"/>
                  </a:lnTo>
                  <a:lnTo>
                    <a:pt x="192" y="358"/>
                  </a:lnTo>
                  <a:lnTo>
                    <a:pt x="192" y="358"/>
                  </a:lnTo>
                  <a:lnTo>
                    <a:pt x="191" y="358"/>
                  </a:lnTo>
                  <a:lnTo>
                    <a:pt x="190" y="359"/>
                  </a:lnTo>
                  <a:lnTo>
                    <a:pt x="189" y="359"/>
                  </a:lnTo>
                  <a:lnTo>
                    <a:pt x="189" y="360"/>
                  </a:lnTo>
                  <a:lnTo>
                    <a:pt x="187" y="364"/>
                  </a:lnTo>
                  <a:lnTo>
                    <a:pt x="187" y="364"/>
                  </a:lnTo>
                  <a:lnTo>
                    <a:pt x="187" y="365"/>
                  </a:lnTo>
                  <a:lnTo>
                    <a:pt x="184" y="366"/>
                  </a:lnTo>
                  <a:lnTo>
                    <a:pt x="183" y="367"/>
                  </a:lnTo>
                  <a:lnTo>
                    <a:pt x="183" y="368"/>
                  </a:lnTo>
                  <a:lnTo>
                    <a:pt x="182" y="370"/>
                  </a:lnTo>
                  <a:lnTo>
                    <a:pt x="181" y="372"/>
                  </a:lnTo>
                  <a:lnTo>
                    <a:pt x="180" y="373"/>
                  </a:lnTo>
                  <a:lnTo>
                    <a:pt x="179" y="374"/>
                  </a:lnTo>
                  <a:lnTo>
                    <a:pt x="178" y="375"/>
                  </a:lnTo>
                  <a:lnTo>
                    <a:pt x="178" y="375"/>
                  </a:lnTo>
                  <a:lnTo>
                    <a:pt x="177" y="377"/>
                  </a:lnTo>
                  <a:lnTo>
                    <a:pt x="176" y="377"/>
                  </a:lnTo>
                  <a:lnTo>
                    <a:pt x="175" y="379"/>
                  </a:lnTo>
                  <a:lnTo>
                    <a:pt x="173" y="380"/>
                  </a:lnTo>
                  <a:lnTo>
                    <a:pt x="173" y="380"/>
                  </a:lnTo>
                  <a:lnTo>
                    <a:pt x="172" y="381"/>
                  </a:lnTo>
                  <a:lnTo>
                    <a:pt x="172" y="382"/>
                  </a:lnTo>
                  <a:lnTo>
                    <a:pt x="171" y="383"/>
                  </a:lnTo>
                  <a:lnTo>
                    <a:pt x="170" y="384"/>
                  </a:lnTo>
                  <a:lnTo>
                    <a:pt x="170" y="383"/>
                  </a:lnTo>
                  <a:lnTo>
                    <a:pt x="169" y="382"/>
                  </a:lnTo>
                  <a:lnTo>
                    <a:pt x="168" y="381"/>
                  </a:lnTo>
                  <a:lnTo>
                    <a:pt x="168" y="381"/>
                  </a:lnTo>
                  <a:lnTo>
                    <a:pt x="168" y="380"/>
                  </a:lnTo>
                  <a:lnTo>
                    <a:pt x="168" y="378"/>
                  </a:lnTo>
                  <a:lnTo>
                    <a:pt x="168" y="376"/>
                  </a:lnTo>
                  <a:lnTo>
                    <a:pt x="167" y="375"/>
                  </a:lnTo>
                  <a:lnTo>
                    <a:pt x="166" y="373"/>
                  </a:lnTo>
                  <a:lnTo>
                    <a:pt x="165" y="374"/>
                  </a:lnTo>
                  <a:lnTo>
                    <a:pt x="165" y="375"/>
                  </a:lnTo>
                  <a:lnTo>
                    <a:pt x="164" y="377"/>
                  </a:lnTo>
                  <a:lnTo>
                    <a:pt x="164" y="377"/>
                  </a:lnTo>
                  <a:lnTo>
                    <a:pt x="163" y="378"/>
                  </a:lnTo>
                  <a:lnTo>
                    <a:pt x="162" y="379"/>
                  </a:lnTo>
                  <a:lnTo>
                    <a:pt x="162" y="379"/>
                  </a:lnTo>
                  <a:lnTo>
                    <a:pt x="162" y="380"/>
                  </a:lnTo>
                  <a:lnTo>
                    <a:pt x="161" y="381"/>
                  </a:lnTo>
                  <a:lnTo>
                    <a:pt x="161" y="381"/>
                  </a:lnTo>
                  <a:lnTo>
                    <a:pt x="159" y="384"/>
                  </a:lnTo>
                  <a:lnTo>
                    <a:pt x="159" y="384"/>
                  </a:lnTo>
                  <a:lnTo>
                    <a:pt x="158" y="385"/>
                  </a:lnTo>
                  <a:lnTo>
                    <a:pt x="158" y="386"/>
                  </a:lnTo>
                  <a:lnTo>
                    <a:pt x="159" y="387"/>
                  </a:lnTo>
                  <a:lnTo>
                    <a:pt x="159" y="387"/>
                  </a:lnTo>
                  <a:lnTo>
                    <a:pt x="159" y="387"/>
                  </a:lnTo>
                  <a:lnTo>
                    <a:pt x="160" y="388"/>
                  </a:lnTo>
                  <a:lnTo>
                    <a:pt x="161" y="389"/>
                  </a:lnTo>
                  <a:lnTo>
                    <a:pt x="161" y="390"/>
                  </a:lnTo>
                  <a:lnTo>
                    <a:pt x="161" y="390"/>
                  </a:lnTo>
                  <a:lnTo>
                    <a:pt x="160" y="391"/>
                  </a:lnTo>
                  <a:lnTo>
                    <a:pt x="159" y="392"/>
                  </a:lnTo>
                  <a:lnTo>
                    <a:pt x="158" y="393"/>
                  </a:lnTo>
                  <a:lnTo>
                    <a:pt x="158" y="393"/>
                  </a:lnTo>
                  <a:lnTo>
                    <a:pt x="158" y="393"/>
                  </a:lnTo>
                  <a:lnTo>
                    <a:pt x="157" y="393"/>
                  </a:lnTo>
                  <a:lnTo>
                    <a:pt x="154" y="392"/>
                  </a:lnTo>
                  <a:lnTo>
                    <a:pt x="154" y="391"/>
                  </a:lnTo>
                  <a:lnTo>
                    <a:pt x="153" y="392"/>
                  </a:lnTo>
                  <a:lnTo>
                    <a:pt x="152" y="392"/>
                  </a:lnTo>
                  <a:lnTo>
                    <a:pt x="152" y="392"/>
                  </a:lnTo>
                  <a:lnTo>
                    <a:pt x="151" y="393"/>
                  </a:lnTo>
                  <a:lnTo>
                    <a:pt x="149" y="393"/>
                  </a:lnTo>
                  <a:lnTo>
                    <a:pt x="148" y="393"/>
                  </a:lnTo>
                  <a:lnTo>
                    <a:pt x="146" y="394"/>
                  </a:lnTo>
                  <a:lnTo>
                    <a:pt x="145" y="394"/>
                  </a:lnTo>
                  <a:lnTo>
                    <a:pt x="144" y="394"/>
                  </a:lnTo>
                  <a:lnTo>
                    <a:pt x="144" y="396"/>
                  </a:lnTo>
                  <a:lnTo>
                    <a:pt x="144" y="399"/>
                  </a:lnTo>
                  <a:lnTo>
                    <a:pt x="144" y="399"/>
                  </a:lnTo>
                  <a:lnTo>
                    <a:pt x="144" y="400"/>
                  </a:lnTo>
                  <a:lnTo>
                    <a:pt x="144" y="401"/>
                  </a:lnTo>
                  <a:lnTo>
                    <a:pt x="143" y="401"/>
                  </a:lnTo>
                  <a:lnTo>
                    <a:pt x="141" y="403"/>
                  </a:lnTo>
                  <a:lnTo>
                    <a:pt x="140" y="403"/>
                  </a:lnTo>
                  <a:lnTo>
                    <a:pt x="140" y="404"/>
                  </a:lnTo>
                  <a:lnTo>
                    <a:pt x="140" y="406"/>
                  </a:lnTo>
                  <a:lnTo>
                    <a:pt x="139" y="408"/>
                  </a:lnTo>
                  <a:lnTo>
                    <a:pt x="138" y="408"/>
                  </a:lnTo>
                  <a:lnTo>
                    <a:pt x="138" y="408"/>
                  </a:lnTo>
                  <a:lnTo>
                    <a:pt x="138" y="410"/>
                  </a:lnTo>
                  <a:lnTo>
                    <a:pt x="138" y="411"/>
                  </a:lnTo>
                  <a:lnTo>
                    <a:pt x="138" y="414"/>
                  </a:lnTo>
                  <a:lnTo>
                    <a:pt x="137" y="414"/>
                  </a:lnTo>
                  <a:lnTo>
                    <a:pt x="137" y="415"/>
                  </a:lnTo>
                  <a:lnTo>
                    <a:pt x="137" y="415"/>
                  </a:lnTo>
                  <a:lnTo>
                    <a:pt x="134" y="418"/>
                  </a:lnTo>
                  <a:lnTo>
                    <a:pt x="134" y="418"/>
                  </a:lnTo>
                  <a:lnTo>
                    <a:pt x="133" y="419"/>
                  </a:lnTo>
                  <a:lnTo>
                    <a:pt x="133" y="420"/>
                  </a:lnTo>
                  <a:lnTo>
                    <a:pt x="133" y="421"/>
                  </a:lnTo>
                  <a:lnTo>
                    <a:pt x="133" y="421"/>
                  </a:lnTo>
                  <a:lnTo>
                    <a:pt x="131" y="424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8" y="428"/>
                  </a:lnTo>
                  <a:lnTo>
                    <a:pt x="128" y="428"/>
                  </a:lnTo>
                  <a:lnTo>
                    <a:pt x="128" y="429"/>
                  </a:lnTo>
                  <a:lnTo>
                    <a:pt x="127" y="431"/>
                  </a:lnTo>
                  <a:lnTo>
                    <a:pt x="124" y="433"/>
                  </a:lnTo>
                  <a:lnTo>
                    <a:pt x="120" y="435"/>
                  </a:lnTo>
                  <a:lnTo>
                    <a:pt x="117" y="435"/>
                  </a:lnTo>
                  <a:lnTo>
                    <a:pt x="116" y="435"/>
                  </a:lnTo>
                  <a:lnTo>
                    <a:pt x="116" y="438"/>
                  </a:lnTo>
                  <a:lnTo>
                    <a:pt x="114" y="439"/>
                  </a:lnTo>
                  <a:lnTo>
                    <a:pt x="113" y="440"/>
                  </a:lnTo>
                  <a:lnTo>
                    <a:pt x="112" y="441"/>
                  </a:lnTo>
                  <a:lnTo>
                    <a:pt x="112" y="442"/>
                  </a:lnTo>
                  <a:lnTo>
                    <a:pt x="110" y="445"/>
                  </a:lnTo>
                  <a:lnTo>
                    <a:pt x="109" y="446"/>
                  </a:lnTo>
                  <a:lnTo>
                    <a:pt x="109" y="447"/>
                  </a:lnTo>
                  <a:lnTo>
                    <a:pt x="109" y="447"/>
                  </a:lnTo>
                  <a:lnTo>
                    <a:pt x="109" y="448"/>
                  </a:lnTo>
                  <a:lnTo>
                    <a:pt x="109" y="449"/>
                  </a:lnTo>
                  <a:lnTo>
                    <a:pt x="108" y="449"/>
                  </a:lnTo>
                  <a:lnTo>
                    <a:pt x="108" y="449"/>
                  </a:lnTo>
                  <a:lnTo>
                    <a:pt x="107" y="451"/>
                  </a:lnTo>
                  <a:lnTo>
                    <a:pt x="107" y="452"/>
                  </a:lnTo>
                  <a:lnTo>
                    <a:pt x="107" y="452"/>
                  </a:lnTo>
                  <a:lnTo>
                    <a:pt x="105" y="454"/>
                  </a:lnTo>
                  <a:lnTo>
                    <a:pt x="105" y="455"/>
                  </a:lnTo>
                  <a:lnTo>
                    <a:pt x="105" y="455"/>
                  </a:lnTo>
                  <a:lnTo>
                    <a:pt x="105" y="456"/>
                  </a:lnTo>
                  <a:lnTo>
                    <a:pt x="105" y="456"/>
                  </a:lnTo>
                  <a:lnTo>
                    <a:pt x="106" y="457"/>
                  </a:lnTo>
                  <a:lnTo>
                    <a:pt x="106" y="457"/>
                  </a:lnTo>
                  <a:lnTo>
                    <a:pt x="106" y="459"/>
                  </a:lnTo>
                  <a:lnTo>
                    <a:pt x="108" y="463"/>
                  </a:lnTo>
                  <a:lnTo>
                    <a:pt x="109" y="464"/>
                  </a:lnTo>
                  <a:lnTo>
                    <a:pt x="109" y="465"/>
                  </a:lnTo>
                  <a:lnTo>
                    <a:pt x="109" y="466"/>
                  </a:lnTo>
                  <a:lnTo>
                    <a:pt x="109" y="467"/>
                  </a:lnTo>
                  <a:lnTo>
                    <a:pt x="109" y="468"/>
                  </a:lnTo>
                  <a:lnTo>
                    <a:pt x="109" y="468"/>
                  </a:lnTo>
                  <a:lnTo>
                    <a:pt x="110" y="468"/>
                  </a:lnTo>
                  <a:lnTo>
                    <a:pt x="111" y="468"/>
                  </a:lnTo>
                  <a:lnTo>
                    <a:pt x="111" y="468"/>
                  </a:lnTo>
                  <a:lnTo>
                    <a:pt x="112" y="468"/>
                  </a:lnTo>
                  <a:lnTo>
                    <a:pt x="112" y="469"/>
                  </a:lnTo>
                  <a:lnTo>
                    <a:pt x="113" y="470"/>
                  </a:lnTo>
                  <a:lnTo>
                    <a:pt x="114" y="470"/>
                  </a:lnTo>
                  <a:lnTo>
                    <a:pt x="115" y="471"/>
                  </a:lnTo>
                  <a:lnTo>
                    <a:pt x="115" y="471"/>
                  </a:lnTo>
                  <a:lnTo>
                    <a:pt x="115" y="472"/>
                  </a:lnTo>
                  <a:lnTo>
                    <a:pt x="115" y="473"/>
                  </a:lnTo>
                  <a:lnTo>
                    <a:pt x="116" y="478"/>
                  </a:lnTo>
                  <a:lnTo>
                    <a:pt x="112" y="480"/>
                  </a:lnTo>
                  <a:lnTo>
                    <a:pt x="110" y="481"/>
                  </a:lnTo>
                  <a:lnTo>
                    <a:pt x="110" y="482"/>
                  </a:lnTo>
                  <a:lnTo>
                    <a:pt x="109" y="483"/>
                  </a:lnTo>
                  <a:lnTo>
                    <a:pt x="109" y="484"/>
                  </a:lnTo>
                  <a:lnTo>
                    <a:pt x="109" y="484"/>
                  </a:lnTo>
                  <a:lnTo>
                    <a:pt x="108" y="484"/>
                  </a:lnTo>
                  <a:lnTo>
                    <a:pt x="107" y="484"/>
                  </a:lnTo>
                  <a:lnTo>
                    <a:pt x="107" y="484"/>
                  </a:lnTo>
                  <a:lnTo>
                    <a:pt x="106" y="483"/>
                  </a:lnTo>
                  <a:lnTo>
                    <a:pt x="105" y="482"/>
                  </a:lnTo>
                  <a:lnTo>
                    <a:pt x="105" y="482"/>
                  </a:lnTo>
                  <a:lnTo>
                    <a:pt x="104" y="480"/>
                  </a:lnTo>
                  <a:lnTo>
                    <a:pt x="103" y="477"/>
                  </a:lnTo>
                  <a:lnTo>
                    <a:pt x="102" y="477"/>
                  </a:lnTo>
                  <a:lnTo>
                    <a:pt x="102" y="477"/>
                  </a:lnTo>
                  <a:lnTo>
                    <a:pt x="101" y="477"/>
                  </a:lnTo>
                  <a:lnTo>
                    <a:pt x="100" y="477"/>
                  </a:lnTo>
                  <a:lnTo>
                    <a:pt x="99" y="476"/>
                  </a:lnTo>
                  <a:lnTo>
                    <a:pt x="98" y="477"/>
                  </a:lnTo>
                  <a:lnTo>
                    <a:pt x="97" y="477"/>
                  </a:lnTo>
                  <a:lnTo>
                    <a:pt x="96" y="477"/>
                  </a:lnTo>
                  <a:lnTo>
                    <a:pt x="96" y="476"/>
                  </a:lnTo>
                  <a:lnTo>
                    <a:pt x="95" y="476"/>
                  </a:lnTo>
                  <a:lnTo>
                    <a:pt x="95" y="477"/>
                  </a:lnTo>
                  <a:lnTo>
                    <a:pt x="93" y="478"/>
                  </a:lnTo>
                  <a:lnTo>
                    <a:pt x="92" y="479"/>
                  </a:lnTo>
                  <a:lnTo>
                    <a:pt x="91" y="481"/>
                  </a:lnTo>
                  <a:lnTo>
                    <a:pt x="91" y="482"/>
                  </a:lnTo>
                  <a:lnTo>
                    <a:pt x="91" y="482"/>
                  </a:lnTo>
                  <a:lnTo>
                    <a:pt x="89" y="483"/>
                  </a:lnTo>
                  <a:lnTo>
                    <a:pt x="89" y="484"/>
                  </a:lnTo>
                  <a:lnTo>
                    <a:pt x="89" y="484"/>
                  </a:lnTo>
                  <a:lnTo>
                    <a:pt x="88" y="484"/>
                  </a:lnTo>
                  <a:lnTo>
                    <a:pt x="86" y="484"/>
                  </a:lnTo>
                  <a:lnTo>
                    <a:pt x="85" y="485"/>
                  </a:lnTo>
                  <a:lnTo>
                    <a:pt x="85" y="485"/>
                  </a:lnTo>
                  <a:lnTo>
                    <a:pt x="84" y="484"/>
                  </a:lnTo>
                  <a:lnTo>
                    <a:pt x="84" y="484"/>
                  </a:lnTo>
                  <a:lnTo>
                    <a:pt x="84" y="484"/>
                  </a:lnTo>
                  <a:lnTo>
                    <a:pt x="85" y="484"/>
                  </a:lnTo>
                  <a:lnTo>
                    <a:pt x="85" y="483"/>
                  </a:lnTo>
                  <a:lnTo>
                    <a:pt x="84" y="482"/>
                  </a:lnTo>
                  <a:lnTo>
                    <a:pt x="83" y="480"/>
                  </a:lnTo>
                  <a:lnTo>
                    <a:pt x="81" y="479"/>
                  </a:lnTo>
                  <a:lnTo>
                    <a:pt x="80" y="478"/>
                  </a:lnTo>
                  <a:lnTo>
                    <a:pt x="79" y="478"/>
                  </a:lnTo>
                  <a:lnTo>
                    <a:pt x="78" y="479"/>
                  </a:lnTo>
                  <a:lnTo>
                    <a:pt x="77" y="479"/>
                  </a:lnTo>
                  <a:lnTo>
                    <a:pt x="76" y="479"/>
                  </a:lnTo>
                  <a:lnTo>
                    <a:pt x="74" y="478"/>
                  </a:lnTo>
                  <a:lnTo>
                    <a:pt x="73" y="478"/>
                  </a:lnTo>
                  <a:lnTo>
                    <a:pt x="72" y="478"/>
                  </a:lnTo>
                  <a:lnTo>
                    <a:pt x="70" y="478"/>
                  </a:lnTo>
                  <a:lnTo>
                    <a:pt x="68" y="480"/>
                  </a:lnTo>
                  <a:lnTo>
                    <a:pt x="67" y="480"/>
                  </a:lnTo>
                  <a:lnTo>
                    <a:pt x="65" y="480"/>
                  </a:lnTo>
                  <a:lnTo>
                    <a:pt x="64" y="479"/>
                  </a:lnTo>
                  <a:lnTo>
                    <a:pt x="63" y="479"/>
                  </a:lnTo>
                  <a:lnTo>
                    <a:pt x="56" y="474"/>
                  </a:lnTo>
                  <a:lnTo>
                    <a:pt x="55" y="474"/>
                  </a:lnTo>
                  <a:lnTo>
                    <a:pt x="54" y="473"/>
                  </a:lnTo>
                  <a:lnTo>
                    <a:pt x="53" y="473"/>
                  </a:lnTo>
                  <a:lnTo>
                    <a:pt x="53" y="473"/>
                  </a:lnTo>
                  <a:lnTo>
                    <a:pt x="53" y="473"/>
                  </a:lnTo>
                  <a:lnTo>
                    <a:pt x="52" y="472"/>
                  </a:lnTo>
                  <a:lnTo>
                    <a:pt x="52" y="471"/>
                  </a:lnTo>
                  <a:lnTo>
                    <a:pt x="51" y="471"/>
                  </a:lnTo>
                  <a:lnTo>
                    <a:pt x="50" y="472"/>
                  </a:lnTo>
                  <a:lnTo>
                    <a:pt x="49" y="472"/>
                  </a:lnTo>
                  <a:lnTo>
                    <a:pt x="47" y="471"/>
                  </a:lnTo>
                  <a:lnTo>
                    <a:pt x="46" y="471"/>
                  </a:lnTo>
                  <a:lnTo>
                    <a:pt x="46" y="471"/>
                  </a:lnTo>
                  <a:lnTo>
                    <a:pt x="45" y="472"/>
                  </a:lnTo>
                  <a:lnTo>
                    <a:pt x="44" y="472"/>
                  </a:lnTo>
                  <a:lnTo>
                    <a:pt x="43" y="472"/>
                  </a:lnTo>
                  <a:lnTo>
                    <a:pt x="40" y="471"/>
                  </a:lnTo>
                  <a:lnTo>
                    <a:pt x="37" y="470"/>
                  </a:lnTo>
                  <a:lnTo>
                    <a:pt x="36" y="470"/>
                  </a:lnTo>
                  <a:lnTo>
                    <a:pt x="35" y="470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5" y="467"/>
                  </a:lnTo>
                  <a:lnTo>
                    <a:pt x="34" y="466"/>
                  </a:lnTo>
                  <a:lnTo>
                    <a:pt x="33" y="465"/>
                  </a:lnTo>
                  <a:lnTo>
                    <a:pt x="33" y="464"/>
                  </a:lnTo>
                  <a:lnTo>
                    <a:pt x="32" y="464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31" y="463"/>
                  </a:lnTo>
                  <a:lnTo>
                    <a:pt x="30" y="464"/>
                  </a:lnTo>
                  <a:lnTo>
                    <a:pt x="30" y="464"/>
                  </a:lnTo>
                  <a:lnTo>
                    <a:pt x="29" y="464"/>
                  </a:lnTo>
                  <a:lnTo>
                    <a:pt x="28" y="464"/>
                  </a:lnTo>
                  <a:lnTo>
                    <a:pt x="28" y="464"/>
                  </a:lnTo>
                  <a:lnTo>
                    <a:pt x="27" y="464"/>
                  </a:lnTo>
                  <a:lnTo>
                    <a:pt x="26" y="464"/>
                  </a:lnTo>
                  <a:lnTo>
                    <a:pt x="26" y="464"/>
                  </a:lnTo>
                  <a:lnTo>
                    <a:pt x="25" y="464"/>
                  </a:lnTo>
                  <a:lnTo>
                    <a:pt x="25" y="463"/>
                  </a:lnTo>
                  <a:lnTo>
                    <a:pt x="25" y="463"/>
                  </a:lnTo>
                  <a:lnTo>
                    <a:pt x="25" y="463"/>
                  </a:lnTo>
                  <a:lnTo>
                    <a:pt x="24" y="463"/>
                  </a:lnTo>
                  <a:lnTo>
                    <a:pt x="22" y="464"/>
                  </a:lnTo>
                  <a:lnTo>
                    <a:pt x="21" y="465"/>
                  </a:lnTo>
                  <a:lnTo>
                    <a:pt x="20" y="465"/>
                  </a:lnTo>
                  <a:lnTo>
                    <a:pt x="16" y="464"/>
                  </a:lnTo>
                  <a:lnTo>
                    <a:pt x="16" y="463"/>
                  </a:lnTo>
                  <a:lnTo>
                    <a:pt x="15" y="462"/>
                  </a:lnTo>
                  <a:lnTo>
                    <a:pt x="14" y="461"/>
                  </a:lnTo>
                  <a:lnTo>
                    <a:pt x="12" y="459"/>
                  </a:lnTo>
                  <a:lnTo>
                    <a:pt x="11" y="458"/>
                  </a:lnTo>
                  <a:lnTo>
                    <a:pt x="10" y="457"/>
                  </a:lnTo>
                  <a:lnTo>
                    <a:pt x="9" y="457"/>
                  </a:lnTo>
                  <a:lnTo>
                    <a:pt x="7" y="456"/>
                  </a:lnTo>
                  <a:lnTo>
                    <a:pt x="7" y="456"/>
                  </a:lnTo>
                  <a:lnTo>
                    <a:pt x="5" y="456"/>
                  </a:lnTo>
                  <a:lnTo>
                    <a:pt x="5" y="455"/>
                  </a:lnTo>
                  <a:lnTo>
                    <a:pt x="5" y="454"/>
                  </a:lnTo>
                  <a:lnTo>
                    <a:pt x="5" y="454"/>
                  </a:lnTo>
                  <a:lnTo>
                    <a:pt x="5" y="452"/>
                  </a:lnTo>
                  <a:lnTo>
                    <a:pt x="5" y="452"/>
                  </a:lnTo>
                  <a:lnTo>
                    <a:pt x="5" y="451"/>
                  </a:lnTo>
                  <a:lnTo>
                    <a:pt x="6" y="451"/>
                  </a:lnTo>
                  <a:lnTo>
                    <a:pt x="6" y="450"/>
                  </a:lnTo>
                  <a:lnTo>
                    <a:pt x="6" y="450"/>
                  </a:lnTo>
                  <a:lnTo>
                    <a:pt x="5" y="449"/>
                  </a:lnTo>
                  <a:lnTo>
                    <a:pt x="5" y="449"/>
                  </a:lnTo>
                  <a:lnTo>
                    <a:pt x="5" y="449"/>
                  </a:lnTo>
                  <a:lnTo>
                    <a:pt x="5" y="449"/>
                  </a:lnTo>
                  <a:lnTo>
                    <a:pt x="5" y="447"/>
                  </a:lnTo>
                  <a:lnTo>
                    <a:pt x="4" y="447"/>
                  </a:lnTo>
                  <a:lnTo>
                    <a:pt x="4" y="446"/>
                  </a:lnTo>
                  <a:lnTo>
                    <a:pt x="4" y="446"/>
                  </a:lnTo>
                  <a:lnTo>
                    <a:pt x="1" y="444"/>
                  </a:lnTo>
                  <a:lnTo>
                    <a:pt x="1" y="443"/>
                  </a:lnTo>
                  <a:lnTo>
                    <a:pt x="1" y="442"/>
                  </a:lnTo>
                  <a:lnTo>
                    <a:pt x="1" y="442"/>
                  </a:lnTo>
                  <a:lnTo>
                    <a:pt x="2" y="441"/>
                  </a:lnTo>
                  <a:lnTo>
                    <a:pt x="2" y="441"/>
                  </a:lnTo>
                  <a:lnTo>
                    <a:pt x="2" y="440"/>
                  </a:lnTo>
                  <a:lnTo>
                    <a:pt x="1" y="440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37"/>
                  </a:lnTo>
                  <a:lnTo>
                    <a:pt x="0" y="437"/>
                  </a:lnTo>
                  <a:lnTo>
                    <a:pt x="1" y="436"/>
                  </a:lnTo>
                  <a:lnTo>
                    <a:pt x="1" y="436"/>
                  </a:lnTo>
                  <a:lnTo>
                    <a:pt x="2" y="436"/>
                  </a:lnTo>
                  <a:lnTo>
                    <a:pt x="4" y="436"/>
                  </a:lnTo>
                  <a:lnTo>
                    <a:pt x="5" y="436"/>
                  </a:lnTo>
                  <a:lnTo>
                    <a:pt x="7" y="435"/>
                  </a:lnTo>
                  <a:lnTo>
                    <a:pt x="8" y="435"/>
                  </a:lnTo>
                  <a:lnTo>
                    <a:pt x="9" y="435"/>
                  </a:lnTo>
                  <a:lnTo>
                    <a:pt x="10" y="435"/>
                  </a:lnTo>
                  <a:lnTo>
                    <a:pt x="11" y="434"/>
                  </a:lnTo>
                  <a:lnTo>
                    <a:pt x="12" y="432"/>
                  </a:lnTo>
                  <a:lnTo>
                    <a:pt x="12" y="431"/>
                  </a:lnTo>
                  <a:lnTo>
                    <a:pt x="13" y="430"/>
                  </a:lnTo>
                  <a:lnTo>
                    <a:pt x="13" y="429"/>
                  </a:lnTo>
                  <a:lnTo>
                    <a:pt x="13" y="428"/>
                  </a:lnTo>
                  <a:lnTo>
                    <a:pt x="13" y="428"/>
                  </a:lnTo>
                  <a:lnTo>
                    <a:pt x="14" y="428"/>
                  </a:lnTo>
                  <a:lnTo>
                    <a:pt x="15" y="427"/>
                  </a:lnTo>
                  <a:lnTo>
                    <a:pt x="18" y="428"/>
                  </a:lnTo>
                  <a:lnTo>
                    <a:pt x="18" y="428"/>
                  </a:lnTo>
                  <a:lnTo>
                    <a:pt x="18" y="428"/>
                  </a:lnTo>
                  <a:lnTo>
                    <a:pt x="19" y="428"/>
                  </a:lnTo>
                  <a:lnTo>
                    <a:pt x="19" y="427"/>
                  </a:lnTo>
                  <a:lnTo>
                    <a:pt x="19" y="426"/>
                  </a:lnTo>
                  <a:lnTo>
                    <a:pt x="19" y="421"/>
                  </a:lnTo>
                  <a:lnTo>
                    <a:pt x="19" y="419"/>
                  </a:lnTo>
                  <a:lnTo>
                    <a:pt x="18" y="419"/>
                  </a:lnTo>
                  <a:lnTo>
                    <a:pt x="18" y="418"/>
                  </a:lnTo>
                  <a:lnTo>
                    <a:pt x="18" y="416"/>
                  </a:lnTo>
                  <a:lnTo>
                    <a:pt x="18" y="415"/>
                  </a:lnTo>
                  <a:lnTo>
                    <a:pt x="18" y="413"/>
                  </a:lnTo>
                  <a:lnTo>
                    <a:pt x="18" y="412"/>
                  </a:lnTo>
                  <a:lnTo>
                    <a:pt x="18" y="410"/>
                  </a:lnTo>
                  <a:lnTo>
                    <a:pt x="18" y="408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4" y="403"/>
                  </a:lnTo>
                  <a:lnTo>
                    <a:pt x="25" y="401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6" y="395"/>
                  </a:lnTo>
                  <a:lnTo>
                    <a:pt x="28" y="393"/>
                  </a:lnTo>
                  <a:lnTo>
                    <a:pt x="29" y="390"/>
                  </a:lnTo>
                  <a:lnTo>
                    <a:pt x="30" y="389"/>
                  </a:lnTo>
                  <a:lnTo>
                    <a:pt x="32" y="387"/>
                  </a:lnTo>
                  <a:lnTo>
                    <a:pt x="33" y="386"/>
                  </a:lnTo>
                  <a:lnTo>
                    <a:pt x="35" y="382"/>
                  </a:lnTo>
                  <a:lnTo>
                    <a:pt x="35" y="382"/>
                  </a:lnTo>
                  <a:lnTo>
                    <a:pt x="36" y="379"/>
                  </a:lnTo>
                  <a:lnTo>
                    <a:pt x="37" y="377"/>
                  </a:lnTo>
                  <a:lnTo>
                    <a:pt x="37" y="376"/>
                  </a:lnTo>
                  <a:lnTo>
                    <a:pt x="38" y="375"/>
                  </a:lnTo>
                  <a:lnTo>
                    <a:pt x="38" y="370"/>
                  </a:lnTo>
                  <a:lnTo>
                    <a:pt x="38" y="368"/>
                  </a:lnTo>
                  <a:lnTo>
                    <a:pt x="33" y="364"/>
                  </a:lnTo>
                  <a:lnTo>
                    <a:pt x="32" y="359"/>
                  </a:lnTo>
                  <a:lnTo>
                    <a:pt x="32" y="358"/>
                  </a:lnTo>
                  <a:lnTo>
                    <a:pt x="28" y="352"/>
                  </a:lnTo>
                  <a:lnTo>
                    <a:pt x="26" y="350"/>
                  </a:lnTo>
                  <a:lnTo>
                    <a:pt x="25" y="350"/>
                  </a:lnTo>
                  <a:lnTo>
                    <a:pt x="25" y="349"/>
                  </a:lnTo>
                  <a:lnTo>
                    <a:pt x="25" y="348"/>
                  </a:lnTo>
                  <a:lnTo>
                    <a:pt x="24" y="344"/>
                  </a:lnTo>
                  <a:lnTo>
                    <a:pt x="24" y="343"/>
                  </a:lnTo>
                  <a:lnTo>
                    <a:pt x="23" y="342"/>
                  </a:lnTo>
                  <a:lnTo>
                    <a:pt x="21" y="339"/>
                  </a:lnTo>
                  <a:lnTo>
                    <a:pt x="21" y="339"/>
                  </a:lnTo>
                  <a:lnTo>
                    <a:pt x="20" y="335"/>
                  </a:lnTo>
                  <a:lnTo>
                    <a:pt x="18" y="335"/>
                  </a:lnTo>
                  <a:lnTo>
                    <a:pt x="18" y="334"/>
                  </a:lnTo>
                  <a:lnTo>
                    <a:pt x="18" y="334"/>
                  </a:lnTo>
                  <a:lnTo>
                    <a:pt x="16" y="332"/>
                  </a:lnTo>
                  <a:lnTo>
                    <a:pt x="15" y="332"/>
                  </a:lnTo>
                  <a:lnTo>
                    <a:pt x="14" y="332"/>
                  </a:lnTo>
                  <a:lnTo>
                    <a:pt x="13" y="331"/>
                  </a:lnTo>
                  <a:lnTo>
                    <a:pt x="7" y="328"/>
                  </a:lnTo>
                  <a:lnTo>
                    <a:pt x="6" y="328"/>
                  </a:lnTo>
                  <a:lnTo>
                    <a:pt x="5" y="328"/>
                  </a:lnTo>
                  <a:lnTo>
                    <a:pt x="5" y="327"/>
                  </a:lnTo>
                  <a:lnTo>
                    <a:pt x="5" y="326"/>
                  </a:lnTo>
                  <a:lnTo>
                    <a:pt x="5" y="321"/>
                  </a:lnTo>
                  <a:lnTo>
                    <a:pt x="5" y="319"/>
                  </a:lnTo>
                  <a:lnTo>
                    <a:pt x="5" y="318"/>
                  </a:lnTo>
                  <a:lnTo>
                    <a:pt x="5" y="317"/>
                  </a:lnTo>
                  <a:lnTo>
                    <a:pt x="5" y="315"/>
                  </a:lnTo>
                  <a:lnTo>
                    <a:pt x="5" y="314"/>
                  </a:lnTo>
                  <a:lnTo>
                    <a:pt x="5" y="313"/>
                  </a:lnTo>
                  <a:lnTo>
                    <a:pt x="5" y="312"/>
                  </a:lnTo>
                  <a:lnTo>
                    <a:pt x="5" y="308"/>
                  </a:lnTo>
                  <a:lnTo>
                    <a:pt x="5" y="307"/>
                  </a:lnTo>
                  <a:lnTo>
                    <a:pt x="6" y="305"/>
                  </a:lnTo>
                  <a:lnTo>
                    <a:pt x="9" y="301"/>
                  </a:lnTo>
                  <a:lnTo>
                    <a:pt x="9" y="300"/>
                  </a:lnTo>
                  <a:lnTo>
                    <a:pt x="10" y="299"/>
                  </a:lnTo>
                  <a:lnTo>
                    <a:pt x="11" y="298"/>
                  </a:lnTo>
                  <a:lnTo>
                    <a:pt x="13" y="298"/>
                  </a:lnTo>
                  <a:lnTo>
                    <a:pt x="14" y="297"/>
                  </a:lnTo>
                  <a:lnTo>
                    <a:pt x="14" y="297"/>
                  </a:lnTo>
                  <a:lnTo>
                    <a:pt x="14" y="296"/>
                  </a:lnTo>
                  <a:lnTo>
                    <a:pt x="14" y="295"/>
                  </a:lnTo>
                  <a:lnTo>
                    <a:pt x="14" y="294"/>
                  </a:lnTo>
                  <a:lnTo>
                    <a:pt x="18" y="293"/>
                  </a:lnTo>
                  <a:lnTo>
                    <a:pt x="20" y="290"/>
                  </a:lnTo>
                  <a:lnTo>
                    <a:pt x="22" y="287"/>
                  </a:lnTo>
                  <a:lnTo>
                    <a:pt x="22" y="286"/>
                  </a:lnTo>
                  <a:lnTo>
                    <a:pt x="20" y="283"/>
                  </a:lnTo>
                  <a:lnTo>
                    <a:pt x="19" y="283"/>
                  </a:lnTo>
                  <a:lnTo>
                    <a:pt x="18" y="281"/>
                  </a:lnTo>
                  <a:lnTo>
                    <a:pt x="18" y="280"/>
                  </a:lnTo>
                  <a:lnTo>
                    <a:pt x="18" y="279"/>
                  </a:lnTo>
                  <a:lnTo>
                    <a:pt x="18" y="278"/>
                  </a:lnTo>
                  <a:lnTo>
                    <a:pt x="18" y="277"/>
                  </a:lnTo>
                  <a:lnTo>
                    <a:pt x="18" y="277"/>
                  </a:lnTo>
                  <a:lnTo>
                    <a:pt x="18" y="276"/>
                  </a:lnTo>
                  <a:lnTo>
                    <a:pt x="19" y="276"/>
                  </a:lnTo>
                  <a:lnTo>
                    <a:pt x="21" y="274"/>
                  </a:lnTo>
                  <a:lnTo>
                    <a:pt x="21" y="274"/>
                  </a:lnTo>
                  <a:lnTo>
                    <a:pt x="22" y="272"/>
                  </a:lnTo>
                  <a:lnTo>
                    <a:pt x="23" y="270"/>
                  </a:lnTo>
                  <a:lnTo>
                    <a:pt x="23" y="269"/>
                  </a:lnTo>
                  <a:lnTo>
                    <a:pt x="24" y="268"/>
                  </a:lnTo>
                  <a:lnTo>
                    <a:pt x="25" y="267"/>
                  </a:lnTo>
                  <a:lnTo>
                    <a:pt x="25" y="267"/>
                  </a:lnTo>
                  <a:lnTo>
                    <a:pt x="25" y="267"/>
                  </a:lnTo>
                  <a:lnTo>
                    <a:pt x="27" y="267"/>
                  </a:lnTo>
                  <a:lnTo>
                    <a:pt x="28" y="267"/>
                  </a:lnTo>
                  <a:lnTo>
                    <a:pt x="30" y="266"/>
                  </a:lnTo>
                  <a:lnTo>
                    <a:pt x="31" y="265"/>
                  </a:lnTo>
                  <a:lnTo>
                    <a:pt x="32" y="264"/>
                  </a:lnTo>
                  <a:lnTo>
                    <a:pt x="33" y="264"/>
                  </a:lnTo>
                  <a:lnTo>
                    <a:pt x="33" y="264"/>
                  </a:lnTo>
                  <a:lnTo>
                    <a:pt x="34" y="265"/>
                  </a:lnTo>
                  <a:lnTo>
                    <a:pt x="35" y="266"/>
                  </a:lnTo>
                  <a:lnTo>
                    <a:pt x="37" y="268"/>
                  </a:lnTo>
                  <a:lnTo>
                    <a:pt x="38" y="269"/>
                  </a:lnTo>
                  <a:lnTo>
                    <a:pt x="39" y="269"/>
                  </a:lnTo>
                  <a:lnTo>
                    <a:pt x="39" y="269"/>
                  </a:lnTo>
                  <a:lnTo>
                    <a:pt x="40" y="26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44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9" y="263"/>
                  </a:lnTo>
                  <a:lnTo>
                    <a:pt x="50" y="263"/>
                  </a:lnTo>
                  <a:lnTo>
                    <a:pt x="51" y="263"/>
                  </a:lnTo>
                  <a:lnTo>
                    <a:pt x="53" y="262"/>
                  </a:lnTo>
                  <a:lnTo>
                    <a:pt x="53" y="262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5" y="260"/>
                  </a:lnTo>
                  <a:lnTo>
                    <a:pt x="55" y="258"/>
                  </a:lnTo>
                  <a:lnTo>
                    <a:pt x="55" y="258"/>
                  </a:lnTo>
                  <a:lnTo>
                    <a:pt x="56" y="256"/>
                  </a:lnTo>
                  <a:lnTo>
                    <a:pt x="56" y="252"/>
                  </a:lnTo>
                  <a:lnTo>
                    <a:pt x="56" y="252"/>
                  </a:lnTo>
                  <a:lnTo>
                    <a:pt x="56" y="251"/>
                  </a:lnTo>
                  <a:lnTo>
                    <a:pt x="56" y="250"/>
                  </a:lnTo>
                  <a:lnTo>
                    <a:pt x="57" y="249"/>
                  </a:lnTo>
                  <a:lnTo>
                    <a:pt x="58" y="249"/>
                  </a:lnTo>
                  <a:lnTo>
                    <a:pt x="58" y="249"/>
                  </a:lnTo>
                  <a:lnTo>
                    <a:pt x="59" y="247"/>
                  </a:lnTo>
                  <a:lnTo>
                    <a:pt x="59" y="246"/>
                  </a:lnTo>
                  <a:lnTo>
                    <a:pt x="59" y="245"/>
                  </a:lnTo>
                  <a:lnTo>
                    <a:pt x="59" y="244"/>
                  </a:lnTo>
                  <a:lnTo>
                    <a:pt x="60" y="243"/>
                  </a:lnTo>
                  <a:lnTo>
                    <a:pt x="60" y="241"/>
                  </a:lnTo>
                  <a:lnTo>
                    <a:pt x="62" y="237"/>
                  </a:lnTo>
                  <a:lnTo>
                    <a:pt x="62" y="236"/>
                  </a:lnTo>
                  <a:lnTo>
                    <a:pt x="63" y="234"/>
                  </a:lnTo>
                  <a:lnTo>
                    <a:pt x="62" y="233"/>
                  </a:lnTo>
                  <a:lnTo>
                    <a:pt x="61" y="232"/>
                  </a:lnTo>
                  <a:lnTo>
                    <a:pt x="60" y="231"/>
                  </a:lnTo>
                  <a:lnTo>
                    <a:pt x="60" y="231"/>
                  </a:lnTo>
                  <a:lnTo>
                    <a:pt x="60" y="229"/>
                  </a:lnTo>
                  <a:lnTo>
                    <a:pt x="59" y="228"/>
                  </a:lnTo>
                  <a:lnTo>
                    <a:pt x="58" y="228"/>
                  </a:lnTo>
                  <a:lnTo>
                    <a:pt x="57" y="228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6" y="227"/>
                  </a:lnTo>
                  <a:lnTo>
                    <a:pt x="56" y="226"/>
                  </a:lnTo>
                  <a:lnTo>
                    <a:pt x="55" y="225"/>
                  </a:lnTo>
                  <a:lnTo>
                    <a:pt x="55" y="225"/>
                  </a:lnTo>
                  <a:lnTo>
                    <a:pt x="54" y="224"/>
                  </a:lnTo>
                  <a:lnTo>
                    <a:pt x="54" y="223"/>
                  </a:lnTo>
                  <a:lnTo>
                    <a:pt x="54" y="221"/>
                  </a:lnTo>
                  <a:lnTo>
                    <a:pt x="54" y="220"/>
                  </a:lnTo>
                  <a:lnTo>
                    <a:pt x="55" y="218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5" y="212"/>
                  </a:lnTo>
                  <a:lnTo>
                    <a:pt x="54" y="211"/>
                  </a:lnTo>
                  <a:lnTo>
                    <a:pt x="54" y="210"/>
                  </a:lnTo>
                  <a:lnTo>
                    <a:pt x="53" y="209"/>
                  </a:lnTo>
                  <a:lnTo>
                    <a:pt x="53" y="209"/>
                  </a:lnTo>
                  <a:lnTo>
                    <a:pt x="53" y="209"/>
                  </a:lnTo>
                  <a:lnTo>
                    <a:pt x="51" y="209"/>
                  </a:lnTo>
                  <a:lnTo>
                    <a:pt x="51" y="209"/>
                  </a:lnTo>
                  <a:lnTo>
                    <a:pt x="46" y="208"/>
                  </a:lnTo>
                  <a:lnTo>
                    <a:pt x="45" y="207"/>
                  </a:lnTo>
                  <a:lnTo>
                    <a:pt x="44" y="207"/>
                  </a:lnTo>
                  <a:lnTo>
                    <a:pt x="43" y="207"/>
                  </a:lnTo>
                  <a:lnTo>
                    <a:pt x="43" y="207"/>
                  </a:lnTo>
                  <a:lnTo>
                    <a:pt x="42" y="206"/>
                  </a:lnTo>
                  <a:lnTo>
                    <a:pt x="37" y="206"/>
                  </a:lnTo>
                  <a:lnTo>
                    <a:pt x="35" y="205"/>
                  </a:lnTo>
                  <a:lnTo>
                    <a:pt x="35" y="204"/>
                  </a:lnTo>
                  <a:lnTo>
                    <a:pt x="34" y="204"/>
                  </a:lnTo>
                  <a:lnTo>
                    <a:pt x="33" y="201"/>
                  </a:lnTo>
                  <a:lnTo>
                    <a:pt x="33" y="201"/>
                  </a:lnTo>
                  <a:lnTo>
                    <a:pt x="32" y="200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28" y="197"/>
                  </a:lnTo>
                  <a:lnTo>
                    <a:pt x="27" y="196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28" y="194"/>
                  </a:lnTo>
                  <a:lnTo>
                    <a:pt x="29" y="193"/>
                  </a:lnTo>
                  <a:lnTo>
                    <a:pt x="30" y="193"/>
                  </a:lnTo>
                  <a:lnTo>
                    <a:pt x="30" y="193"/>
                  </a:lnTo>
                  <a:lnTo>
                    <a:pt x="30" y="192"/>
                  </a:lnTo>
                  <a:lnTo>
                    <a:pt x="31" y="190"/>
                  </a:lnTo>
                  <a:lnTo>
                    <a:pt x="32" y="190"/>
                  </a:lnTo>
                  <a:lnTo>
                    <a:pt x="32" y="189"/>
                  </a:lnTo>
                  <a:lnTo>
                    <a:pt x="32" y="189"/>
                  </a:lnTo>
                  <a:lnTo>
                    <a:pt x="32" y="190"/>
                  </a:lnTo>
                  <a:lnTo>
                    <a:pt x="33" y="190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3"/>
                  </a:lnTo>
                  <a:lnTo>
                    <a:pt x="35" y="193"/>
                  </a:lnTo>
                  <a:lnTo>
                    <a:pt x="35" y="193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87"/>
                  </a:lnTo>
                  <a:lnTo>
                    <a:pt x="37" y="186"/>
                  </a:lnTo>
                  <a:lnTo>
                    <a:pt x="38" y="185"/>
                  </a:lnTo>
                  <a:lnTo>
                    <a:pt x="39" y="184"/>
                  </a:lnTo>
                  <a:lnTo>
                    <a:pt x="41" y="183"/>
                  </a:lnTo>
                  <a:lnTo>
                    <a:pt x="46" y="182"/>
                  </a:lnTo>
                  <a:lnTo>
                    <a:pt x="48" y="180"/>
                  </a:lnTo>
                  <a:lnTo>
                    <a:pt x="58" y="177"/>
                  </a:lnTo>
                  <a:lnTo>
                    <a:pt x="60" y="176"/>
                  </a:lnTo>
                  <a:lnTo>
                    <a:pt x="60" y="176"/>
                  </a:lnTo>
                  <a:lnTo>
                    <a:pt x="61" y="175"/>
                  </a:lnTo>
                  <a:lnTo>
                    <a:pt x="61" y="174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8" y="173"/>
                  </a:lnTo>
                  <a:lnTo>
                    <a:pt x="57" y="173"/>
                  </a:lnTo>
                  <a:lnTo>
                    <a:pt x="54" y="173"/>
                  </a:lnTo>
                  <a:lnTo>
                    <a:pt x="49" y="173"/>
                  </a:lnTo>
                  <a:lnTo>
                    <a:pt x="49" y="172"/>
                  </a:lnTo>
                  <a:lnTo>
                    <a:pt x="48" y="171"/>
                  </a:lnTo>
                  <a:lnTo>
                    <a:pt x="48" y="169"/>
                  </a:lnTo>
                  <a:lnTo>
                    <a:pt x="47" y="167"/>
                  </a:lnTo>
                  <a:lnTo>
                    <a:pt x="46" y="162"/>
                  </a:lnTo>
                  <a:lnTo>
                    <a:pt x="46" y="158"/>
                  </a:lnTo>
                  <a:lnTo>
                    <a:pt x="46" y="158"/>
                  </a:lnTo>
                  <a:lnTo>
                    <a:pt x="46" y="157"/>
                  </a:lnTo>
                  <a:lnTo>
                    <a:pt x="46" y="156"/>
                  </a:lnTo>
                  <a:lnTo>
                    <a:pt x="45" y="154"/>
                  </a:lnTo>
                  <a:lnTo>
                    <a:pt x="43" y="152"/>
                  </a:lnTo>
                  <a:lnTo>
                    <a:pt x="41" y="150"/>
                  </a:lnTo>
                  <a:lnTo>
                    <a:pt x="40" y="150"/>
                  </a:lnTo>
                  <a:lnTo>
                    <a:pt x="40" y="149"/>
                  </a:lnTo>
                  <a:lnTo>
                    <a:pt x="40" y="148"/>
                  </a:lnTo>
                  <a:lnTo>
                    <a:pt x="40" y="147"/>
                  </a:lnTo>
                  <a:lnTo>
                    <a:pt x="40" y="146"/>
                  </a:lnTo>
                  <a:lnTo>
                    <a:pt x="40" y="144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35" y="137"/>
                  </a:lnTo>
                  <a:lnTo>
                    <a:pt x="35" y="134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0"/>
                  </a:lnTo>
                  <a:lnTo>
                    <a:pt x="32" y="130"/>
                  </a:lnTo>
                  <a:lnTo>
                    <a:pt x="32" y="129"/>
                  </a:lnTo>
                  <a:lnTo>
                    <a:pt x="31" y="129"/>
                  </a:lnTo>
                  <a:lnTo>
                    <a:pt x="30" y="128"/>
                  </a:lnTo>
                  <a:lnTo>
                    <a:pt x="29" y="126"/>
                  </a:lnTo>
                  <a:lnTo>
                    <a:pt x="27" y="123"/>
                  </a:lnTo>
                  <a:lnTo>
                    <a:pt x="26" y="122"/>
                  </a:lnTo>
                  <a:lnTo>
                    <a:pt x="24" y="120"/>
                  </a:lnTo>
                  <a:lnTo>
                    <a:pt x="22" y="118"/>
                  </a:lnTo>
                  <a:lnTo>
                    <a:pt x="22" y="118"/>
                  </a:lnTo>
                  <a:lnTo>
                    <a:pt x="22" y="117"/>
                  </a:lnTo>
                  <a:lnTo>
                    <a:pt x="23" y="117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5" y="118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5"/>
                  </a:lnTo>
                  <a:lnTo>
                    <a:pt x="25" y="115"/>
                  </a:lnTo>
                  <a:lnTo>
                    <a:pt x="25" y="113"/>
                  </a:lnTo>
                  <a:lnTo>
                    <a:pt x="26" y="112"/>
                  </a:lnTo>
                  <a:lnTo>
                    <a:pt x="26" y="111"/>
                  </a:lnTo>
                  <a:lnTo>
                    <a:pt x="27" y="111"/>
                  </a:lnTo>
                  <a:lnTo>
                    <a:pt x="28" y="111"/>
                  </a:lnTo>
                  <a:lnTo>
                    <a:pt x="29" y="112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31" y="112"/>
                  </a:lnTo>
                  <a:lnTo>
                    <a:pt x="31" y="112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32" y="107"/>
                  </a:lnTo>
                  <a:lnTo>
                    <a:pt x="31" y="106"/>
                  </a:lnTo>
                  <a:lnTo>
                    <a:pt x="31" y="105"/>
                  </a:lnTo>
                  <a:lnTo>
                    <a:pt x="31" y="105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7" y="103"/>
                  </a:lnTo>
                  <a:lnTo>
                    <a:pt x="26" y="103"/>
                  </a:lnTo>
                  <a:lnTo>
                    <a:pt x="26" y="102"/>
                  </a:lnTo>
                  <a:lnTo>
                    <a:pt x="26" y="99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4"/>
                  </a:lnTo>
                  <a:lnTo>
                    <a:pt x="28" y="93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29" y="90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2" y="86"/>
                  </a:lnTo>
                  <a:lnTo>
                    <a:pt x="32" y="85"/>
                  </a:lnTo>
                  <a:lnTo>
                    <a:pt x="32" y="85"/>
                  </a:lnTo>
                  <a:lnTo>
                    <a:pt x="33" y="84"/>
                  </a:lnTo>
                  <a:lnTo>
                    <a:pt x="33" y="83"/>
                  </a:lnTo>
                  <a:lnTo>
                    <a:pt x="39" y="82"/>
                  </a:lnTo>
                  <a:lnTo>
                    <a:pt x="41" y="81"/>
                  </a:lnTo>
                  <a:lnTo>
                    <a:pt x="42" y="81"/>
                  </a:lnTo>
                  <a:lnTo>
                    <a:pt x="43" y="80"/>
                  </a:lnTo>
                  <a:lnTo>
                    <a:pt x="43" y="79"/>
                  </a:lnTo>
                  <a:lnTo>
                    <a:pt x="44" y="66"/>
                  </a:lnTo>
                  <a:lnTo>
                    <a:pt x="45" y="62"/>
                  </a:lnTo>
                  <a:lnTo>
                    <a:pt x="46" y="61"/>
                  </a:lnTo>
                  <a:lnTo>
                    <a:pt x="46" y="59"/>
                  </a:lnTo>
                  <a:lnTo>
                    <a:pt x="47" y="57"/>
                  </a:lnTo>
                  <a:lnTo>
                    <a:pt x="51" y="55"/>
                  </a:lnTo>
                  <a:lnTo>
                    <a:pt x="52" y="54"/>
                  </a:lnTo>
                  <a:lnTo>
                    <a:pt x="53" y="54"/>
                  </a:lnTo>
                  <a:lnTo>
                    <a:pt x="53" y="53"/>
                  </a:lnTo>
                  <a:lnTo>
                    <a:pt x="55" y="52"/>
                  </a:lnTo>
                  <a:lnTo>
                    <a:pt x="56" y="51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8" y="48"/>
                  </a:lnTo>
                  <a:lnTo>
                    <a:pt x="60" y="43"/>
                  </a:lnTo>
                  <a:lnTo>
                    <a:pt x="60" y="42"/>
                  </a:lnTo>
                  <a:lnTo>
                    <a:pt x="61" y="39"/>
                  </a:lnTo>
                  <a:lnTo>
                    <a:pt x="62" y="38"/>
                  </a:lnTo>
                  <a:lnTo>
                    <a:pt x="63" y="38"/>
                  </a:lnTo>
                  <a:lnTo>
                    <a:pt x="66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6" y="36"/>
                  </a:lnTo>
                  <a:lnTo>
                    <a:pt x="77" y="36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1" y="37"/>
                  </a:lnTo>
                  <a:lnTo>
                    <a:pt x="81" y="38"/>
                  </a:lnTo>
                  <a:lnTo>
                    <a:pt x="81" y="39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82" y="46"/>
                  </a:lnTo>
                  <a:lnTo>
                    <a:pt x="82" y="47"/>
                  </a:lnTo>
                  <a:lnTo>
                    <a:pt x="83" y="49"/>
                  </a:lnTo>
                  <a:lnTo>
                    <a:pt x="83" y="50"/>
                  </a:lnTo>
                  <a:lnTo>
                    <a:pt x="84" y="53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4" y="56"/>
                  </a:lnTo>
                  <a:lnTo>
                    <a:pt x="85" y="60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4" y="62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1" y="62"/>
                  </a:lnTo>
                  <a:lnTo>
                    <a:pt x="81" y="63"/>
                  </a:lnTo>
                  <a:lnTo>
                    <a:pt x="81" y="64"/>
                  </a:lnTo>
                  <a:lnTo>
                    <a:pt x="81" y="64"/>
                  </a:lnTo>
                  <a:lnTo>
                    <a:pt x="82" y="67"/>
                  </a:lnTo>
                  <a:lnTo>
                    <a:pt x="82" y="68"/>
                  </a:lnTo>
                  <a:lnTo>
                    <a:pt x="82" y="69"/>
                  </a:lnTo>
                  <a:lnTo>
                    <a:pt x="82" y="69"/>
                  </a:lnTo>
                  <a:lnTo>
                    <a:pt x="82" y="71"/>
                  </a:lnTo>
                  <a:lnTo>
                    <a:pt x="82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90" y="77"/>
                  </a:lnTo>
                  <a:lnTo>
                    <a:pt x="91" y="77"/>
                  </a:lnTo>
                  <a:lnTo>
                    <a:pt x="95" y="77"/>
                  </a:lnTo>
                  <a:lnTo>
                    <a:pt x="96" y="78"/>
                  </a:lnTo>
                  <a:lnTo>
                    <a:pt x="102" y="80"/>
                  </a:lnTo>
                  <a:lnTo>
                    <a:pt x="102" y="80"/>
                  </a:lnTo>
                  <a:lnTo>
                    <a:pt x="103" y="79"/>
                  </a:lnTo>
                  <a:lnTo>
                    <a:pt x="103" y="78"/>
                  </a:lnTo>
                  <a:lnTo>
                    <a:pt x="104" y="78"/>
                  </a:lnTo>
                  <a:lnTo>
                    <a:pt x="104" y="77"/>
                  </a:lnTo>
                  <a:lnTo>
                    <a:pt x="105" y="76"/>
                  </a:lnTo>
                  <a:lnTo>
                    <a:pt x="107" y="76"/>
                  </a:lnTo>
                  <a:lnTo>
                    <a:pt x="108" y="77"/>
                  </a:lnTo>
                  <a:lnTo>
                    <a:pt x="109" y="77"/>
                  </a:lnTo>
                  <a:lnTo>
                    <a:pt x="109" y="76"/>
                  </a:lnTo>
                  <a:lnTo>
                    <a:pt x="109" y="76"/>
                  </a:lnTo>
                  <a:lnTo>
                    <a:pt x="107" y="73"/>
                  </a:lnTo>
                  <a:lnTo>
                    <a:pt x="107" y="72"/>
                  </a:lnTo>
                  <a:lnTo>
                    <a:pt x="107" y="71"/>
                  </a:lnTo>
                  <a:lnTo>
                    <a:pt x="108" y="70"/>
                  </a:lnTo>
                  <a:lnTo>
                    <a:pt x="109" y="69"/>
                  </a:lnTo>
                  <a:lnTo>
                    <a:pt x="119" y="65"/>
                  </a:lnTo>
                  <a:lnTo>
                    <a:pt x="122" y="64"/>
                  </a:lnTo>
                  <a:lnTo>
                    <a:pt x="128" y="60"/>
                  </a:lnTo>
                  <a:lnTo>
                    <a:pt x="135" y="56"/>
                  </a:lnTo>
                  <a:lnTo>
                    <a:pt x="137" y="54"/>
                  </a:lnTo>
                  <a:lnTo>
                    <a:pt x="138" y="54"/>
                  </a:lnTo>
                  <a:lnTo>
                    <a:pt x="139" y="53"/>
                  </a:lnTo>
                  <a:lnTo>
                    <a:pt x="140" y="53"/>
                  </a:lnTo>
                  <a:lnTo>
                    <a:pt x="142" y="53"/>
                  </a:lnTo>
                  <a:lnTo>
                    <a:pt x="143" y="54"/>
                  </a:lnTo>
                  <a:lnTo>
                    <a:pt x="144" y="55"/>
                  </a:lnTo>
                  <a:lnTo>
                    <a:pt x="144" y="57"/>
                  </a:lnTo>
                  <a:lnTo>
                    <a:pt x="147" y="61"/>
                  </a:lnTo>
                  <a:lnTo>
                    <a:pt x="148" y="63"/>
                  </a:lnTo>
                  <a:lnTo>
                    <a:pt x="149" y="63"/>
                  </a:lnTo>
                  <a:lnTo>
                    <a:pt x="151" y="63"/>
                  </a:lnTo>
                  <a:lnTo>
                    <a:pt x="151" y="62"/>
                  </a:lnTo>
                  <a:lnTo>
                    <a:pt x="152" y="61"/>
                  </a:lnTo>
                  <a:lnTo>
                    <a:pt x="152" y="59"/>
                  </a:lnTo>
                  <a:lnTo>
                    <a:pt x="152" y="58"/>
                  </a:lnTo>
                  <a:lnTo>
                    <a:pt x="153" y="57"/>
                  </a:lnTo>
                  <a:lnTo>
                    <a:pt x="157" y="57"/>
                  </a:lnTo>
                  <a:lnTo>
                    <a:pt x="158" y="57"/>
                  </a:lnTo>
                  <a:lnTo>
                    <a:pt x="162" y="52"/>
                  </a:lnTo>
                  <a:lnTo>
                    <a:pt x="166" y="48"/>
                  </a:lnTo>
                  <a:lnTo>
                    <a:pt x="168" y="47"/>
                  </a:lnTo>
                  <a:lnTo>
                    <a:pt x="168" y="47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1" y="48"/>
                  </a:lnTo>
                  <a:lnTo>
                    <a:pt x="171" y="48"/>
                  </a:lnTo>
                  <a:lnTo>
                    <a:pt x="172" y="51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3" y="52"/>
                  </a:lnTo>
                  <a:lnTo>
                    <a:pt x="176" y="50"/>
                  </a:lnTo>
                  <a:lnTo>
                    <a:pt x="177" y="50"/>
                  </a:lnTo>
                  <a:lnTo>
                    <a:pt x="178" y="51"/>
                  </a:lnTo>
                  <a:lnTo>
                    <a:pt x="179" y="52"/>
                  </a:lnTo>
                  <a:lnTo>
                    <a:pt x="179" y="53"/>
                  </a:lnTo>
                  <a:lnTo>
                    <a:pt x="179" y="54"/>
                  </a:lnTo>
                  <a:lnTo>
                    <a:pt x="180" y="54"/>
                  </a:lnTo>
                  <a:lnTo>
                    <a:pt x="181" y="54"/>
                  </a:lnTo>
                  <a:lnTo>
                    <a:pt x="182" y="54"/>
                  </a:lnTo>
                  <a:lnTo>
                    <a:pt x="185" y="53"/>
                  </a:lnTo>
                  <a:lnTo>
                    <a:pt x="189" y="50"/>
                  </a:lnTo>
                  <a:lnTo>
                    <a:pt x="190" y="49"/>
                  </a:lnTo>
                  <a:lnTo>
                    <a:pt x="191" y="49"/>
                  </a:lnTo>
                  <a:lnTo>
                    <a:pt x="192" y="48"/>
                  </a:lnTo>
                  <a:lnTo>
                    <a:pt x="193" y="48"/>
                  </a:lnTo>
                  <a:lnTo>
                    <a:pt x="193" y="48"/>
                  </a:lnTo>
                  <a:lnTo>
                    <a:pt x="193" y="48"/>
                  </a:lnTo>
                  <a:lnTo>
                    <a:pt x="193" y="47"/>
                  </a:lnTo>
                  <a:lnTo>
                    <a:pt x="195" y="47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197" y="43"/>
                  </a:lnTo>
                  <a:lnTo>
                    <a:pt x="197" y="43"/>
                  </a:lnTo>
                  <a:lnTo>
                    <a:pt x="197" y="42"/>
                  </a:lnTo>
                  <a:lnTo>
                    <a:pt x="197" y="42"/>
                  </a:lnTo>
                  <a:lnTo>
                    <a:pt x="195" y="41"/>
                  </a:lnTo>
                  <a:lnTo>
                    <a:pt x="195" y="40"/>
                  </a:lnTo>
                  <a:lnTo>
                    <a:pt x="195" y="38"/>
                  </a:lnTo>
                  <a:lnTo>
                    <a:pt x="195" y="37"/>
                  </a:lnTo>
                  <a:lnTo>
                    <a:pt x="195" y="36"/>
                  </a:lnTo>
                  <a:lnTo>
                    <a:pt x="196" y="35"/>
                  </a:lnTo>
                  <a:lnTo>
                    <a:pt x="197" y="35"/>
                  </a:lnTo>
                  <a:lnTo>
                    <a:pt x="197" y="35"/>
                  </a:lnTo>
                  <a:lnTo>
                    <a:pt x="197" y="34"/>
                  </a:lnTo>
                  <a:lnTo>
                    <a:pt x="197" y="33"/>
                  </a:lnTo>
                  <a:lnTo>
                    <a:pt x="196" y="31"/>
                  </a:lnTo>
                  <a:lnTo>
                    <a:pt x="196" y="30"/>
                  </a:lnTo>
                  <a:lnTo>
                    <a:pt x="194" y="27"/>
                  </a:lnTo>
                  <a:lnTo>
                    <a:pt x="193" y="26"/>
                  </a:lnTo>
                  <a:lnTo>
                    <a:pt x="193" y="24"/>
                  </a:lnTo>
                  <a:lnTo>
                    <a:pt x="193" y="24"/>
                  </a:lnTo>
                  <a:lnTo>
                    <a:pt x="193" y="23"/>
                  </a:lnTo>
                  <a:lnTo>
                    <a:pt x="194" y="22"/>
                  </a:lnTo>
                  <a:lnTo>
                    <a:pt x="196" y="19"/>
                  </a:lnTo>
                  <a:lnTo>
                    <a:pt x="197" y="17"/>
                  </a:lnTo>
                  <a:lnTo>
                    <a:pt x="207" y="12"/>
                  </a:lnTo>
                  <a:lnTo>
                    <a:pt x="209" y="11"/>
                  </a:lnTo>
                  <a:lnTo>
                    <a:pt x="211" y="12"/>
                  </a:lnTo>
                  <a:lnTo>
                    <a:pt x="212" y="12"/>
                  </a:lnTo>
                  <a:lnTo>
                    <a:pt x="217" y="11"/>
                  </a:lnTo>
                  <a:lnTo>
                    <a:pt x="218" y="11"/>
                  </a:lnTo>
                  <a:lnTo>
                    <a:pt x="221" y="12"/>
                  </a:lnTo>
                  <a:lnTo>
                    <a:pt x="223" y="13"/>
                  </a:lnTo>
                  <a:lnTo>
                    <a:pt x="226" y="13"/>
                  </a:lnTo>
                  <a:lnTo>
                    <a:pt x="226" y="13"/>
                  </a:lnTo>
                  <a:lnTo>
                    <a:pt x="227" y="13"/>
                  </a:lnTo>
                  <a:lnTo>
                    <a:pt x="227" y="13"/>
                  </a:lnTo>
                  <a:lnTo>
                    <a:pt x="227" y="12"/>
                  </a:lnTo>
                  <a:lnTo>
                    <a:pt x="227" y="11"/>
                  </a:lnTo>
                  <a:lnTo>
                    <a:pt x="228" y="7"/>
                  </a:lnTo>
                  <a:lnTo>
                    <a:pt x="229" y="6"/>
                  </a:lnTo>
                  <a:lnTo>
                    <a:pt x="229" y="5"/>
                  </a:lnTo>
                  <a:lnTo>
                    <a:pt x="230" y="4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3" y="2"/>
                  </a:lnTo>
                  <a:lnTo>
                    <a:pt x="233" y="1"/>
                  </a:lnTo>
                  <a:lnTo>
                    <a:pt x="233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4" y="1"/>
                  </a:lnTo>
                  <a:lnTo>
                    <a:pt x="234" y="2"/>
                  </a:lnTo>
                  <a:lnTo>
                    <a:pt x="237" y="6"/>
                  </a:lnTo>
                  <a:lnTo>
                    <a:pt x="237" y="5"/>
                  </a:lnTo>
                  <a:lnTo>
                    <a:pt x="238" y="5"/>
                  </a:lnTo>
                  <a:lnTo>
                    <a:pt x="239" y="5"/>
                  </a:lnTo>
                  <a:lnTo>
                    <a:pt x="246" y="2"/>
                  </a:lnTo>
                  <a:lnTo>
                    <a:pt x="248" y="1"/>
                  </a:lnTo>
                  <a:lnTo>
                    <a:pt x="248" y="1"/>
                  </a:lnTo>
                  <a:lnTo>
                    <a:pt x="249" y="1"/>
                  </a:lnTo>
                  <a:lnTo>
                    <a:pt x="249" y="1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9" y="5"/>
                  </a:lnTo>
                  <a:lnTo>
                    <a:pt x="249" y="5"/>
                  </a:lnTo>
                  <a:lnTo>
                    <a:pt x="251" y="7"/>
                  </a:lnTo>
                  <a:lnTo>
                    <a:pt x="252" y="7"/>
                  </a:lnTo>
                  <a:lnTo>
                    <a:pt x="253" y="9"/>
                  </a:lnTo>
                  <a:lnTo>
                    <a:pt x="257" y="14"/>
                  </a:lnTo>
                  <a:lnTo>
                    <a:pt x="259" y="16"/>
                  </a:lnTo>
                  <a:lnTo>
                    <a:pt x="261" y="17"/>
                  </a:lnTo>
                  <a:lnTo>
                    <a:pt x="262" y="18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62" y="20"/>
                  </a:lnTo>
                  <a:lnTo>
                    <a:pt x="262" y="21"/>
                  </a:lnTo>
                  <a:lnTo>
                    <a:pt x="262" y="22"/>
                  </a:lnTo>
                  <a:lnTo>
                    <a:pt x="262" y="23"/>
                  </a:lnTo>
                  <a:lnTo>
                    <a:pt x="262" y="24"/>
                  </a:lnTo>
                  <a:lnTo>
                    <a:pt x="262" y="25"/>
                  </a:lnTo>
                  <a:lnTo>
                    <a:pt x="262" y="26"/>
                  </a:lnTo>
                  <a:lnTo>
                    <a:pt x="262" y="27"/>
                  </a:lnTo>
                  <a:lnTo>
                    <a:pt x="262" y="28"/>
                  </a:lnTo>
                  <a:lnTo>
                    <a:pt x="262" y="28"/>
                  </a:lnTo>
                  <a:lnTo>
                    <a:pt x="261" y="28"/>
                  </a:lnTo>
                  <a:lnTo>
                    <a:pt x="260" y="28"/>
                  </a:lnTo>
                  <a:lnTo>
                    <a:pt x="260" y="29"/>
                  </a:lnTo>
                  <a:lnTo>
                    <a:pt x="260" y="30"/>
                  </a:lnTo>
                  <a:lnTo>
                    <a:pt x="260" y="31"/>
                  </a:lnTo>
                  <a:lnTo>
                    <a:pt x="261" y="32"/>
                  </a:lnTo>
                  <a:lnTo>
                    <a:pt x="262" y="33"/>
                  </a:lnTo>
                  <a:lnTo>
                    <a:pt x="265" y="34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7"/>
                  </a:lnTo>
                  <a:lnTo>
                    <a:pt x="266" y="38"/>
                  </a:lnTo>
                  <a:lnTo>
                    <a:pt x="266" y="40"/>
                  </a:lnTo>
                  <a:lnTo>
                    <a:pt x="266" y="41"/>
                  </a:lnTo>
                  <a:lnTo>
                    <a:pt x="268" y="42"/>
                  </a:lnTo>
                  <a:lnTo>
                    <a:pt x="268" y="43"/>
                  </a:lnTo>
                  <a:lnTo>
                    <a:pt x="268" y="43"/>
                  </a:lnTo>
                  <a:lnTo>
                    <a:pt x="268" y="44"/>
                  </a:lnTo>
                  <a:lnTo>
                    <a:pt x="268" y="45"/>
                  </a:lnTo>
                  <a:lnTo>
                    <a:pt x="268" y="46"/>
                  </a:lnTo>
                  <a:lnTo>
                    <a:pt x="268" y="47"/>
                  </a:lnTo>
                  <a:lnTo>
                    <a:pt x="269" y="47"/>
                  </a:lnTo>
                  <a:lnTo>
                    <a:pt x="269" y="47"/>
                  </a:lnTo>
                  <a:lnTo>
                    <a:pt x="270" y="46"/>
                  </a:lnTo>
                  <a:lnTo>
                    <a:pt x="271" y="46"/>
                  </a:lnTo>
                  <a:lnTo>
                    <a:pt x="271" y="45"/>
                  </a:lnTo>
                  <a:lnTo>
                    <a:pt x="272" y="44"/>
                  </a:lnTo>
                  <a:lnTo>
                    <a:pt x="272" y="42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3" y="42"/>
                  </a:lnTo>
                  <a:lnTo>
                    <a:pt x="275" y="42"/>
                  </a:lnTo>
                  <a:lnTo>
                    <a:pt x="276" y="42"/>
                  </a:lnTo>
                  <a:lnTo>
                    <a:pt x="276" y="43"/>
                  </a:lnTo>
                  <a:lnTo>
                    <a:pt x="276" y="44"/>
                  </a:lnTo>
                  <a:lnTo>
                    <a:pt x="276" y="45"/>
                  </a:lnTo>
                  <a:lnTo>
                    <a:pt x="276" y="46"/>
                  </a:lnTo>
                  <a:lnTo>
                    <a:pt x="276" y="47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7" y="49"/>
                  </a:lnTo>
                  <a:lnTo>
                    <a:pt x="277" y="50"/>
                  </a:lnTo>
                  <a:lnTo>
                    <a:pt x="277" y="51"/>
                  </a:lnTo>
                  <a:lnTo>
                    <a:pt x="276" y="54"/>
                  </a:lnTo>
                  <a:lnTo>
                    <a:pt x="276" y="55"/>
                  </a:lnTo>
                  <a:lnTo>
                    <a:pt x="276" y="55"/>
                  </a:lnTo>
                  <a:lnTo>
                    <a:pt x="277" y="56"/>
                  </a:lnTo>
                  <a:lnTo>
                    <a:pt x="278" y="57"/>
                  </a:lnTo>
                  <a:lnTo>
                    <a:pt x="278" y="58"/>
                  </a:lnTo>
                  <a:lnTo>
                    <a:pt x="278" y="59"/>
                  </a:lnTo>
                  <a:lnTo>
                    <a:pt x="278" y="61"/>
                  </a:lnTo>
                  <a:lnTo>
                    <a:pt x="277" y="64"/>
                  </a:lnTo>
                  <a:lnTo>
                    <a:pt x="276" y="66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6"/>
                  </a:lnTo>
                  <a:lnTo>
                    <a:pt x="274" y="65"/>
                  </a:lnTo>
                  <a:lnTo>
                    <a:pt x="273" y="64"/>
                  </a:lnTo>
                  <a:lnTo>
                    <a:pt x="273" y="64"/>
                  </a:lnTo>
                  <a:lnTo>
                    <a:pt x="271" y="63"/>
                  </a:lnTo>
                  <a:lnTo>
                    <a:pt x="270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69" y="69"/>
                  </a:lnTo>
                  <a:lnTo>
                    <a:pt x="269" y="69"/>
                  </a:lnTo>
                  <a:lnTo>
                    <a:pt x="270" y="71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2" y="74"/>
                  </a:lnTo>
                  <a:lnTo>
                    <a:pt x="273" y="77"/>
                  </a:lnTo>
                  <a:lnTo>
                    <a:pt x="273" y="78"/>
                  </a:lnTo>
                  <a:lnTo>
                    <a:pt x="274" y="79"/>
                  </a:lnTo>
                  <a:lnTo>
                    <a:pt x="275" y="79"/>
                  </a:lnTo>
                  <a:lnTo>
                    <a:pt x="276" y="79"/>
                  </a:lnTo>
                  <a:lnTo>
                    <a:pt x="277" y="80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8" y="82"/>
                  </a:lnTo>
                  <a:lnTo>
                    <a:pt x="278" y="83"/>
                  </a:lnTo>
                  <a:lnTo>
                    <a:pt x="277" y="86"/>
                  </a:lnTo>
                  <a:lnTo>
                    <a:pt x="277" y="87"/>
                  </a:lnTo>
                  <a:lnTo>
                    <a:pt x="277" y="89"/>
                  </a:lnTo>
                  <a:lnTo>
                    <a:pt x="279" y="90"/>
                  </a:lnTo>
                  <a:lnTo>
                    <a:pt x="280" y="91"/>
                  </a:lnTo>
                  <a:lnTo>
                    <a:pt x="280" y="92"/>
                  </a:lnTo>
                  <a:lnTo>
                    <a:pt x="280" y="96"/>
                  </a:lnTo>
                  <a:lnTo>
                    <a:pt x="280" y="97"/>
                  </a:lnTo>
                  <a:lnTo>
                    <a:pt x="280" y="98"/>
                  </a:lnTo>
                  <a:lnTo>
                    <a:pt x="281" y="99"/>
                  </a:lnTo>
                  <a:lnTo>
                    <a:pt x="282" y="100"/>
                  </a:lnTo>
                  <a:lnTo>
                    <a:pt x="282" y="101"/>
                  </a:lnTo>
                  <a:lnTo>
                    <a:pt x="283" y="101"/>
                  </a:lnTo>
                  <a:lnTo>
                    <a:pt x="283" y="101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4" y="98"/>
                  </a:lnTo>
                  <a:lnTo>
                    <a:pt x="285" y="97"/>
                  </a:lnTo>
                  <a:lnTo>
                    <a:pt x="288" y="97"/>
                  </a:lnTo>
                  <a:lnTo>
                    <a:pt x="296" y="97"/>
                  </a:lnTo>
                  <a:lnTo>
                    <a:pt x="299" y="98"/>
                  </a:lnTo>
                  <a:lnTo>
                    <a:pt x="301" y="98"/>
                  </a:lnTo>
                  <a:lnTo>
                    <a:pt x="302" y="97"/>
                  </a:lnTo>
                  <a:lnTo>
                    <a:pt x="304" y="96"/>
                  </a:lnTo>
                  <a:lnTo>
                    <a:pt x="306" y="96"/>
                  </a:lnTo>
                  <a:lnTo>
                    <a:pt x="306" y="95"/>
                  </a:lnTo>
                  <a:lnTo>
                    <a:pt x="307" y="96"/>
                  </a:lnTo>
                  <a:lnTo>
                    <a:pt x="308" y="96"/>
                  </a:lnTo>
                  <a:lnTo>
                    <a:pt x="308" y="97"/>
                  </a:lnTo>
                  <a:lnTo>
                    <a:pt x="308" y="97"/>
                  </a:lnTo>
                  <a:lnTo>
                    <a:pt x="310" y="98"/>
                  </a:lnTo>
                  <a:lnTo>
                    <a:pt x="326" y="101"/>
                  </a:lnTo>
                  <a:lnTo>
                    <a:pt x="327" y="100"/>
                  </a:lnTo>
                  <a:lnTo>
                    <a:pt x="330" y="99"/>
                  </a:lnTo>
                  <a:lnTo>
                    <a:pt x="331" y="99"/>
                  </a:lnTo>
                  <a:lnTo>
                    <a:pt x="331" y="99"/>
                  </a:lnTo>
                  <a:lnTo>
                    <a:pt x="331" y="100"/>
                  </a:lnTo>
                  <a:lnTo>
                    <a:pt x="331" y="101"/>
                  </a:lnTo>
                  <a:lnTo>
                    <a:pt x="331" y="103"/>
                  </a:lnTo>
                  <a:lnTo>
                    <a:pt x="331" y="104"/>
                  </a:lnTo>
                  <a:lnTo>
                    <a:pt x="331" y="104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5">
              <a:extLst>
                <a:ext uri="{FF2B5EF4-FFF2-40B4-BE49-F238E27FC236}">
                  <a16:creationId xmlns:a16="http://schemas.microsoft.com/office/drawing/2014/main" id="{81FAE85E-BA1D-4AF4-CFE4-CD9A67F63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8813" y="3178175"/>
              <a:ext cx="571500" cy="542925"/>
            </a:xfrm>
            <a:custGeom>
              <a:avLst/>
              <a:gdLst>
                <a:gd name="T0" fmla="*/ 286 w 360"/>
                <a:gd name="T1" fmla="*/ 41 h 342"/>
                <a:gd name="T2" fmla="*/ 314 w 360"/>
                <a:gd name="T3" fmla="*/ 24 h 342"/>
                <a:gd name="T4" fmla="*/ 315 w 360"/>
                <a:gd name="T5" fmla="*/ 31 h 342"/>
                <a:gd name="T6" fmla="*/ 293 w 360"/>
                <a:gd name="T7" fmla="*/ 49 h 342"/>
                <a:gd name="T8" fmla="*/ 275 w 360"/>
                <a:gd name="T9" fmla="*/ 67 h 342"/>
                <a:gd name="T10" fmla="*/ 258 w 360"/>
                <a:gd name="T11" fmla="*/ 86 h 342"/>
                <a:gd name="T12" fmla="*/ 279 w 360"/>
                <a:gd name="T13" fmla="*/ 106 h 342"/>
                <a:gd name="T14" fmla="*/ 291 w 360"/>
                <a:gd name="T15" fmla="*/ 120 h 342"/>
                <a:gd name="T16" fmla="*/ 314 w 360"/>
                <a:gd name="T17" fmla="*/ 125 h 342"/>
                <a:gd name="T18" fmla="*/ 332 w 360"/>
                <a:gd name="T19" fmla="*/ 126 h 342"/>
                <a:gd name="T20" fmla="*/ 350 w 360"/>
                <a:gd name="T21" fmla="*/ 146 h 342"/>
                <a:gd name="T22" fmla="*/ 359 w 360"/>
                <a:gd name="T23" fmla="*/ 167 h 342"/>
                <a:gd name="T24" fmla="*/ 349 w 360"/>
                <a:gd name="T25" fmla="*/ 176 h 342"/>
                <a:gd name="T26" fmla="*/ 321 w 360"/>
                <a:gd name="T27" fmla="*/ 171 h 342"/>
                <a:gd name="T28" fmla="*/ 313 w 360"/>
                <a:gd name="T29" fmla="*/ 164 h 342"/>
                <a:gd name="T30" fmla="*/ 300 w 360"/>
                <a:gd name="T31" fmla="*/ 175 h 342"/>
                <a:gd name="T32" fmla="*/ 302 w 360"/>
                <a:gd name="T33" fmla="*/ 193 h 342"/>
                <a:gd name="T34" fmla="*/ 286 w 360"/>
                <a:gd name="T35" fmla="*/ 203 h 342"/>
                <a:gd name="T36" fmla="*/ 283 w 360"/>
                <a:gd name="T37" fmla="*/ 220 h 342"/>
                <a:gd name="T38" fmla="*/ 259 w 360"/>
                <a:gd name="T39" fmla="*/ 232 h 342"/>
                <a:gd name="T40" fmla="*/ 275 w 360"/>
                <a:gd name="T41" fmla="*/ 242 h 342"/>
                <a:gd name="T42" fmla="*/ 283 w 360"/>
                <a:gd name="T43" fmla="*/ 263 h 342"/>
                <a:gd name="T44" fmla="*/ 303 w 360"/>
                <a:gd name="T45" fmla="*/ 274 h 342"/>
                <a:gd name="T46" fmla="*/ 315 w 360"/>
                <a:gd name="T47" fmla="*/ 270 h 342"/>
                <a:gd name="T48" fmla="*/ 317 w 360"/>
                <a:gd name="T49" fmla="*/ 315 h 342"/>
                <a:gd name="T50" fmla="*/ 295 w 360"/>
                <a:gd name="T51" fmla="*/ 321 h 342"/>
                <a:gd name="T52" fmla="*/ 280 w 360"/>
                <a:gd name="T53" fmla="*/ 341 h 342"/>
                <a:gd name="T54" fmla="*/ 274 w 360"/>
                <a:gd name="T55" fmla="*/ 328 h 342"/>
                <a:gd name="T56" fmla="*/ 251 w 360"/>
                <a:gd name="T57" fmla="*/ 334 h 342"/>
                <a:gd name="T58" fmla="*/ 241 w 360"/>
                <a:gd name="T59" fmla="*/ 322 h 342"/>
                <a:gd name="T60" fmla="*/ 226 w 360"/>
                <a:gd name="T61" fmla="*/ 316 h 342"/>
                <a:gd name="T62" fmla="*/ 207 w 360"/>
                <a:gd name="T63" fmla="*/ 312 h 342"/>
                <a:gd name="T64" fmla="*/ 195 w 360"/>
                <a:gd name="T65" fmla="*/ 296 h 342"/>
                <a:gd name="T66" fmla="*/ 192 w 360"/>
                <a:gd name="T67" fmla="*/ 274 h 342"/>
                <a:gd name="T68" fmla="*/ 182 w 360"/>
                <a:gd name="T69" fmla="*/ 281 h 342"/>
                <a:gd name="T70" fmla="*/ 162 w 360"/>
                <a:gd name="T71" fmla="*/ 274 h 342"/>
                <a:gd name="T72" fmla="*/ 130 w 360"/>
                <a:gd name="T73" fmla="*/ 276 h 342"/>
                <a:gd name="T74" fmla="*/ 104 w 360"/>
                <a:gd name="T75" fmla="*/ 275 h 342"/>
                <a:gd name="T76" fmla="*/ 74 w 360"/>
                <a:gd name="T77" fmla="*/ 259 h 342"/>
                <a:gd name="T78" fmla="*/ 57 w 360"/>
                <a:gd name="T79" fmla="*/ 244 h 342"/>
                <a:gd name="T80" fmla="*/ 44 w 360"/>
                <a:gd name="T81" fmla="*/ 226 h 342"/>
                <a:gd name="T82" fmla="*/ 37 w 360"/>
                <a:gd name="T83" fmla="*/ 202 h 342"/>
                <a:gd name="T84" fmla="*/ 24 w 360"/>
                <a:gd name="T85" fmla="*/ 179 h 342"/>
                <a:gd name="T86" fmla="*/ 14 w 360"/>
                <a:gd name="T87" fmla="*/ 162 h 342"/>
                <a:gd name="T88" fmla="*/ 6 w 360"/>
                <a:gd name="T89" fmla="*/ 146 h 342"/>
                <a:gd name="T90" fmla="*/ 0 w 360"/>
                <a:gd name="T91" fmla="*/ 131 h 342"/>
                <a:gd name="T92" fmla="*/ 11 w 360"/>
                <a:gd name="T93" fmla="*/ 125 h 342"/>
                <a:gd name="T94" fmla="*/ 46 w 360"/>
                <a:gd name="T95" fmla="*/ 109 h 342"/>
                <a:gd name="T96" fmla="*/ 60 w 360"/>
                <a:gd name="T97" fmla="*/ 108 h 342"/>
                <a:gd name="T98" fmla="*/ 79 w 360"/>
                <a:gd name="T99" fmla="*/ 95 h 342"/>
                <a:gd name="T100" fmla="*/ 98 w 360"/>
                <a:gd name="T101" fmla="*/ 84 h 342"/>
                <a:gd name="T102" fmla="*/ 129 w 360"/>
                <a:gd name="T103" fmla="*/ 78 h 342"/>
                <a:gd name="T104" fmla="*/ 153 w 360"/>
                <a:gd name="T105" fmla="*/ 73 h 342"/>
                <a:gd name="T106" fmla="*/ 169 w 360"/>
                <a:gd name="T107" fmla="*/ 64 h 342"/>
                <a:gd name="T108" fmla="*/ 186 w 360"/>
                <a:gd name="T109" fmla="*/ 43 h 342"/>
                <a:gd name="T110" fmla="*/ 191 w 360"/>
                <a:gd name="T111" fmla="*/ 21 h 342"/>
                <a:gd name="T112" fmla="*/ 190 w 360"/>
                <a:gd name="T113" fmla="*/ 9 h 342"/>
                <a:gd name="T114" fmla="*/ 207 w 360"/>
                <a:gd name="T115" fmla="*/ 1 h 342"/>
                <a:gd name="T116" fmla="*/ 223 w 360"/>
                <a:gd name="T117" fmla="*/ 8 h 342"/>
                <a:gd name="T118" fmla="*/ 250 w 360"/>
                <a:gd name="T119" fmla="*/ 15 h 342"/>
                <a:gd name="T120" fmla="*/ 266 w 360"/>
                <a:gd name="T121" fmla="*/ 21 h 342"/>
                <a:gd name="T122" fmla="*/ 282 w 360"/>
                <a:gd name="T123" fmla="*/ 1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342">
                  <a:moveTo>
                    <a:pt x="293" y="15"/>
                  </a:moveTo>
                  <a:lnTo>
                    <a:pt x="293" y="15"/>
                  </a:lnTo>
                  <a:lnTo>
                    <a:pt x="293" y="18"/>
                  </a:lnTo>
                  <a:lnTo>
                    <a:pt x="293" y="21"/>
                  </a:lnTo>
                  <a:lnTo>
                    <a:pt x="292" y="22"/>
                  </a:lnTo>
                  <a:lnTo>
                    <a:pt x="292" y="23"/>
                  </a:lnTo>
                  <a:lnTo>
                    <a:pt x="290" y="27"/>
                  </a:lnTo>
                  <a:lnTo>
                    <a:pt x="290" y="27"/>
                  </a:lnTo>
                  <a:lnTo>
                    <a:pt x="289" y="27"/>
                  </a:lnTo>
                  <a:lnTo>
                    <a:pt x="289" y="27"/>
                  </a:lnTo>
                  <a:lnTo>
                    <a:pt x="286" y="29"/>
                  </a:lnTo>
                  <a:lnTo>
                    <a:pt x="286" y="30"/>
                  </a:lnTo>
                  <a:lnTo>
                    <a:pt x="286" y="30"/>
                  </a:lnTo>
                  <a:lnTo>
                    <a:pt x="286" y="31"/>
                  </a:lnTo>
                  <a:lnTo>
                    <a:pt x="284" y="39"/>
                  </a:lnTo>
                  <a:lnTo>
                    <a:pt x="284" y="41"/>
                  </a:lnTo>
                  <a:lnTo>
                    <a:pt x="284" y="41"/>
                  </a:lnTo>
                  <a:lnTo>
                    <a:pt x="285" y="41"/>
                  </a:lnTo>
                  <a:lnTo>
                    <a:pt x="285" y="41"/>
                  </a:lnTo>
                  <a:lnTo>
                    <a:pt x="286" y="41"/>
                  </a:lnTo>
                  <a:lnTo>
                    <a:pt x="286" y="41"/>
                  </a:lnTo>
                  <a:lnTo>
                    <a:pt x="287" y="41"/>
                  </a:lnTo>
                  <a:lnTo>
                    <a:pt x="289" y="39"/>
                  </a:lnTo>
                  <a:lnTo>
                    <a:pt x="290" y="38"/>
                  </a:lnTo>
                  <a:lnTo>
                    <a:pt x="291" y="37"/>
                  </a:lnTo>
                  <a:lnTo>
                    <a:pt x="291" y="36"/>
                  </a:lnTo>
                  <a:lnTo>
                    <a:pt x="291" y="34"/>
                  </a:lnTo>
                  <a:lnTo>
                    <a:pt x="292" y="33"/>
                  </a:lnTo>
                  <a:lnTo>
                    <a:pt x="293" y="33"/>
                  </a:lnTo>
                  <a:lnTo>
                    <a:pt x="293" y="32"/>
                  </a:lnTo>
                  <a:lnTo>
                    <a:pt x="293" y="32"/>
                  </a:lnTo>
                  <a:lnTo>
                    <a:pt x="294" y="32"/>
                  </a:lnTo>
                  <a:lnTo>
                    <a:pt x="295" y="32"/>
                  </a:lnTo>
                  <a:lnTo>
                    <a:pt x="296" y="32"/>
                  </a:lnTo>
                  <a:lnTo>
                    <a:pt x="304" y="30"/>
                  </a:lnTo>
                  <a:lnTo>
                    <a:pt x="308" y="28"/>
                  </a:lnTo>
                  <a:lnTo>
                    <a:pt x="310" y="27"/>
                  </a:lnTo>
                  <a:lnTo>
                    <a:pt x="311" y="26"/>
                  </a:lnTo>
                  <a:lnTo>
                    <a:pt x="313" y="24"/>
                  </a:lnTo>
                  <a:lnTo>
                    <a:pt x="314" y="24"/>
                  </a:lnTo>
                  <a:lnTo>
                    <a:pt x="314" y="24"/>
                  </a:lnTo>
                  <a:lnTo>
                    <a:pt x="315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21" y="23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21"/>
                  </a:lnTo>
                  <a:lnTo>
                    <a:pt x="328" y="21"/>
                  </a:lnTo>
                  <a:lnTo>
                    <a:pt x="328" y="22"/>
                  </a:lnTo>
                  <a:lnTo>
                    <a:pt x="328" y="22"/>
                  </a:lnTo>
                  <a:lnTo>
                    <a:pt x="327" y="23"/>
                  </a:lnTo>
                  <a:lnTo>
                    <a:pt x="326" y="27"/>
                  </a:lnTo>
                  <a:lnTo>
                    <a:pt x="325" y="28"/>
                  </a:lnTo>
                  <a:lnTo>
                    <a:pt x="322" y="27"/>
                  </a:lnTo>
                  <a:lnTo>
                    <a:pt x="321" y="27"/>
                  </a:lnTo>
                  <a:lnTo>
                    <a:pt x="321" y="27"/>
                  </a:lnTo>
                  <a:lnTo>
                    <a:pt x="320" y="27"/>
                  </a:lnTo>
                  <a:lnTo>
                    <a:pt x="319" y="28"/>
                  </a:lnTo>
                  <a:lnTo>
                    <a:pt x="315" y="31"/>
                  </a:lnTo>
                  <a:lnTo>
                    <a:pt x="315" y="32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7" y="34"/>
                  </a:lnTo>
                  <a:lnTo>
                    <a:pt x="316" y="35"/>
                  </a:lnTo>
                  <a:lnTo>
                    <a:pt x="314" y="36"/>
                  </a:lnTo>
                  <a:lnTo>
                    <a:pt x="309" y="36"/>
                  </a:lnTo>
                  <a:lnTo>
                    <a:pt x="307" y="38"/>
                  </a:lnTo>
                  <a:lnTo>
                    <a:pt x="305" y="42"/>
                  </a:lnTo>
                  <a:lnTo>
                    <a:pt x="303" y="44"/>
                  </a:lnTo>
                  <a:lnTo>
                    <a:pt x="301" y="45"/>
                  </a:lnTo>
                  <a:lnTo>
                    <a:pt x="299" y="45"/>
                  </a:lnTo>
                  <a:lnTo>
                    <a:pt x="297" y="46"/>
                  </a:lnTo>
                  <a:lnTo>
                    <a:pt x="294" y="45"/>
                  </a:lnTo>
                  <a:lnTo>
                    <a:pt x="294" y="46"/>
                  </a:lnTo>
                  <a:lnTo>
                    <a:pt x="294" y="48"/>
                  </a:lnTo>
                  <a:lnTo>
                    <a:pt x="294" y="48"/>
                  </a:lnTo>
                  <a:lnTo>
                    <a:pt x="293" y="49"/>
                  </a:lnTo>
                  <a:lnTo>
                    <a:pt x="290" y="51"/>
                  </a:lnTo>
                  <a:lnTo>
                    <a:pt x="289" y="52"/>
                  </a:lnTo>
                  <a:lnTo>
                    <a:pt x="289" y="53"/>
                  </a:lnTo>
                  <a:lnTo>
                    <a:pt x="288" y="55"/>
                  </a:lnTo>
                  <a:lnTo>
                    <a:pt x="288" y="56"/>
                  </a:lnTo>
                  <a:lnTo>
                    <a:pt x="288" y="57"/>
                  </a:lnTo>
                  <a:lnTo>
                    <a:pt x="286" y="57"/>
                  </a:lnTo>
                  <a:lnTo>
                    <a:pt x="285" y="59"/>
                  </a:lnTo>
                  <a:lnTo>
                    <a:pt x="285" y="59"/>
                  </a:lnTo>
                  <a:lnTo>
                    <a:pt x="286" y="61"/>
                  </a:lnTo>
                  <a:lnTo>
                    <a:pt x="286" y="62"/>
                  </a:lnTo>
                  <a:lnTo>
                    <a:pt x="286" y="62"/>
                  </a:lnTo>
                  <a:lnTo>
                    <a:pt x="285" y="62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81" y="66"/>
                  </a:lnTo>
                  <a:lnTo>
                    <a:pt x="280" y="66"/>
                  </a:lnTo>
                  <a:lnTo>
                    <a:pt x="279" y="67"/>
                  </a:lnTo>
                  <a:lnTo>
                    <a:pt x="278" y="67"/>
                  </a:lnTo>
                  <a:lnTo>
                    <a:pt x="275" y="67"/>
                  </a:lnTo>
                  <a:lnTo>
                    <a:pt x="275" y="67"/>
                  </a:lnTo>
                  <a:lnTo>
                    <a:pt x="274" y="68"/>
                  </a:lnTo>
                  <a:lnTo>
                    <a:pt x="274" y="68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0" y="69"/>
                  </a:lnTo>
                  <a:lnTo>
                    <a:pt x="269" y="70"/>
                  </a:lnTo>
                  <a:lnTo>
                    <a:pt x="267" y="73"/>
                  </a:lnTo>
                  <a:lnTo>
                    <a:pt x="267" y="73"/>
                  </a:lnTo>
                  <a:lnTo>
                    <a:pt x="266" y="76"/>
                  </a:lnTo>
                  <a:lnTo>
                    <a:pt x="266" y="76"/>
                  </a:lnTo>
                  <a:lnTo>
                    <a:pt x="265" y="77"/>
                  </a:lnTo>
                  <a:lnTo>
                    <a:pt x="263" y="81"/>
                  </a:lnTo>
                  <a:lnTo>
                    <a:pt x="262" y="82"/>
                  </a:lnTo>
                  <a:lnTo>
                    <a:pt x="261" y="82"/>
                  </a:lnTo>
                  <a:lnTo>
                    <a:pt x="258" y="83"/>
                  </a:lnTo>
                  <a:lnTo>
                    <a:pt x="258" y="83"/>
                  </a:lnTo>
                  <a:lnTo>
                    <a:pt x="258" y="85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3"/>
                  </a:lnTo>
                  <a:lnTo>
                    <a:pt x="257" y="95"/>
                  </a:lnTo>
                  <a:lnTo>
                    <a:pt x="257" y="95"/>
                  </a:lnTo>
                  <a:lnTo>
                    <a:pt x="259" y="96"/>
                  </a:lnTo>
                  <a:lnTo>
                    <a:pt x="261" y="97"/>
                  </a:lnTo>
                  <a:lnTo>
                    <a:pt x="262" y="96"/>
                  </a:lnTo>
                  <a:lnTo>
                    <a:pt x="263" y="96"/>
                  </a:lnTo>
                  <a:lnTo>
                    <a:pt x="265" y="96"/>
                  </a:lnTo>
                  <a:lnTo>
                    <a:pt x="265" y="96"/>
                  </a:lnTo>
                  <a:lnTo>
                    <a:pt x="265" y="96"/>
                  </a:lnTo>
                  <a:lnTo>
                    <a:pt x="266" y="96"/>
                  </a:lnTo>
                  <a:lnTo>
                    <a:pt x="276" y="100"/>
                  </a:lnTo>
                  <a:lnTo>
                    <a:pt x="277" y="100"/>
                  </a:lnTo>
                  <a:lnTo>
                    <a:pt x="278" y="102"/>
                  </a:lnTo>
                  <a:lnTo>
                    <a:pt x="279" y="103"/>
                  </a:lnTo>
                  <a:lnTo>
                    <a:pt x="279" y="103"/>
                  </a:lnTo>
                  <a:lnTo>
                    <a:pt x="279" y="103"/>
                  </a:lnTo>
                  <a:lnTo>
                    <a:pt x="279" y="106"/>
                  </a:lnTo>
                  <a:lnTo>
                    <a:pt x="279" y="108"/>
                  </a:lnTo>
                  <a:lnTo>
                    <a:pt x="279" y="108"/>
                  </a:lnTo>
                  <a:lnTo>
                    <a:pt x="279" y="108"/>
                  </a:lnTo>
                  <a:lnTo>
                    <a:pt x="280" y="107"/>
                  </a:lnTo>
                  <a:lnTo>
                    <a:pt x="280" y="106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2" y="106"/>
                  </a:lnTo>
                  <a:lnTo>
                    <a:pt x="284" y="107"/>
                  </a:lnTo>
                  <a:lnTo>
                    <a:pt x="284" y="107"/>
                  </a:lnTo>
                  <a:lnTo>
                    <a:pt x="286" y="108"/>
                  </a:lnTo>
                  <a:lnTo>
                    <a:pt x="286" y="109"/>
                  </a:lnTo>
                  <a:lnTo>
                    <a:pt x="289" y="110"/>
                  </a:lnTo>
                  <a:lnTo>
                    <a:pt x="290" y="111"/>
                  </a:lnTo>
                  <a:lnTo>
                    <a:pt x="291" y="111"/>
                  </a:lnTo>
                  <a:lnTo>
                    <a:pt x="291" y="112"/>
                  </a:lnTo>
                  <a:lnTo>
                    <a:pt x="291" y="115"/>
                  </a:lnTo>
                  <a:lnTo>
                    <a:pt x="291" y="117"/>
                  </a:lnTo>
                  <a:lnTo>
                    <a:pt x="291" y="118"/>
                  </a:lnTo>
                  <a:lnTo>
                    <a:pt x="291" y="120"/>
                  </a:lnTo>
                  <a:lnTo>
                    <a:pt x="292" y="120"/>
                  </a:lnTo>
                  <a:lnTo>
                    <a:pt x="293" y="123"/>
                  </a:lnTo>
                  <a:lnTo>
                    <a:pt x="294" y="124"/>
                  </a:lnTo>
                  <a:lnTo>
                    <a:pt x="296" y="125"/>
                  </a:lnTo>
                  <a:lnTo>
                    <a:pt x="296" y="125"/>
                  </a:lnTo>
                  <a:lnTo>
                    <a:pt x="297" y="125"/>
                  </a:lnTo>
                  <a:lnTo>
                    <a:pt x="301" y="126"/>
                  </a:lnTo>
                  <a:lnTo>
                    <a:pt x="303" y="126"/>
                  </a:lnTo>
                  <a:lnTo>
                    <a:pt x="304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4"/>
                  </a:lnTo>
                  <a:lnTo>
                    <a:pt x="306" y="124"/>
                  </a:lnTo>
                  <a:lnTo>
                    <a:pt x="307" y="124"/>
                  </a:lnTo>
                  <a:lnTo>
                    <a:pt x="308" y="124"/>
                  </a:lnTo>
                  <a:lnTo>
                    <a:pt x="310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4" y="125"/>
                  </a:lnTo>
                  <a:lnTo>
                    <a:pt x="316" y="124"/>
                  </a:lnTo>
                  <a:lnTo>
                    <a:pt x="321" y="124"/>
                  </a:lnTo>
                  <a:lnTo>
                    <a:pt x="321" y="124"/>
                  </a:lnTo>
                  <a:lnTo>
                    <a:pt x="321" y="124"/>
                  </a:lnTo>
                  <a:lnTo>
                    <a:pt x="322" y="123"/>
                  </a:lnTo>
                  <a:lnTo>
                    <a:pt x="322" y="122"/>
                  </a:lnTo>
                  <a:lnTo>
                    <a:pt x="323" y="122"/>
                  </a:lnTo>
                  <a:lnTo>
                    <a:pt x="324" y="123"/>
                  </a:lnTo>
                  <a:lnTo>
                    <a:pt x="325" y="124"/>
                  </a:lnTo>
                  <a:lnTo>
                    <a:pt x="326" y="124"/>
                  </a:lnTo>
                  <a:lnTo>
                    <a:pt x="327" y="124"/>
                  </a:lnTo>
                  <a:lnTo>
                    <a:pt x="327" y="124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9" y="124"/>
                  </a:lnTo>
                  <a:lnTo>
                    <a:pt x="329" y="124"/>
                  </a:lnTo>
                  <a:lnTo>
                    <a:pt x="330" y="125"/>
                  </a:lnTo>
                  <a:lnTo>
                    <a:pt x="331" y="125"/>
                  </a:lnTo>
                  <a:lnTo>
                    <a:pt x="332" y="126"/>
                  </a:lnTo>
                  <a:lnTo>
                    <a:pt x="333" y="129"/>
                  </a:lnTo>
                  <a:lnTo>
                    <a:pt x="333" y="130"/>
                  </a:lnTo>
                  <a:lnTo>
                    <a:pt x="332" y="131"/>
                  </a:lnTo>
                  <a:lnTo>
                    <a:pt x="332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4" y="136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8" y="140"/>
                  </a:lnTo>
                  <a:lnTo>
                    <a:pt x="342" y="142"/>
                  </a:lnTo>
                  <a:lnTo>
                    <a:pt x="344" y="145"/>
                  </a:lnTo>
                  <a:lnTo>
                    <a:pt x="345" y="146"/>
                  </a:lnTo>
                  <a:lnTo>
                    <a:pt x="345" y="146"/>
                  </a:lnTo>
                  <a:lnTo>
                    <a:pt x="346" y="146"/>
                  </a:lnTo>
                  <a:lnTo>
                    <a:pt x="347" y="146"/>
                  </a:lnTo>
                  <a:lnTo>
                    <a:pt x="348" y="146"/>
                  </a:lnTo>
                  <a:lnTo>
                    <a:pt x="349" y="146"/>
                  </a:lnTo>
                  <a:lnTo>
                    <a:pt x="349" y="146"/>
                  </a:lnTo>
                  <a:lnTo>
                    <a:pt x="350" y="146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6"/>
                  </a:lnTo>
                  <a:lnTo>
                    <a:pt x="356" y="146"/>
                  </a:lnTo>
                  <a:lnTo>
                    <a:pt x="356" y="148"/>
                  </a:lnTo>
                  <a:lnTo>
                    <a:pt x="356" y="149"/>
                  </a:lnTo>
                  <a:lnTo>
                    <a:pt x="356" y="150"/>
                  </a:lnTo>
                  <a:lnTo>
                    <a:pt x="356" y="152"/>
                  </a:lnTo>
                  <a:lnTo>
                    <a:pt x="356" y="152"/>
                  </a:lnTo>
                  <a:lnTo>
                    <a:pt x="356" y="153"/>
                  </a:lnTo>
                  <a:lnTo>
                    <a:pt x="356" y="153"/>
                  </a:lnTo>
                  <a:lnTo>
                    <a:pt x="355" y="154"/>
                  </a:lnTo>
                  <a:lnTo>
                    <a:pt x="355" y="155"/>
                  </a:lnTo>
                  <a:lnTo>
                    <a:pt x="354" y="155"/>
                  </a:lnTo>
                  <a:lnTo>
                    <a:pt x="354" y="156"/>
                  </a:lnTo>
                  <a:lnTo>
                    <a:pt x="354" y="157"/>
                  </a:lnTo>
                  <a:lnTo>
                    <a:pt x="355" y="158"/>
                  </a:lnTo>
                  <a:lnTo>
                    <a:pt x="356" y="160"/>
                  </a:lnTo>
                  <a:lnTo>
                    <a:pt x="357" y="165"/>
                  </a:lnTo>
                  <a:lnTo>
                    <a:pt x="359" y="167"/>
                  </a:lnTo>
                  <a:lnTo>
                    <a:pt x="360" y="168"/>
                  </a:lnTo>
                  <a:lnTo>
                    <a:pt x="359" y="171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9" y="173"/>
                  </a:lnTo>
                  <a:lnTo>
                    <a:pt x="358" y="173"/>
                  </a:lnTo>
                  <a:lnTo>
                    <a:pt x="357" y="172"/>
                  </a:lnTo>
                  <a:lnTo>
                    <a:pt x="357" y="171"/>
                  </a:lnTo>
                  <a:lnTo>
                    <a:pt x="356" y="172"/>
                  </a:lnTo>
                  <a:lnTo>
                    <a:pt x="356" y="172"/>
                  </a:lnTo>
                  <a:lnTo>
                    <a:pt x="356" y="173"/>
                  </a:lnTo>
                  <a:lnTo>
                    <a:pt x="355" y="173"/>
                  </a:lnTo>
                  <a:lnTo>
                    <a:pt x="355" y="173"/>
                  </a:lnTo>
                  <a:lnTo>
                    <a:pt x="354" y="173"/>
                  </a:lnTo>
                  <a:lnTo>
                    <a:pt x="353" y="173"/>
                  </a:lnTo>
                  <a:lnTo>
                    <a:pt x="352" y="173"/>
                  </a:lnTo>
                  <a:lnTo>
                    <a:pt x="352" y="174"/>
                  </a:lnTo>
                  <a:lnTo>
                    <a:pt x="350" y="174"/>
                  </a:lnTo>
                  <a:lnTo>
                    <a:pt x="349" y="175"/>
                  </a:lnTo>
                  <a:lnTo>
                    <a:pt x="349" y="176"/>
                  </a:lnTo>
                  <a:lnTo>
                    <a:pt x="349" y="176"/>
                  </a:lnTo>
                  <a:lnTo>
                    <a:pt x="349" y="177"/>
                  </a:lnTo>
                  <a:lnTo>
                    <a:pt x="349" y="178"/>
                  </a:lnTo>
                  <a:lnTo>
                    <a:pt x="348" y="179"/>
                  </a:lnTo>
                  <a:lnTo>
                    <a:pt x="348" y="179"/>
                  </a:lnTo>
                  <a:lnTo>
                    <a:pt x="347" y="179"/>
                  </a:lnTo>
                  <a:lnTo>
                    <a:pt x="345" y="180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1" y="185"/>
                  </a:lnTo>
                  <a:lnTo>
                    <a:pt x="331" y="184"/>
                  </a:lnTo>
                  <a:lnTo>
                    <a:pt x="330" y="183"/>
                  </a:lnTo>
                  <a:lnTo>
                    <a:pt x="328" y="180"/>
                  </a:lnTo>
                  <a:lnTo>
                    <a:pt x="327" y="179"/>
                  </a:lnTo>
                  <a:lnTo>
                    <a:pt x="327" y="179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5" y="175"/>
                  </a:lnTo>
                  <a:lnTo>
                    <a:pt x="321" y="172"/>
                  </a:lnTo>
                  <a:lnTo>
                    <a:pt x="321" y="171"/>
                  </a:lnTo>
                  <a:lnTo>
                    <a:pt x="321" y="171"/>
                  </a:lnTo>
                  <a:lnTo>
                    <a:pt x="321" y="170"/>
                  </a:lnTo>
                  <a:lnTo>
                    <a:pt x="321" y="169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1" y="166"/>
                  </a:lnTo>
                  <a:lnTo>
                    <a:pt x="321" y="166"/>
                  </a:lnTo>
                  <a:lnTo>
                    <a:pt x="321" y="165"/>
                  </a:lnTo>
                  <a:lnTo>
                    <a:pt x="320" y="165"/>
                  </a:lnTo>
                  <a:lnTo>
                    <a:pt x="319" y="166"/>
                  </a:lnTo>
                  <a:lnTo>
                    <a:pt x="319" y="165"/>
                  </a:lnTo>
                  <a:lnTo>
                    <a:pt x="318" y="165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15" y="164"/>
                  </a:lnTo>
                  <a:lnTo>
                    <a:pt x="315" y="165"/>
                  </a:lnTo>
                  <a:lnTo>
                    <a:pt x="314" y="165"/>
                  </a:lnTo>
                  <a:lnTo>
                    <a:pt x="314" y="165"/>
                  </a:lnTo>
                  <a:lnTo>
                    <a:pt x="314" y="165"/>
                  </a:lnTo>
                  <a:lnTo>
                    <a:pt x="313" y="164"/>
                  </a:lnTo>
                  <a:lnTo>
                    <a:pt x="310" y="161"/>
                  </a:lnTo>
                  <a:lnTo>
                    <a:pt x="308" y="160"/>
                  </a:lnTo>
                  <a:lnTo>
                    <a:pt x="308" y="160"/>
                  </a:lnTo>
                  <a:lnTo>
                    <a:pt x="308" y="160"/>
                  </a:lnTo>
                  <a:lnTo>
                    <a:pt x="307" y="161"/>
                  </a:lnTo>
                  <a:lnTo>
                    <a:pt x="307" y="161"/>
                  </a:lnTo>
                  <a:lnTo>
                    <a:pt x="305" y="161"/>
                  </a:lnTo>
                  <a:lnTo>
                    <a:pt x="304" y="162"/>
                  </a:lnTo>
                  <a:lnTo>
                    <a:pt x="303" y="162"/>
                  </a:lnTo>
                  <a:lnTo>
                    <a:pt x="301" y="165"/>
                  </a:lnTo>
                  <a:lnTo>
                    <a:pt x="300" y="166"/>
                  </a:lnTo>
                  <a:lnTo>
                    <a:pt x="300" y="166"/>
                  </a:lnTo>
                  <a:lnTo>
                    <a:pt x="299" y="169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4"/>
                  </a:lnTo>
                  <a:lnTo>
                    <a:pt x="298" y="174"/>
                  </a:lnTo>
                  <a:lnTo>
                    <a:pt x="299" y="175"/>
                  </a:lnTo>
                  <a:lnTo>
                    <a:pt x="300" y="175"/>
                  </a:lnTo>
                  <a:lnTo>
                    <a:pt x="300" y="175"/>
                  </a:lnTo>
                  <a:lnTo>
                    <a:pt x="301" y="175"/>
                  </a:lnTo>
                  <a:lnTo>
                    <a:pt x="301" y="176"/>
                  </a:lnTo>
                  <a:lnTo>
                    <a:pt x="302" y="176"/>
                  </a:lnTo>
                  <a:lnTo>
                    <a:pt x="301" y="181"/>
                  </a:lnTo>
                  <a:lnTo>
                    <a:pt x="301" y="181"/>
                  </a:lnTo>
                  <a:lnTo>
                    <a:pt x="301" y="182"/>
                  </a:lnTo>
                  <a:lnTo>
                    <a:pt x="300" y="182"/>
                  </a:lnTo>
                  <a:lnTo>
                    <a:pt x="300" y="181"/>
                  </a:lnTo>
                  <a:lnTo>
                    <a:pt x="300" y="181"/>
                  </a:lnTo>
                  <a:lnTo>
                    <a:pt x="300" y="181"/>
                  </a:lnTo>
                  <a:lnTo>
                    <a:pt x="300" y="181"/>
                  </a:lnTo>
                  <a:lnTo>
                    <a:pt x="299" y="182"/>
                  </a:lnTo>
                  <a:lnTo>
                    <a:pt x="299" y="183"/>
                  </a:lnTo>
                  <a:lnTo>
                    <a:pt x="300" y="184"/>
                  </a:lnTo>
                  <a:lnTo>
                    <a:pt x="300" y="185"/>
                  </a:lnTo>
                  <a:lnTo>
                    <a:pt x="300" y="185"/>
                  </a:lnTo>
                  <a:lnTo>
                    <a:pt x="300" y="186"/>
                  </a:lnTo>
                  <a:lnTo>
                    <a:pt x="301" y="189"/>
                  </a:lnTo>
                  <a:lnTo>
                    <a:pt x="301" y="191"/>
                  </a:lnTo>
                  <a:lnTo>
                    <a:pt x="302" y="193"/>
                  </a:lnTo>
                  <a:lnTo>
                    <a:pt x="302" y="193"/>
                  </a:lnTo>
                  <a:lnTo>
                    <a:pt x="301" y="194"/>
                  </a:lnTo>
                  <a:lnTo>
                    <a:pt x="300" y="195"/>
                  </a:lnTo>
                  <a:lnTo>
                    <a:pt x="294" y="195"/>
                  </a:lnTo>
                  <a:lnTo>
                    <a:pt x="293" y="196"/>
                  </a:lnTo>
                  <a:lnTo>
                    <a:pt x="291" y="196"/>
                  </a:lnTo>
                  <a:lnTo>
                    <a:pt x="291" y="197"/>
                  </a:lnTo>
                  <a:lnTo>
                    <a:pt x="289" y="199"/>
                  </a:lnTo>
                  <a:lnTo>
                    <a:pt x="289" y="200"/>
                  </a:lnTo>
                  <a:lnTo>
                    <a:pt x="289" y="200"/>
                  </a:lnTo>
                  <a:lnTo>
                    <a:pt x="287" y="200"/>
                  </a:lnTo>
                  <a:lnTo>
                    <a:pt x="287" y="199"/>
                  </a:lnTo>
                  <a:lnTo>
                    <a:pt x="287" y="199"/>
                  </a:lnTo>
                  <a:lnTo>
                    <a:pt x="286" y="199"/>
                  </a:lnTo>
                  <a:lnTo>
                    <a:pt x="286" y="198"/>
                  </a:lnTo>
                  <a:lnTo>
                    <a:pt x="286" y="199"/>
                  </a:lnTo>
                  <a:lnTo>
                    <a:pt x="286" y="199"/>
                  </a:lnTo>
                  <a:lnTo>
                    <a:pt x="286" y="200"/>
                  </a:lnTo>
                  <a:lnTo>
                    <a:pt x="286" y="202"/>
                  </a:lnTo>
                  <a:lnTo>
                    <a:pt x="286" y="203"/>
                  </a:lnTo>
                  <a:lnTo>
                    <a:pt x="285" y="205"/>
                  </a:lnTo>
                  <a:lnTo>
                    <a:pt x="285" y="205"/>
                  </a:lnTo>
                  <a:lnTo>
                    <a:pt x="285" y="206"/>
                  </a:lnTo>
                  <a:lnTo>
                    <a:pt x="285" y="207"/>
                  </a:lnTo>
                  <a:lnTo>
                    <a:pt x="285" y="207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84" y="209"/>
                  </a:lnTo>
                  <a:lnTo>
                    <a:pt x="285" y="209"/>
                  </a:lnTo>
                  <a:lnTo>
                    <a:pt x="285" y="209"/>
                  </a:lnTo>
                  <a:lnTo>
                    <a:pt x="286" y="210"/>
                  </a:lnTo>
                  <a:lnTo>
                    <a:pt x="286" y="211"/>
                  </a:lnTo>
                  <a:lnTo>
                    <a:pt x="286" y="214"/>
                  </a:lnTo>
                  <a:lnTo>
                    <a:pt x="286" y="215"/>
                  </a:lnTo>
                  <a:lnTo>
                    <a:pt x="286" y="216"/>
                  </a:lnTo>
                  <a:lnTo>
                    <a:pt x="286" y="216"/>
                  </a:lnTo>
                  <a:lnTo>
                    <a:pt x="286" y="217"/>
                  </a:lnTo>
                  <a:lnTo>
                    <a:pt x="284" y="219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3" y="221"/>
                  </a:lnTo>
                  <a:lnTo>
                    <a:pt x="282" y="223"/>
                  </a:lnTo>
                  <a:lnTo>
                    <a:pt x="282" y="224"/>
                  </a:lnTo>
                  <a:lnTo>
                    <a:pt x="282" y="225"/>
                  </a:lnTo>
                  <a:lnTo>
                    <a:pt x="280" y="225"/>
                  </a:lnTo>
                  <a:lnTo>
                    <a:pt x="280" y="226"/>
                  </a:lnTo>
                  <a:lnTo>
                    <a:pt x="277" y="227"/>
                  </a:lnTo>
                  <a:lnTo>
                    <a:pt x="277" y="227"/>
                  </a:lnTo>
                  <a:lnTo>
                    <a:pt x="274" y="228"/>
                  </a:lnTo>
                  <a:lnTo>
                    <a:pt x="272" y="228"/>
                  </a:lnTo>
                  <a:lnTo>
                    <a:pt x="268" y="228"/>
                  </a:lnTo>
                  <a:lnTo>
                    <a:pt x="267" y="228"/>
                  </a:lnTo>
                  <a:lnTo>
                    <a:pt x="265" y="226"/>
                  </a:lnTo>
                  <a:lnTo>
                    <a:pt x="265" y="225"/>
                  </a:lnTo>
                  <a:lnTo>
                    <a:pt x="263" y="226"/>
                  </a:lnTo>
                  <a:lnTo>
                    <a:pt x="259" y="228"/>
                  </a:lnTo>
                  <a:lnTo>
                    <a:pt x="259" y="230"/>
                  </a:lnTo>
                  <a:lnTo>
                    <a:pt x="259" y="230"/>
                  </a:lnTo>
                  <a:lnTo>
                    <a:pt x="259" y="231"/>
                  </a:lnTo>
                  <a:lnTo>
                    <a:pt x="259" y="232"/>
                  </a:lnTo>
                  <a:lnTo>
                    <a:pt x="259" y="233"/>
                  </a:lnTo>
                  <a:lnTo>
                    <a:pt x="259" y="234"/>
                  </a:lnTo>
                  <a:lnTo>
                    <a:pt x="259" y="234"/>
                  </a:lnTo>
                  <a:lnTo>
                    <a:pt x="259" y="235"/>
                  </a:lnTo>
                  <a:lnTo>
                    <a:pt x="260" y="235"/>
                  </a:lnTo>
                  <a:lnTo>
                    <a:pt x="261" y="236"/>
                  </a:lnTo>
                  <a:lnTo>
                    <a:pt x="262" y="236"/>
                  </a:lnTo>
                  <a:lnTo>
                    <a:pt x="266" y="238"/>
                  </a:lnTo>
                  <a:lnTo>
                    <a:pt x="267" y="239"/>
                  </a:lnTo>
                  <a:lnTo>
                    <a:pt x="268" y="239"/>
                  </a:lnTo>
                  <a:lnTo>
                    <a:pt x="268" y="240"/>
                  </a:lnTo>
                  <a:lnTo>
                    <a:pt x="269" y="240"/>
                  </a:lnTo>
                  <a:lnTo>
                    <a:pt x="270" y="240"/>
                  </a:lnTo>
                  <a:lnTo>
                    <a:pt x="271" y="240"/>
                  </a:lnTo>
                  <a:lnTo>
                    <a:pt x="272" y="241"/>
                  </a:lnTo>
                  <a:lnTo>
                    <a:pt x="273" y="241"/>
                  </a:lnTo>
                  <a:lnTo>
                    <a:pt x="274" y="242"/>
                  </a:lnTo>
                  <a:lnTo>
                    <a:pt x="274" y="242"/>
                  </a:lnTo>
                  <a:lnTo>
                    <a:pt x="275" y="242"/>
                  </a:lnTo>
                  <a:lnTo>
                    <a:pt x="275" y="242"/>
                  </a:lnTo>
                  <a:lnTo>
                    <a:pt x="277" y="243"/>
                  </a:lnTo>
                  <a:lnTo>
                    <a:pt x="277" y="243"/>
                  </a:lnTo>
                  <a:lnTo>
                    <a:pt x="277" y="244"/>
                  </a:lnTo>
                  <a:lnTo>
                    <a:pt x="277" y="246"/>
                  </a:lnTo>
                  <a:lnTo>
                    <a:pt x="277" y="247"/>
                  </a:lnTo>
                  <a:lnTo>
                    <a:pt x="277" y="247"/>
                  </a:lnTo>
                  <a:lnTo>
                    <a:pt x="277" y="248"/>
                  </a:lnTo>
                  <a:lnTo>
                    <a:pt x="277" y="248"/>
                  </a:lnTo>
                  <a:lnTo>
                    <a:pt x="277" y="249"/>
                  </a:lnTo>
                  <a:lnTo>
                    <a:pt x="276" y="253"/>
                  </a:lnTo>
                  <a:lnTo>
                    <a:pt x="277" y="254"/>
                  </a:lnTo>
                  <a:lnTo>
                    <a:pt x="277" y="255"/>
                  </a:lnTo>
                  <a:lnTo>
                    <a:pt x="278" y="256"/>
                  </a:lnTo>
                  <a:lnTo>
                    <a:pt x="278" y="257"/>
                  </a:lnTo>
                  <a:lnTo>
                    <a:pt x="278" y="258"/>
                  </a:lnTo>
                  <a:lnTo>
                    <a:pt x="278" y="262"/>
                  </a:lnTo>
                  <a:lnTo>
                    <a:pt x="281" y="262"/>
                  </a:lnTo>
                  <a:lnTo>
                    <a:pt x="282" y="262"/>
                  </a:lnTo>
                  <a:lnTo>
                    <a:pt x="282" y="263"/>
                  </a:lnTo>
                  <a:lnTo>
                    <a:pt x="283" y="263"/>
                  </a:lnTo>
                  <a:lnTo>
                    <a:pt x="287" y="263"/>
                  </a:lnTo>
                  <a:lnTo>
                    <a:pt x="287" y="264"/>
                  </a:lnTo>
                  <a:lnTo>
                    <a:pt x="288" y="264"/>
                  </a:lnTo>
                  <a:lnTo>
                    <a:pt x="288" y="265"/>
                  </a:lnTo>
                  <a:lnTo>
                    <a:pt x="289" y="265"/>
                  </a:lnTo>
                  <a:lnTo>
                    <a:pt x="289" y="265"/>
                  </a:lnTo>
                  <a:lnTo>
                    <a:pt x="291" y="266"/>
                  </a:lnTo>
                  <a:lnTo>
                    <a:pt x="293" y="267"/>
                  </a:lnTo>
                  <a:lnTo>
                    <a:pt x="293" y="268"/>
                  </a:lnTo>
                  <a:lnTo>
                    <a:pt x="293" y="269"/>
                  </a:lnTo>
                  <a:lnTo>
                    <a:pt x="293" y="269"/>
                  </a:lnTo>
                  <a:lnTo>
                    <a:pt x="294" y="271"/>
                  </a:lnTo>
                  <a:lnTo>
                    <a:pt x="295" y="272"/>
                  </a:lnTo>
                  <a:lnTo>
                    <a:pt x="296" y="273"/>
                  </a:lnTo>
                  <a:lnTo>
                    <a:pt x="297" y="274"/>
                  </a:lnTo>
                  <a:lnTo>
                    <a:pt x="298" y="274"/>
                  </a:lnTo>
                  <a:lnTo>
                    <a:pt x="300" y="274"/>
                  </a:lnTo>
                  <a:lnTo>
                    <a:pt x="301" y="273"/>
                  </a:lnTo>
                  <a:lnTo>
                    <a:pt x="302" y="274"/>
                  </a:lnTo>
                  <a:lnTo>
                    <a:pt x="303" y="274"/>
                  </a:lnTo>
                  <a:lnTo>
                    <a:pt x="305" y="270"/>
                  </a:lnTo>
                  <a:lnTo>
                    <a:pt x="306" y="269"/>
                  </a:lnTo>
                  <a:lnTo>
                    <a:pt x="307" y="269"/>
                  </a:lnTo>
                  <a:lnTo>
                    <a:pt x="308" y="269"/>
                  </a:lnTo>
                  <a:lnTo>
                    <a:pt x="309" y="268"/>
                  </a:lnTo>
                  <a:lnTo>
                    <a:pt x="310" y="269"/>
                  </a:lnTo>
                  <a:lnTo>
                    <a:pt x="311" y="269"/>
                  </a:lnTo>
                  <a:lnTo>
                    <a:pt x="312" y="267"/>
                  </a:lnTo>
                  <a:lnTo>
                    <a:pt x="314" y="265"/>
                  </a:lnTo>
                  <a:lnTo>
                    <a:pt x="316" y="262"/>
                  </a:lnTo>
                  <a:lnTo>
                    <a:pt x="319" y="262"/>
                  </a:lnTo>
                  <a:lnTo>
                    <a:pt x="319" y="263"/>
                  </a:lnTo>
                  <a:lnTo>
                    <a:pt x="317" y="263"/>
                  </a:lnTo>
                  <a:lnTo>
                    <a:pt x="315" y="265"/>
                  </a:lnTo>
                  <a:lnTo>
                    <a:pt x="315" y="266"/>
                  </a:lnTo>
                  <a:lnTo>
                    <a:pt x="315" y="267"/>
                  </a:lnTo>
                  <a:lnTo>
                    <a:pt x="315" y="267"/>
                  </a:lnTo>
                  <a:lnTo>
                    <a:pt x="316" y="268"/>
                  </a:lnTo>
                  <a:lnTo>
                    <a:pt x="315" y="269"/>
                  </a:lnTo>
                  <a:lnTo>
                    <a:pt x="315" y="270"/>
                  </a:lnTo>
                  <a:lnTo>
                    <a:pt x="315" y="271"/>
                  </a:lnTo>
                  <a:lnTo>
                    <a:pt x="315" y="272"/>
                  </a:lnTo>
                  <a:lnTo>
                    <a:pt x="315" y="272"/>
                  </a:lnTo>
                  <a:lnTo>
                    <a:pt x="316" y="273"/>
                  </a:lnTo>
                  <a:lnTo>
                    <a:pt x="316" y="274"/>
                  </a:lnTo>
                  <a:lnTo>
                    <a:pt x="317" y="275"/>
                  </a:lnTo>
                  <a:lnTo>
                    <a:pt x="317" y="276"/>
                  </a:lnTo>
                  <a:lnTo>
                    <a:pt x="317" y="281"/>
                  </a:lnTo>
                  <a:lnTo>
                    <a:pt x="317" y="281"/>
                  </a:lnTo>
                  <a:lnTo>
                    <a:pt x="317" y="283"/>
                  </a:lnTo>
                  <a:lnTo>
                    <a:pt x="318" y="283"/>
                  </a:lnTo>
                  <a:lnTo>
                    <a:pt x="318" y="284"/>
                  </a:lnTo>
                  <a:lnTo>
                    <a:pt x="319" y="300"/>
                  </a:lnTo>
                  <a:lnTo>
                    <a:pt x="319" y="301"/>
                  </a:lnTo>
                  <a:lnTo>
                    <a:pt x="319" y="302"/>
                  </a:lnTo>
                  <a:lnTo>
                    <a:pt x="318" y="303"/>
                  </a:lnTo>
                  <a:lnTo>
                    <a:pt x="317" y="309"/>
                  </a:lnTo>
                  <a:lnTo>
                    <a:pt x="318" y="314"/>
                  </a:lnTo>
                  <a:lnTo>
                    <a:pt x="318" y="314"/>
                  </a:lnTo>
                  <a:lnTo>
                    <a:pt x="317" y="315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5" y="316"/>
                  </a:lnTo>
                  <a:lnTo>
                    <a:pt x="314" y="316"/>
                  </a:lnTo>
                  <a:lnTo>
                    <a:pt x="311" y="315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8" y="316"/>
                  </a:lnTo>
                  <a:lnTo>
                    <a:pt x="307" y="316"/>
                  </a:lnTo>
                  <a:lnTo>
                    <a:pt x="307" y="316"/>
                  </a:lnTo>
                  <a:lnTo>
                    <a:pt x="305" y="316"/>
                  </a:lnTo>
                  <a:lnTo>
                    <a:pt x="304" y="316"/>
                  </a:lnTo>
                  <a:lnTo>
                    <a:pt x="300" y="318"/>
                  </a:lnTo>
                  <a:lnTo>
                    <a:pt x="299" y="318"/>
                  </a:lnTo>
                  <a:lnTo>
                    <a:pt x="298" y="319"/>
                  </a:lnTo>
                  <a:lnTo>
                    <a:pt x="298" y="319"/>
                  </a:lnTo>
                  <a:lnTo>
                    <a:pt x="297" y="319"/>
                  </a:lnTo>
                  <a:lnTo>
                    <a:pt x="297" y="319"/>
                  </a:lnTo>
                  <a:lnTo>
                    <a:pt x="296" y="319"/>
                  </a:lnTo>
                  <a:lnTo>
                    <a:pt x="295" y="321"/>
                  </a:lnTo>
                  <a:lnTo>
                    <a:pt x="294" y="321"/>
                  </a:lnTo>
                  <a:lnTo>
                    <a:pt x="294" y="323"/>
                  </a:lnTo>
                  <a:lnTo>
                    <a:pt x="293" y="324"/>
                  </a:lnTo>
                  <a:lnTo>
                    <a:pt x="293" y="326"/>
                  </a:lnTo>
                  <a:lnTo>
                    <a:pt x="293" y="326"/>
                  </a:lnTo>
                  <a:lnTo>
                    <a:pt x="293" y="327"/>
                  </a:lnTo>
                  <a:lnTo>
                    <a:pt x="290" y="331"/>
                  </a:lnTo>
                  <a:lnTo>
                    <a:pt x="289" y="333"/>
                  </a:lnTo>
                  <a:lnTo>
                    <a:pt x="288" y="333"/>
                  </a:lnTo>
                  <a:lnTo>
                    <a:pt x="288" y="334"/>
                  </a:lnTo>
                  <a:lnTo>
                    <a:pt x="288" y="335"/>
                  </a:lnTo>
                  <a:lnTo>
                    <a:pt x="288" y="336"/>
                  </a:lnTo>
                  <a:lnTo>
                    <a:pt x="288" y="337"/>
                  </a:lnTo>
                  <a:lnTo>
                    <a:pt x="287" y="340"/>
                  </a:lnTo>
                  <a:lnTo>
                    <a:pt x="286" y="341"/>
                  </a:lnTo>
                  <a:lnTo>
                    <a:pt x="286" y="341"/>
                  </a:lnTo>
                  <a:lnTo>
                    <a:pt x="282" y="342"/>
                  </a:lnTo>
                  <a:lnTo>
                    <a:pt x="282" y="342"/>
                  </a:lnTo>
                  <a:lnTo>
                    <a:pt x="281" y="342"/>
                  </a:lnTo>
                  <a:lnTo>
                    <a:pt x="280" y="341"/>
                  </a:lnTo>
                  <a:lnTo>
                    <a:pt x="280" y="340"/>
                  </a:lnTo>
                  <a:lnTo>
                    <a:pt x="280" y="339"/>
                  </a:lnTo>
                  <a:lnTo>
                    <a:pt x="280" y="339"/>
                  </a:lnTo>
                  <a:lnTo>
                    <a:pt x="279" y="338"/>
                  </a:lnTo>
                  <a:lnTo>
                    <a:pt x="279" y="338"/>
                  </a:lnTo>
                  <a:lnTo>
                    <a:pt x="279" y="338"/>
                  </a:lnTo>
                  <a:lnTo>
                    <a:pt x="278" y="337"/>
                  </a:lnTo>
                  <a:lnTo>
                    <a:pt x="278" y="337"/>
                  </a:lnTo>
                  <a:lnTo>
                    <a:pt x="278" y="336"/>
                  </a:lnTo>
                  <a:lnTo>
                    <a:pt x="279" y="334"/>
                  </a:lnTo>
                  <a:lnTo>
                    <a:pt x="279" y="333"/>
                  </a:lnTo>
                  <a:lnTo>
                    <a:pt x="279" y="332"/>
                  </a:lnTo>
                  <a:lnTo>
                    <a:pt x="279" y="331"/>
                  </a:lnTo>
                  <a:lnTo>
                    <a:pt x="278" y="331"/>
                  </a:lnTo>
                  <a:lnTo>
                    <a:pt x="277" y="331"/>
                  </a:lnTo>
                  <a:lnTo>
                    <a:pt x="276" y="329"/>
                  </a:lnTo>
                  <a:lnTo>
                    <a:pt x="275" y="328"/>
                  </a:lnTo>
                  <a:lnTo>
                    <a:pt x="275" y="328"/>
                  </a:lnTo>
                  <a:lnTo>
                    <a:pt x="275" y="328"/>
                  </a:lnTo>
                  <a:lnTo>
                    <a:pt x="274" y="328"/>
                  </a:lnTo>
                  <a:lnTo>
                    <a:pt x="273" y="329"/>
                  </a:lnTo>
                  <a:lnTo>
                    <a:pt x="272" y="331"/>
                  </a:lnTo>
                  <a:lnTo>
                    <a:pt x="271" y="333"/>
                  </a:lnTo>
                  <a:lnTo>
                    <a:pt x="271" y="334"/>
                  </a:lnTo>
                  <a:lnTo>
                    <a:pt x="270" y="334"/>
                  </a:lnTo>
                  <a:lnTo>
                    <a:pt x="270" y="335"/>
                  </a:lnTo>
                  <a:lnTo>
                    <a:pt x="269" y="335"/>
                  </a:lnTo>
                  <a:lnTo>
                    <a:pt x="268" y="336"/>
                  </a:lnTo>
                  <a:lnTo>
                    <a:pt x="267" y="336"/>
                  </a:lnTo>
                  <a:lnTo>
                    <a:pt x="266" y="337"/>
                  </a:lnTo>
                  <a:lnTo>
                    <a:pt x="259" y="336"/>
                  </a:lnTo>
                  <a:lnTo>
                    <a:pt x="258" y="336"/>
                  </a:lnTo>
                  <a:lnTo>
                    <a:pt x="258" y="336"/>
                  </a:lnTo>
                  <a:lnTo>
                    <a:pt x="257" y="336"/>
                  </a:lnTo>
                  <a:lnTo>
                    <a:pt x="256" y="336"/>
                  </a:lnTo>
                  <a:lnTo>
                    <a:pt x="254" y="336"/>
                  </a:lnTo>
                  <a:lnTo>
                    <a:pt x="252" y="336"/>
                  </a:lnTo>
                  <a:lnTo>
                    <a:pt x="252" y="335"/>
                  </a:lnTo>
                  <a:lnTo>
                    <a:pt x="251" y="334"/>
                  </a:lnTo>
                  <a:lnTo>
                    <a:pt x="251" y="334"/>
                  </a:lnTo>
                  <a:lnTo>
                    <a:pt x="251" y="333"/>
                  </a:lnTo>
                  <a:lnTo>
                    <a:pt x="251" y="333"/>
                  </a:lnTo>
                  <a:lnTo>
                    <a:pt x="250" y="334"/>
                  </a:lnTo>
                  <a:lnTo>
                    <a:pt x="249" y="333"/>
                  </a:lnTo>
                  <a:lnTo>
                    <a:pt x="247" y="333"/>
                  </a:lnTo>
                  <a:lnTo>
                    <a:pt x="246" y="331"/>
                  </a:lnTo>
                  <a:lnTo>
                    <a:pt x="245" y="331"/>
                  </a:lnTo>
                  <a:lnTo>
                    <a:pt x="245" y="330"/>
                  </a:lnTo>
                  <a:lnTo>
                    <a:pt x="244" y="330"/>
                  </a:lnTo>
                  <a:lnTo>
                    <a:pt x="242" y="331"/>
                  </a:lnTo>
                  <a:lnTo>
                    <a:pt x="240" y="330"/>
                  </a:lnTo>
                  <a:lnTo>
                    <a:pt x="240" y="329"/>
                  </a:lnTo>
                  <a:lnTo>
                    <a:pt x="239" y="326"/>
                  </a:lnTo>
                  <a:lnTo>
                    <a:pt x="239" y="326"/>
                  </a:lnTo>
                  <a:lnTo>
                    <a:pt x="239" y="324"/>
                  </a:lnTo>
                  <a:lnTo>
                    <a:pt x="239" y="324"/>
                  </a:lnTo>
                  <a:lnTo>
                    <a:pt x="240" y="324"/>
                  </a:lnTo>
                  <a:lnTo>
                    <a:pt x="240" y="323"/>
                  </a:lnTo>
                  <a:lnTo>
                    <a:pt x="241" y="322"/>
                  </a:lnTo>
                  <a:lnTo>
                    <a:pt x="241" y="322"/>
                  </a:lnTo>
                  <a:lnTo>
                    <a:pt x="241" y="321"/>
                  </a:lnTo>
                  <a:lnTo>
                    <a:pt x="241" y="320"/>
                  </a:lnTo>
                  <a:lnTo>
                    <a:pt x="241" y="319"/>
                  </a:lnTo>
                  <a:lnTo>
                    <a:pt x="241" y="319"/>
                  </a:lnTo>
                  <a:lnTo>
                    <a:pt x="240" y="318"/>
                  </a:lnTo>
                  <a:lnTo>
                    <a:pt x="239" y="318"/>
                  </a:lnTo>
                  <a:lnTo>
                    <a:pt x="238" y="318"/>
                  </a:lnTo>
                  <a:lnTo>
                    <a:pt x="237" y="318"/>
                  </a:lnTo>
                  <a:lnTo>
                    <a:pt x="237" y="318"/>
                  </a:lnTo>
                  <a:lnTo>
                    <a:pt x="237" y="318"/>
                  </a:lnTo>
                  <a:lnTo>
                    <a:pt x="236" y="318"/>
                  </a:lnTo>
                  <a:lnTo>
                    <a:pt x="235" y="318"/>
                  </a:lnTo>
                  <a:lnTo>
                    <a:pt x="235" y="319"/>
                  </a:lnTo>
                  <a:lnTo>
                    <a:pt x="232" y="319"/>
                  </a:lnTo>
                  <a:lnTo>
                    <a:pt x="231" y="319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29" y="319"/>
                  </a:lnTo>
                  <a:lnTo>
                    <a:pt x="228" y="318"/>
                  </a:lnTo>
                  <a:lnTo>
                    <a:pt x="226" y="316"/>
                  </a:lnTo>
                  <a:lnTo>
                    <a:pt x="225" y="316"/>
                  </a:lnTo>
                  <a:lnTo>
                    <a:pt x="224" y="315"/>
                  </a:lnTo>
                  <a:lnTo>
                    <a:pt x="224" y="314"/>
                  </a:lnTo>
                  <a:lnTo>
                    <a:pt x="223" y="314"/>
                  </a:lnTo>
                  <a:lnTo>
                    <a:pt x="221" y="313"/>
                  </a:lnTo>
                  <a:lnTo>
                    <a:pt x="219" y="311"/>
                  </a:lnTo>
                  <a:lnTo>
                    <a:pt x="218" y="311"/>
                  </a:lnTo>
                  <a:lnTo>
                    <a:pt x="217" y="311"/>
                  </a:lnTo>
                  <a:lnTo>
                    <a:pt x="217" y="311"/>
                  </a:lnTo>
                  <a:lnTo>
                    <a:pt x="216" y="312"/>
                  </a:lnTo>
                  <a:lnTo>
                    <a:pt x="214" y="316"/>
                  </a:lnTo>
                  <a:lnTo>
                    <a:pt x="212" y="318"/>
                  </a:lnTo>
                  <a:lnTo>
                    <a:pt x="211" y="318"/>
                  </a:lnTo>
                  <a:lnTo>
                    <a:pt x="210" y="318"/>
                  </a:lnTo>
                  <a:lnTo>
                    <a:pt x="207" y="318"/>
                  </a:lnTo>
                  <a:lnTo>
                    <a:pt x="207" y="318"/>
                  </a:lnTo>
                  <a:lnTo>
                    <a:pt x="207" y="318"/>
                  </a:lnTo>
                  <a:lnTo>
                    <a:pt x="206" y="317"/>
                  </a:lnTo>
                  <a:lnTo>
                    <a:pt x="207" y="314"/>
                  </a:lnTo>
                  <a:lnTo>
                    <a:pt x="207" y="312"/>
                  </a:lnTo>
                  <a:lnTo>
                    <a:pt x="207" y="312"/>
                  </a:lnTo>
                  <a:lnTo>
                    <a:pt x="206" y="312"/>
                  </a:lnTo>
                  <a:lnTo>
                    <a:pt x="205" y="311"/>
                  </a:lnTo>
                  <a:lnTo>
                    <a:pt x="205" y="311"/>
                  </a:lnTo>
                  <a:lnTo>
                    <a:pt x="205" y="311"/>
                  </a:lnTo>
                  <a:lnTo>
                    <a:pt x="203" y="311"/>
                  </a:lnTo>
                  <a:lnTo>
                    <a:pt x="203" y="311"/>
                  </a:lnTo>
                  <a:lnTo>
                    <a:pt x="202" y="312"/>
                  </a:lnTo>
                  <a:lnTo>
                    <a:pt x="202" y="311"/>
                  </a:lnTo>
                  <a:lnTo>
                    <a:pt x="202" y="311"/>
                  </a:lnTo>
                  <a:lnTo>
                    <a:pt x="201" y="311"/>
                  </a:lnTo>
                  <a:lnTo>
                    <a:pt x="201" y="307"/>
                  </a:lnTo>
                  <a:lnTo>
                    <a:pt x="200" y="307"/>
                  </a:lnTo>
                  <a:lnTo>
                    <a:pt x="200" y="306"/>
                  </a:lnTo>
                  <a:lnTo>
                    <a:pt x="197" y="304"/>
                  </a:lnTo>
                  <a:lnTo>
                    <a:pt x="197" y="303"/>
                  </a:lnTo>
                  <a:lnTo>
                    <a:pt x="196" y="302"/>
                  </a:lnTo>
                  <a:lnTo>
                    <a:pt x="197" y="299"/>
                  </a:lnTo>
                  <a:lnTo>
                    <a:pt x="196" y="298"/>
                  </a:lnTo>
                  <a:lnTo>
                    <a:pt x="195" y="296"/>
                  </a:lnTo>
                  <a:lnTo>
                    <a:pt x="195" y="293"/>
                  </a:lnTo>
                  <a:lnTo>
                    <a:pt x="195" y="292"/>
                  </a:lnTo>
                  <a:lnTo>
                    <a:pt x="195" y="291"/>
                  </a:lnTo>
                  <a:lnTo>
                    <a:pt x="195" y="290"/>
                  </a:lnTo>
                  <a:lnTo>
                    <a:pt x="196" y="290"/>
                  </a:lnTo>
                  <a:lnTo>
                    <a:pt x="196" y="289"/>
                  </a:lnTo>
                  <a:lnTo>
                    <a:pt x="196" y="288"/>
                  </a:lnTo>
                  <a:lnTo>
                    <a:pt x="196" y="284"/>
                  </a:lnTo>
                  <a:lnTo>
                    <a:pt x="195" y="283"/>
                  </a:lnTo>
                  <a:lnTo>
                    <a:pt x="195" y="282"/>
                  </a:lnTo>
                  <a:lnTo>
                    <a:pt x="195" y="281"/>
                  </a:lnTo>
                  <a:lnTo>
                    <a:pt x="196" y="281"/>
                  </a:lnTo>
                  <a:lnTo>
                    <a:pt x="196" y="279"/>
                  </a:lnTo>
                  <a:lnTo>
                    <a:pt x="196" y="278"/>
                  </a:lnTo>
                  <a:lnTo>
                    <a:pt x="196" y="277"/>
                  </a:lnTo>
                  <a:lnTo>
                    <a:pt x="196" y="277"/>
                  </a:lnTo>
                  <a:lnTo>
                    <a:pt x="195" y="274"/>
                  </a:lnTo>
                  <a:lnTo>
                    <a:pt x="194" y="274"/>
                  </a:lnTo>
                  <a:lnTo>
                    <a:pt x="194" y="273"/>
                  </a:lnTo>
                  <a:lnTo>
                    <a:pt x="192" y="274"/>
                  </a:lnTo>
                  <a:lnTo>
                    <a:pt x="191" y="274"/>
                  </a:lnTo>
                  <a:lnTo>
                    <a:pt x="191" y="274"/>
                  </a:lnTo>
                  <a:lnTo>
                    <a:pt x="190" y="274"/>
                  </a:lnTo>
                  <a:lnTo>
                    <a:pt x="189" y="274"/>
                  </a:lnTo>
                  <a:lnTo>
                    <a:pt x="188" y="274"/>
                  </a:lnTo>
                  <a:lnTo>
                    <a:pt x="188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7" y="277"/>
                  </a:lnTo>
                  <a:lnTo>
                    <a:pt x="186" y="277"/>
                  </a:lnTo>
                  <a:lnTo>
                    <a:pt x="186" y="277"/>
                  </a:lnTo>
                  <a:lnTo>
                    <a:pt x="185" y="277"/>
                  </a:lnTo>
                  <a:lnTo>
                    <a:pt x="185" y="277"/>
                  </a:lnTo>
                  <a:lnTo>
                    <a:pt x="184" y="278"/>
                  </a:lnTo>
                  <a:lnTo>
                    <a:pt x="184" y="279"/>
                  </a:lnTo>
                  <a:lnTo>
                    <a:pt x="183" y="280"/>
                  </a:lnTo>
                  <a:lnTo>
                    <a:pt x="183" y="280"/>
                  </a:lnTo>
                  <a:lnTo>
                    <a:pt x="182" y="281"/>
                  </a:lnTo>
                  <a:lnTo>
                    <a:pt x="182" y="281"/>
                  </a:lnTo>
                  <a:lnTo>
                    <a:pt x="182" y="281"/>
                  </a:lnTo>
                  <a:lnTo>
                    <a:pt x="177" y="282"/>
                  </a:lnTo>
                  <a:lnTo>
                    <a:pt x="175" y="282"/>
                  </a:lnTo>
                  <a:lnTo>
                    <a:pt x="173" y="281"/>
                  </a:lnTo>
                  <a:lnTo>
                    <a:pt x="171" y="280"/>
                  </a:lnTo>
                  <a:lnTo>
                    <a:pt x="171" y="280"/>
                  </a:lnTo>
                  <a:lnTo>
                    <a:pt x="170" y="280"/>
                  </a:lnTo>
                  <a:lnTo>
                    <a:pt x="170" y="279"/>
                  </a:lnTo>
                  <a:lnTo>
                    <a:pt x="170" y="278"/>
                  </a:lnTo>
                  <a:lnTo>
                    <a:pt x="169" y="277"/>
                  </a:lnTo>
                  <a:lnTo>
                    <a:pt x="168" y="277"/>
                  </a:lnTo>
                  <a:lnTo>
                    <a:pt x="168" y="276"/>
                  </a:lnTo>
                  <a:lnTo>
                    <a:pt x="167" y="276"/>
                  </a:lnTo>
                  <a:lnTo>
                    <a:pt x="167" y="276"/>
                  </a:lnTo>
                  <a:lnTo>
                    <a:pt x="167" y="276"/>
                  </a:lnTo>
                  <a:lnTo>
                    <a:pt x="166" y="275"/>
                  </a:lnTo>
                  <a:lnTo>
                    <a:pt x="165" y="274"/>
                  </a:lnTo>
                  <a:lnTo>
                    <a:pt x="164" y="274"/>
                  </a:lnTo>
                  <a:lnTo>
                    <a:pt x="163" y="274"/>
                  </a:lnTo>
                  <a:lnTo>
                    <a:pt x="163" y="274"/>
                  </a:lnTo>
                  <a:lnTo>
                    <a:pt x="162" y="274"/>
                  </a:lnTo>
                  <a:lnTo>
                    <a:pt x="161" y="274"/>
                  </a:lnTo>
                  <a:lnTo>
                    <a:pt x="161" y="275"/>
                  </a:lnTo>
                  <a:lnTo>
                    <a:pt x="160" y="276"/>
                  </a:lnTo>
                  <a:lnTo>
                    <a:pt x="160" y="276"/>
                  </a:lnTo>
                  <a:lnTo>
                    <a:pt x="159" y="276"/>
                  </a:lnTo>
                  <a:lnTo>
                    <a:pt x="158" y="276"/>
                  </a:lnTo>
                  <a:lnTo>
                    <a:pt x="158" y="276"/>
                  </a:lnTo>
                  <a:lnTo>
                    <a:pt x="157" y="275"/>
                  </a:lnTo>
                  <a:lnTo>
                    <a:pt x="155" y="273"/>
                  </a:lnTo>
                  <a:lnTo>
                    <a:pt x="154" y="273"/>
                  </a:lnTo>
                  <a:lnTo>
                    <a:pt x="154" y="273"/>
                  </a:lnTo>
                  <a:lnTo>
                    <a:pt x="153" y="273"/>
                  </a:lnTo>
                  <a:lnTo>
                    <a:pt x="152" y="274"/>
                  </a:lnTo>
                  <a:lnTo>
                    <a:pt x="151" y="274"/>
                  </a:lnTo>
                  <a:lnTo>
                    <a:pt x="143" y="276"/>
                  </a:lnTo>
                  <a:lnTo>
                    <a:pt x="140" y="277"/>
                  </a:lnTo>
                  <a:lnTo>
                    <a:pt x="139" y="277"/>
                  </a:lnTo>
                  <a:lnTo>
                    <a:pt x="139" y="277"/>
                  </a:lnTo>
                  <a:lnTo>
                    <a:pt x="138" y="277"/>
                  </a:lnTo>
                  <a:lnTo>
                    <a:pt x="130" y="276"/>
                  </a:lnTo>
                  <a:lnTo>
                    <a:pt x="126" y="276"/>
                  </a:lnTo>
                  <a:lnTo>
                    <a:pt x="124" y="276"/>
                  </a:lnTo>
                  <a:lnTo>
                    <a:pt x="121" y="276"/>
                  </a:lnTo>
                  <a:lnTo>
                    <a:pt x="120" y="276"/>
                  </a:lnTo>
                  <a:lnTo>
                    <a:pt x="119" y="277"/>
                  </a:lnTo>
                  <a:lnTo>
                    <a:pt x="116" y="277"/>
                  </a:lnTo>
                  <a:lnTo>
                    <a:pt x="115" y="277"/>
                  </a:lnTo>
                  <a:lnTo>
                    <a:pt x="114" y="277"/>
                  </a:lnTo>
                  <a:lnTo>
                    <a:pt x="114" y="277"/>
                  </a:lnTo>
                  <a:lnTo>
                    <a:pt x="112" y="278"/>
                  </a:lnTo>
                  <a:lnTo>
                    <a:pt x="112" y="278"/>
                  </a:lnTo>
                  <a:lnTo>
                    <a:pt x="112" y="278"/>
                  </a:lnTo>
                  <a:lnTo>
                    <a:pt x="111" y="277"/>
                  </a:lnTo>
                  <a:lnTo>
                    <a:pt x="109" y="276"/>
                  </a:lnTo>
                  <a:lnTo>
                    <a:pt x="108" y="276"/>
                  </a:lnTo>
                  <a:lnTo>
                    <a:pt x="108" y="276"/>
                  </a:lnTo>
                  <a:lnTo>
                    <a:pt x="106" y="275"/>
                  </a:lnTo>
                  <a:lnTo>
                    <a:pt x="105" y="275"/>
                  </a:lnTo>
                  <a:lnTo>
                    <a:pt x="104" y="275"/>
                  </a:lnTo>
                  <a:lnTo>
                    <a:pt x="104" y="275"/>
                  </a:lnTo>
                  <a:lnTo>
                    <a:pt x="103" y="275"/>
                  </a:lnTo>
                  <a:lnTo>
                    <a:pt x="100" y="273"/>
                  </a:lnTo>
                  <a:lnTo>
                    <a:pt x="98" y="271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7" y="271"/>
                  </a:lnTo>
                  <a:lnTo>
                    <a:pt x="97" y="271"/>
                  </a:lnTo>
                  <a:lnTo>
                    <a:pt x="95" y="272"/>
                  </a:lnTo>
                  <a:lnTo>
                    <a:pt x="93" y="270"/>
                  </a:lnTo>
                  <a:lnTo>
                    <a:pt x="92" y="269"/>
                  </a:lnTo>
                  <a:lnTo>
                    <a:pt x="84" y="267"/>
                  </a:lnTo>
                  <a:lnTo>
                    <a:pt x="83" y="266"/>
                  </a:lnTo>
                  <a:lnTo>
                    <a:pt x="82" y="266"/>
                  </a:lnTo>
                  <a:lnTo>
                    <a:pt x="80" y="262"/>
                  </a:lnTo>
                  <a:lnTo>
                    <a:pt x="79" y="262"/>
                  </a:lnTo>
                  <a:lnTo>
                    <a:pt x="78" y="261"/>
                  </a:lnTo>
                  <a:lnTo>
                    <a:pt x="76" y="259"/>
                  </a:lnTo>
                  <a:lnTo>
                    <a:pt x="75" y="259"/>
                  </a:lnTo>
                  <a:lnTo>
                    <a:pt x="74" y="259"/>
                  </a:lnTo>
                  <a:lnTo>
                    <a:pt x="73" y="259"/>
                  </a:lnTo>
                  <a:lnTo>
                    <a:pt x="72" y="259"/>
                  </a:lnTo>
                  <a:lnTo>
                    <a:pt x="72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69" y="261"/>
                  </a:lnTo>
                  <a:lnTo>
                    <a:pt x="69" y="261"/>
                  </a:lnTo>
                  <a:lnTo>
                    <a:pt x="68" y="260"/>
                  </a:lnTo>
                  <a:lnTo>
                    <a:pt x="68" y="259"/>
                  </a:lnTo>
                  <a:lnTo>
                    <a:pt x="67" y="257"/>
                  </a:lnTo>
                  <a:lnTo>
                    <a:pt x="67" y="256"/>
                  </a:lnTo>
                  <a:lnTo>
                    <a:pt x="67" y="255"/>
                  </a:lnTo>
                  <a:lnTo>
                    <a:pt x="66" y="255"/>
                  </a:lnTo>
                  <a:lnTo>
                    <a:pt x="65" y="254"/>
                  </a:lnTo>
                  <a:lnTo>
                    <a:pt x="63" y="252"/>
                  </a:lnTo>
                  <a:lnTo>
                    <a:pt x="61" y="249"/>
                  </a:lnTo>
                  <a:lnTo>
                    <a:pt x="60" y="248"/>
                  </a:lnTo>
                  <a:lnTo>
                    <a:pt x="58" y="246"/>
                  </a:lnTo>
                  <a:lnTo>
                    <a:pt x="57" y="244"/>
                  </a:lnTo>
                  <a:lnTo>
                    <a:pt x="56" y="243"/>
                  </a:lnTo>
                  <a:lnTo>
                    <a:pt x="56" y="242"/>
                  </a:lnTo>
                  <a:lnTo>
                    <a:pt x="55" y="242"/>
                  </a:lnTo>
                  <a:lnTo>
                    <a:pt x="52" y="240"/>
                  </a:lnTo>
                  <a:lnTo>
                    <a:pt x="51" y="240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49" y="239"/>
                  </a:lnTo>
                  <a:lnTo>
                    <a:pt x="49" y="239"/>
                  </a:lnTo>
                  <a:lnTo>
                    <a:pt x="49" y="238"/>
                  </a:lnTo>
                  <a:lnTo>
                    <a:pt x="49" y="237"/>
                  </a:lnTo>
                  <a:lnTo>
                    <a:pt x="49" y="236"/>
                  </a:lnTo>
                  <a:lnTo>
                    <a:pt x="50" y="235"/>
                  </a:lnTo>
                  <a:lnTo>
                    <a:pt x="50" y="235"/>
                  </a:lnTo>
                  <a:lnTo>
                    <a:pt x="49" y="235"/>
                  </a:lnTo>
                  <a:lnTo>
                    <a:pt x="49" y="234"/>
                  </a:lnTo>
                  <a:lnTo>
                    <a:pt x="48" y="232"/>
                  </a:lnTo>
                  <a:lnTo>
                    <a:pt x="47" y="231"/>
                  </a:lnTo>
                  <a:lnTo>
                    <a:pt x="45" y="228"/>
                  </a:lnTo>
                  <a:lnTo>
                    <a:pt x="44" y="226"/>
                  </a:lnTo>
                  <a:lnTo>
                    <a:pt x="44" y="225"/>
                  </a:lnTo>
                  <a:lnTo>
                    <a:pt x="44" y="223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1" y="221"/>
                  </a:lnTo>
                  <a:lnTo>
                    <a:pt x="41" y="221"/>
                  </a:lnTo>
                  <a:lnTo>
                    <a:pt x="38" y="220"/>
                  </a:lnTo>
                  <a:lnTo>
                    <a:pt x="38" y="220"/>
                  </a:lnTo>
                  <a:lnTo>
                    <a:pt x="37" y="219"/>
                  </a:lnTo>
                  <a:lnTo>
                    <a:pt x="36" y="215"/>
                  </a:lnTo>
                  <a:lnTo>
                    <a:pt x="38" y="210"/>
                  </a:lnTo>
                  <a:lnTo>
                    <a:pt x="39" y="208"/>
                  </a:lnTo>
                  <a:lnTo>
                    <a:pt x="38" y="207"/>
                  </a:lnTo>
                  <a:lnTo>
                    <a:pt x="37" y="205"/>
                  </a:lnTo>
                  <a:lnTo>
                    <a:pt x="37" y="204"/>
                  </a:lnTo>
                  <a:lnTo>
                    <a:pt x="37" y="204"/>
                  </a:lnTo>
                  <a:lnTo>
                    <a:pt x="37" y="203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0"/>
                  </a:lnTo>
                  <a:lnTo>
                    <a:pt x="38" y="200"/>
                  </a:lnTo>
                  <a:lnTo>
                    <a:pt x="37" y="199"/>
                  </a:lnTo>
                  <a:lnTo>
                    <a:pt x="37" y="198"/>
                  </a:lnTo>
                  <a:lnTo>
                    <a:pt x="37" y="197"/>
                  </a:lnTo>
                  <a:lnTo>
                    <a:pt x="36" y="193"/>
                  </a:lnTo>
                  <a:lnTo>
                    <a:pt x="35" y="193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4" y="191"/>
                  </a:lnTo>
                  <a:lnTo>
                    <a:pt x="31" y="190"/>
                  </a:lnTo>
                  <a:lnTo>
                    <a:pt x="29" y="188"/>
                  </a:lnTo>
                  <a:lnTo>
                    <a:pt x="27" y="186"/>
                  </a:lnTo>
                  <a:lnTo>
                    <a:pt x="26" y="186"/>
                  </a:lnTo>
                  <a:lnTo>
                    <a:pt x="26" y="185"/>
                  </a:lnTo>
                  <a:lnTo>
                    <a:pt x="26" y="184"/>
                  </a:lnTo>
                  <a:lnTo>
                    <a:pt x="26" y="182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3" y="179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17" y="176"/>
                  </a:lnTo>
                  <a:lnTo>
                    <a:pt x="16" y="175"/>
                  </a:lnTo>
                  <a:lnTo>
                    <a:pt x="15" y="174"/>
                  </a:lnTo>
                  <a:lnTo>
                    <a:pt x="14" y="174"/>
                  </a:lnTo>
                  <a:lnTo>
                    <a:pt x="14" y="173"/>
                  </a:lnTo>
                  <a:lnTo>
                    <a:pt x="14" y="173"/>
                  </a:lnTo>
                  <a:lnTo>
                    <a:pt x="14" y="173"/>
                  </a:lnTo>
                  <a:lnTo>
                    <a:pt x="14" y="172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7" y="167"/>
                  </a:lnTo>
                  <a:lnTo>
                    <a:pt x="17" y="166"/>
                  </a:lnTo>
                  <a:lnTo>
                    <a:pt x="16" y="164"/>
                  </a:lnTo>
                  <a:lnTo>
                    <a:pt x="16" y="163"/>
                  </a:lnTo>
                  <a:lnTo>
                    <a:pt x="15" y="163"/>
                  </a:lnTo>
                  <a:lnTo>
                    <a:pt x="14" y="163"/>
                  </a:lnTo>
                  <a:lnTo>
                    <a:pt x="14" y="162"/>
                  </a:lnTo>
                  <a:lnTo>
                    <a:pt x="14" y="160"/>
                  </a:lnTo>
                  <a:lnTo>
                    <a:pt x="15" y="158"/>
                  </a:lnTo>
                  <a:lnTo>
                    <a:pt x="15" y="157"/>
                  </a:lnTo>
                  <a:lnTo>
                    <a:pt x="16" y="156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6" y="154"/>
                  </a:lnTo>
                  <a:lnTo>
                    <a:pt x="15" y="153"/>
                  </a:lnTo>
                  <a:lnTo>
                    <a:pt x="15" y="153"/>
                  </a:lnTo>
                  <a:lnTo>
                    <a:pt x="13" y="153"/>
                  </a:lnTo>
                  <a:lnTo>
                    <a:pt x="13" y="152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1" y="152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7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7" y="144"/>
                  </a:lnTo>
                  <a:lnTo>
                    <a:pt x="7" y="143"/>
                  </a:lnTo>
                  <a:lnTo>
                    <a:pt x="8" y="143"/>
                  </a:lnTo>
                  <a:lnTo>
                    <a:pt x="8" y="142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7" y="139"/>
                  </a:lnTo>
                  <a:lnTo>
                    <a:pt x="7" y="139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0" y="136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32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2" y="123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5" y="124"/>
                  </a:lnTo>
                  <a:lnTo>
                    <a:pt x="5" y="124"/>
                  </a:lnTo>
                  <a:lnTo>
                    <a:pt x="5" y="124"/>
                  </a:lnTo>
                  <a:lnTo>
                    <a:pt x="6" y="124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8" y="123"/>
                  </a:lnTo>
                  <a:lnTo>
                    <a:pt x="9" y="123"/>
                  </a:lnTo>
                  <a:lnTo>
                    <a:pt x="9" y="124"/>
                  </a:lnTo>
                  <a:lnTo>
                    <a:pt x="10" y="124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8" y="124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2" y="121"/>
                  </a:lnTo>
                  <a:lnTo>
                    <a:pt x="23" y="120"/>
                  </a:lnTo>
                  <a:lnTo>
                    <a:pt x="24" y="119"/>
                  </a:lnTo>
                  <a:lnTo>
                    <a:pt x="31" y="119"/>
                  </a:lnTo>
                  <a:lnTo>
                    <a:pt x="34" y="118"/>
                  </a:lnTo>
                  <a:lnTo>
                    <a:pt x="33" y="115"/>
                  </a:lnTo>
                  <a:lnTo>
                    <a:pt x="34" y="115"/>
                  </a:lnTo>
                  <a:lnTo>
                    <a:pt x="36" y="116"/>
                  </a:lnTo>
                  <a:lnTo>
                    <a:pt x="37" y="115"/>
                  </a:lnTo>
                  <a:lnTo>
                    <a:pt x="38" y="114"/>
                  </a:lnTo>
                  <a:lnTo>
                    <a:pt x="39" y="113"/>
                  </a:lnTo>
                  <a:lnTo>
                    <a:pt x="44" y="112"/>
                  </a:lnTo>
                  <a:lnTo>
                    <a:pt x="45" y="111"/>
                  </a:lnTo>
                  <a:lnTo>
                    <a:pt x="46" y="109"/>
                  </a:lnTo>
                  <a:lnTo>
                    <a:pt x="47" y="108"/>
                  </a:lnTo>
                  <a:lnTo>
                    <a:pt x="49" y="110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1" y="110"/>
                  </a:lnTo>
                  <a:lnTo>
                    <a:pt x="51" y="110"/>
                  </a:lnTo>
                  <a:lnTo>
                    <a:pt x="51" y="109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3" y="108"/>
                  </a:lnTo>
                  <a:lnTo>
                    <a:pt x="54" y="109"/>
                  </a:lnTo>
                  <a:lnTo>
                    <a:pt x="54" y="109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56" y="107"/>
                  </a:lnTo>
                  <a:lnTo>
                    <a:pt x="57" y="107"/>
                  </a:lnTo>
                  <a:lnTo>
                    <a:pt x="58" y="107"/>
                  </a:lnTo>
                  <a:lnTo>
                    <a:pt x="59" y="108"/>
                  </a:lnTo>
                  <a:lnTo>
                    <a:pt x="60" y="109"/>
                  </a:lnTo>
                  <a:lnTo>
                    <a:pt x="60" y="108"/>
                  </a:lnTo>
                  <a:lnTo>
                    <a:pt x="62" y="108"/>
                  </a:lnTo>
                  <a:lnTo>
                    <a:pt x="63" y="107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70" y="104"/>
                  </a:lnTo>
                  <a:lnTo>
                    <a:pt x="70" y="103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2" y="103"/>
                  </a:lnTo>
                  <a:lnTo>
                    <a:pt x="72" y="103"/>
                  </a:lnTo>
                  <a:lnTo>
                    <a:pt x="72" y="102"/>
                  </a:lnTo>
                  <a:lnTo>
                    <a:pt x="73" y="100"/>
                  </a:lnTo>
                  <a:lnTo>
                    <a:pt x="74" y="99"/>
                  </a:lnTo>
                  <a:lnTo>
                    <a:pt x="74" y="98"/>
                  </a:lnTo>
                  <a:lnTo>
                    <a:pt x="76" y="98"/>
                  </a:lnTo>
                  <a:lnTo>
                    <a:pt x="77" y="97"/>
                  </a:lnTo>
                  <a:lnTo>
                    <a:pt x="76" y="97"/>
                  </a:lnTo>
                  <a:lnTo>
                    <a:pt x="77" y="96"/>
                  </a:lnTo>
                  <a:lnTo>
                    <a:pt x="77" y="96"/>
                  </a:lnTo>
                  <a:lnTo>
                    <a:pt x="79" y="95"/>
                  </a:lnTo>
                  <a:lnTo>
                    <a:pt x="80" y="95"/>
                  </a:lnTo>
                  <a:lnTo>
                    <a:pt x="81" y="93"/>
                  </a:lnTo>
                  <a:lnTo>
                    <a:pt x="82" y="93"/>
                  </a:lnTo>
                  <a:lnTo>
                    <a:pt x="83" y="92"/>
                  </a:lnTo>
                  <a:lnTo>
                    <a:pt x="84" y="92"/>
                  </a:lnTo>
                  <a:lnTo>
                    <a:pt x="84" y="91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89" y="90"/>
                  </a:lnTo>
                  <a:lnTo>
                    <a:pt x="90" y="90"/>
                  </a:lnTo>
                  <a:lnTo>
                    <a:pt x="92" y="90"/>
                  </a:lnTo>
                  <a:lnTo>
                    <a:pt x="93" y="90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97" y="92"/>
                  </a:lnTo>
                  <a:lnTo>
                    <a:pt x="98" y="90"/>
                  </a:lnTo>
                  <a:lnTo>
                    <a:pt x="98" y="89"/>
                  </a:lnTo>
                  <a:lnTo>
                    <a:pt x="98" y="85"/>
                  </a:lnTo>
                  <a:lnTo>
                    <a:pt x="98" y="84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101" y="80"/>
                  </a:lnTo>
                  <a:lnTo>
                    <a:pt x="102" y="80"/>
                  </a:lnTo>
                  <a:lnTo>
                    <a:pt x="103" y="80"/>
                  </a:lnTo>
                  <a:lnTo>
                    <a:pt x="104" y="80"/>
                  </a:lnTo>
                  <a:lnTo>
                    <a:pt x="114" y="81"/>
                  </a:lnTo>
                  <a:lnTo>
                    <a:pt x="115" y="80"/>
                  </a:lnTo>
                  <a:lnTo>
                    <a:pt x="116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9" y="80"/>
                  </a:lnTo>
                  <a:lnTo>
                    <a:pt x="119" y="80"/>
                  </a:lnTo>
                  <a:lnTo>
                    <a:pt x="119" y="80"/>
                  </a:lnTo>
                  <a:lnTo>
                    <a:pt x="123" y="81"/>
                  </a:lnTo>
                  <a:lnTo>
                    <a:pt x="125" y="81"/>
                  </a:lnTo>
                  <a:lnTo>
                    <a:pt x="126" y="80"/>
                  </a:lnTo>
                  <a:lnTo>
                    <a:pt x="127" y="80"/>
                  </a:lnTo>
                  <a:lnTo>
                    <a:pt x="128" y="79"/>
                  </a:lnTo>
                  <a:lnTo>
                    <a:pt x="129" y="78"/>
                  </a:lnTo>
                  <a:lnTo>
                    <a:pt x="129" y="76"/>
                  </a:lnTo>
                  <a:lnTo>
                    <a:pt x="130" y="76"/>
                  </a:lnTo>
                  <a:lnTo>
                    <a:pt x="131" y="76"/>
                  </a:lnTo>
                  <a:lnTo>
                    <a:pt x="132" y="75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4" y="75"/>
                  </a:lnTo>
                  <a:lnTo>
                    <a:pt x="135" y="76"/>
                  </a:lnTo>
                  <a:lnTo>
                    <a:pt x="135" y="76"/>
                  </a:lnTo>
                  <a:lnTo>
                    <a:pt x="136" y="76"/>
                  </a:lnTo>
                  <a:lnTo>
                    <a:pt x="140" y="79"/>
                  </a:lnTo>
                  <a:lnTo>
                    <a:pt x="146" y="79"/>
                  </a:lnTo>
                  <a:lnTo>
                    <a:pt x="147" y="79"/>
                  </a:lnTo>
                  <a:lnTo>
                    <a:pt x="147" y="78"/>
                  </a:lnTo>
                  <a:lnTo>
                    <a:pt x="149" y="77"/>
                  </a:lnTo>
                  <a:lnTo>
                    <a:pt x="150" y="76"/>
                  </a:lnTo>
                  <a:lnTo>
                    <a:pt x="151" y="76"/>
                  </a:lnTo>
                  <a:lnTo>
                    <a:pt x="151" y="75"/>
                  </a:lnTo>
                  <a:lnTo>
                    <a:pt x="153" y="73"/>
                  </a:lnTo>
                  <a:lnTo>
                    <a:pt x="154" y="73"/>
                  </a:lnTo>
                  <a:lnTo>
                    <a:pt x="155" y="73"/>
                  </a:lnTo>
                  <a:lnTo>
                    <a:pt x="158" y="72"/>
                  </a:lnTo>
                  <a:lnTo>
                    <a:pt x="159" y="72"/>
                  </a:lnTo>
                  <a:lnTo>
                    <a:pt x="160" y="71"/>
                  </a:lnTo>
                  <a:lnTo>
                    <a:pt x="160" y="71"/>
                  </a:lnTo>
                  <a:lnTo>
                    <a:pt x="161" y="69"/>
                  </a:lnTo>
                  <a:lnTo>
                    <a:pt x="161" y="69"/>
                  </a:lnTo>
                  <a:lnTo>
                    <a:pt x="161" y="69"/>
                  </a:lnTo>
                  <a:lnTo>
                    <a:pt x="164" y="68"/>
                  </a:lnTo>
                  <a:lnTo>
                    <a:pt x="165" y="68"/>
                  </a:lnTo>
                  <a:lnTo>
                    <a:pt x="165" y="67"/>
                  </a:lnTo>
                  <a:lnTo>
                    <a:pt x="166" y="67"/>
                  </a:lnTo>
                  <a:lnTo>
                    <a:pt x="166" y="67"/>
                  </a:lnTo>
                  <a:lnTo>
                    <a:pt x="167" y="67"/>
                  </a:lnTo>
                  <a:lnTo>
                    <a:pt x="168" y="67"/>
                  </a:lnTo>
                  <a:lnTo>
                    <a:pt x="168" y="66"/>
                  </a:lnTo>
                  <a:lnTo>
                    <a:pt x="168" y="66"/>
                  </a:lnTo>
                  <a:lnTo>
                    <a:pt x="169" y="65"/>
                  </a:lnTo>
                  <a:lnTo>
                    <a:pt x="169" y="64"/>
                  </a:lnTo>
                  <a:lnTo>
                    <a:pt x="168" y="64"/>
                  </a:lnTo>
                  <a:lnTo>
                    <a:pt x="169" y="63"/>
                  </a:lnTo>
                  <a:lnTo>
                    <a:pt x="169" y="63"/>
                  </a:lnTo>
                  <a:lnTo>
                    <a:pt x="170" y="64"/>
                  </a:lnTo>
                  <a:lnTo>
                    <a:pt x="174" y="62"/>
                  </a:lnTo>
                  <a:lnTo>
                    <a:pt x="176" y="62"/>
                  </a:lnTo>
                  <a:lnTo>
                    <a:pt x="179" y="61"/>
                  </a:lnTo>
                  <a:lnTo>
                    <a:pt x="179" y="60"/>
                  </a:lnTo>
                  <a:lnTo>
                    <a:pt x="180" y="59"/>
                  </a:lnTo>
                  <a:lnTo>
                    <a:pt x="182" y="56"/>
                  </a:lnTo>
                  <a:lnTo>
                    <a:pt x="183" y="55"/>
                  </a:lnTo>
                  <a:lnTo>
                    <a:pt x="186" y="53"/>
                  </a:lnTo>
                  <a:lnTo>
                    <a:pt x="186" y="52"/>
                  </a:lnTo>
                  <a:lnTo>
                    <a:pt x="187" y="52"/>
                  </a:lnTo>
                  <a:lnTo>
                    <a:pt x="187" y="51"/>
                  </a:lnTo>
                  <a:lnTo>
                    <a:pt x="186" y="50"/>
                  </a:lnTo>
                  <a:lnTo>
                    <a:pt x="186" y="49"/>
                  </a:lnTo>
                  <a:lnTo>
                    <a:pt x="186" y="48"/>
                  </a:lnTo>
                  <a:lnTo>
                    <a:pt x="185" y="48"/>
                  </a:lnTo>
                  <a:lnTo>
                    <a:pt x="186" y="43"/>
                  </a:lnTo>
                  <a:lnTo>
                    <a:pt x="186" y="42"/>
                  </a:lnTo>
                  <a:lnTo>
                    <a:pt x="186" y="41"/>
                  </a:lnTo>
                  <a:lnTo>
                    <a:pt x="186" y="40"/>
                  </a:lnTo>
                  <a:lnTo>
                    <a:pt x="188" y="39"/>
                  </a:lnTo>
                  <a:lnTo>
                    <a:pt x="188" y="38"/>
                  </a:lnTo>
                  <a:lnTo>
                    <a:pt x="188" y="37"/>
                  </a:lnTo>
                  <a:lnTo>
                    <a:pt x="188" y="36"/>
                  </a:lnTo>
                  <a:lnTo>
                    <a:pt x="188" y="33"/>
                  </a:lnTo>
                  <a:lnTo>
                    <a:pt x="188" y="33"/>
                  </a:lnTo>
                  <a:lnTo>
                    <a:pt x="188" y="31"/>
                  </a:lnTo>
                  <a:lnTo>
                    <a:pt x="188" y="30"/>
                  </a:lnTo>
                  <a:lnTo>
                    <a:pt x="188" y="29"/>
                  </a:lnTo>
                  <a:lnTo>
                    <a:pt x="188" y="29"/>
                  </a:lnTo>
                  <a:lnTo>
                    <a:pt x="188" y="28"/>
                  </a:lnTo>
                  <a:lnTo>
                    <a:pt x="189" y="27"/>
                  </a:lnTo>
                  <a:lnTo>
                    <a:pt x="189" y="27"/>
                  </a:lnTo>
                  <a:lnTo>
                    <a:pt x="190" y="26"/>
                  </a:lnTo>
                  <a:lnTo>
                    <a:pt x="191" y="23"/>
                  </a:lnTo>
                  <a:lnTo>
                    <a:pt x="191" y="22"/>
                  </a:lnTo>
                  <a:lnTo>
                    <a:pt x="191" y="21"/>
                  </a:lnTo>
                  <a:lnTo>
                    <a:pt x="191" y="21"/>
                  </a:lnTo>
                  <a:lnTo>
                    <a:pt x="190" y="20"/>
                  </a:lnTo>
                  <a:lnTo>
                    <a:pt x="191" y="19"/>
                  </a:lnTo>
                  <a:lnTo>
                    <a:pt x="191" y="18"/>
                  </a:lnTo>
                  <a:lnTo>
                    <a:pt x="191" y="17"/>
                  </a:lnTo>
                  <a:lnTo>
                    <a:pt x="191" y="17"/>
                  </a:lnTo>
                  <a:lnTo>
                    <a:pt x="191" y="16"/>
                  </a:lnTo>
                  <a:lnTo>
                    <a:pt x="191" y="16"/>
                  </a:lnTo>
                  <a:lnTo>
                    <a:pt x="190" y="15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1" y="14"/>
                  </a:lnTo>
                  <a:lnTo>
                    <a:pt x="191" y="13"/>
                  </a:lnTo>
                  <a:lnTo>
                    <a:pt x="191" y="12"/>
                  </a:lnTo>
                  <a:lnTo>
                    <a:pt x="191" y="12"/>
                  </a:lnTo>
                  <a:lnTo>
                    <a:pt x="191" y="12"/>
                  </a:lnTo>
                  <a:lnTo>
                    <a:pt x="190" y="11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1" y="9"/>
                  </a:lnTo>
                  <a:lnTo>
                    <a:pt x="191" y="7"/>
                  </a:lnTo>
                  <a:lnTo>
                    <a:pt x="192" y="6"/>
                  </a:lnTo>
                  <a:lnTo>
                    <a:pt x="193" y="2"/>
                  </a:lnTo>
                  <a:lnTo>
                    <a:pt x="193" y="1"/>
                  </a:lnTo>
                  <a:lnTo>
                    <a:pt x="197" y="2"/>
                  </a:lnTo>
                  <a:lnTo>
                    <a:pt x="198" y="2"/>
                  </a:lnTo>
                  <a:lnTo>
                    <a:pt x="199" y="1"/>
                  </a:lnTo>
                  <a:lnTo>
                    <a:pt x="201" y="0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3" y="1"/>
                  </a:lnTo>
                  <a:lnTo>
                    <a:pt x="204" y="1"/>
                  </a:lnTo>
                  <a:lnTo>
                    <a:pt x="205" y="1"/>
                  </a:lnTo>
                  <a:lnTo>
                    <a:pt x="205" y="1"/>
                  </a:lnTo>
                  <a:lnTo>
                    <a:pt x="206" y="1"/>
                  </a:lnTo>
                  <a:lnTo>
                    <a:pt x="207" y="1"/>
                  </a:lnTo>
                  <a:lnTo>
                    <a:pt x="207" y="1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09" y="1"/>
                  </a:lnTo>
                  <a:lnTo>
                    <a:pt x="210" y="1"/>
                  </a:lnTo>
                  <a:lnTo>
                    <a:pt x="210" y="2"/>
                  </a:lnTo>
                  <a:lnTo>
                    <a:pt x="211" y="3"/>
                  </a:lnTo>
                  <a:lnTo>
                    <a:pt x="212" y="4"/>
                  </a:lnTo>
                  <a:lnTo>
                    <a:pt x="212" y="5"/>
                  </a:lnTo>
                  <a:lnTo>
                    <a:pt x="212" y="6"/>
                  </a:lnTo>
                  <a:lnTo>
                    <a:pt x="212" y="7"/>
                  </a:lnTo>
                  <a:lnTo>
                    <a:pt x="213" y="7"/>
                  </a:lnTo>
                  <a:lnTo>
                    <a:pt x="214" y="7"/>
                  </a:lnTo>
                  <a:lnTo>
                    <a:pt x="217" y="8"/>
                  </a:lnTo>
                  <a:lnTo>
                    <a:pt x="220" y="9"/>
                  </a:lnTo>
                  <a:lnTo>
                    <a:pt x="221" y="9"/>
                  </a:lnTo>
                  <a:lnTo>
                    <a:pt x="222" y="9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4" y="8"/>
                  </a:lnTo>
                  <a:lnTo>
                    <a:pt x="226" y="9"/>
                  </a:lnTo>
                  <a:lnTo>
                    <a:pt x="227" y="9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29" y="9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1" y="10"/>
                  </a:lnTo>
                  <a:lnTo>
                    <a:pt x="232" y="11"/>
                  </a:lnTo>
                  <a:lnTo>
                    <a:pt x="233" y="11"/>
                  </a:lnTo>
                  <a:lnTo>
                    <a:pt x="240" y="16"/>
                  </a:lnTo>
                  <a:lnTo>
                    <a:pt x="241" y="16"/>
                  </a:lnTo>
                  <a:lnTo>
                    <a:pt x="242" y="17"/>
                  </a:lnTo>
                  <a:lnTo>
                    <a:pt x="244" y="17"/>
                  </a:lnTo>
                  <a:lnTo>
                    <a:pt x="245" y="17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0" y="15"/>
                  </a:lnTo>
                  <a:lnTo>
                    <a:pt x="251" y="15"/>
                  </a:lnTo>
                  <a:lnTo>
                    <a:pt x="253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6" y="15"/>
                  </a:lnTo>
                  <a:lnTo>
                    <a:pt x="257" y="15"/>
                  </a:lnTo>
                  <a:lnTo>
                    <a:pt x="258" y="16"/>
                  </a:lnTo>
                  <a:lnTo>
                    <a:pt x="260" y="17"/>
                  </a:lnTo>
                  <a:lnTo>
                    <a:pt x="261" y="19"/>
                  </a:lnTo>
                  <a:lnTo>
                    <a:pt x="262" y="20"/>
                  </a:lnTo>
                  <a:lnTo>
                    <a:pt x="262" y="21"/>
                  </a:lnTo>
                  <a:lnTo>
                    <a:pt x="261" y="21"/>
                  </a:lnTo>
                  <a:lnTo>
                    <a:pt x="261" y="21"/>
                  </a:lnTo>
                  <a:lnTo>
                    <a:pt x="261" y="21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3" y="21"/>
                  </a:lnTo>
                  <a:lnTo>
                    <a:pt x="265" y="21"/>
                  </a:lnTo>
                  <a:lnTo>
                    <a:pt x="266" y="21"/>
                  </a:lnTo>
                  <a:lnTo>
                    <a:pt x="266" y="21"/>
                  </a:lnTo>
                  <a:lnTo>
                    <a:pt x="266" y="20"/>
                  </a:lnTo>
                  <a:lnTo>
                    <a:pt x="268" y="19"/>
                  </a:lnTo>
                  <a:lnTo>
                    <a:pt x="268" y="19"/>
                  </a:lnTo>
                  <a:lnTo>
                    <a:pt x="268" y="18"/>
                  </a:lnTo>
                  <a:lnTo>
                    <a:pt x="269" y="16"/>
                  </a:lnTo>
                  <a:lnTo>
                    <a:pt x="270" y="15"/>
                  </a:lnTo>
                  <a:lnTo>
                    <a:pt x="272" y="14"/>
                  </a:lnTo>
                  <a:lnTo>
                    <a:pt x="272" y="13"/>
                  </a:lnTo>
                  <a:lnTo>
                    <a:pt x="273" y="13"/>
                  </a:lnTo>
                  <a:lnTo>
                    <a:pt x="273" y="14"/>
                  </a:lnTo>
                  <a:lnTo>
                    <a:pt x="274" y="14"/>
                  </a:lnTo>
                  <a:lnTo>
                    <a:pt x="275" y="14"/>
                  </a:lnTo>
                  <a:lnTo>
                    <a:pt x="276" y="13"/>
                  </a:lnTo>
                  <a:lnTo>
                    <a:pt x="277" y="14"/>
                  </a:lnTo>
                  <a:lnTo>
                    <a:pt x="278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80" y="14"/>
                  </a:lnTo>
                  <a:lnTo>
                    <a:pt x="281" y="17"/>
                  </a:lnTo>
                  <a:lnTo>
                    <a:pt x="282" y="19"/>
                  </a:lnTo>
                  <a:lnTo>
                    <a:pt x="282" y="19"/>
                  </a:lnTo>
                  <a:lnTo>
                    <a:pt x="283" y="20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85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6" y="20"/>
                  </a:lnTo>
                  <a:lnTo>
                    <a:pt x="287" y="19"/>
                  </a:lnTo>
                  <a:lnTo>
                    <a:pt x="287" y="18"/>
                  </a:lnTo>
                  <a:lnTo>
                    <a:pt x="289" y="17"/>
                  </a:lnTo>
                  <a:lnTo>
                    <a:pt x="293" y="15"/>
                  </a:lnTo>
                  <a:lnTo>
                    <a:pt x="293" y="15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6">
              <a:extLst>
                <a:ext uri="{FF2B5EF4-FFF2-40B4-BE49-F238E27FC236}">
                  <a16:creationId xmlns:a16="http://schemas.microsoft.com/office/drawing/2014/main" id="{7D82C73D-AB69-C108-C366-37FB908DB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0338" y="2336800"/>
              <a:ext cx="625475" cy="571500"/>
            </a:xfrm>
            <a:custGeom>
              <a:avLst/>
              <a:gdLst>
                <a:gd name="T0" fmla="*/ 247 w 394"/>
                <a:gd name="T1" fmla="*/ 337 h 360"/>
                <a:gd name="T2" fmla="*/ 200 w 394"/>
                <a:gd name="T3" fmla="*/ 326 h 360"/>
                <a:gd name="T4" fmla="*/ 219 w 394"/>
                <a:gd name="T5" fmla="*/ 324 h 360"/>
                <a:gd name="T6" fmla="*/ 240 w 394"/>
                <a:gd name="T7" fmla="*/ 309 h 360"/>
                <a:gd name="T8" fmla="*/ 142 w 394"/>
                <a:gd name="T9" fmla="*/ 313 h 360"/>
                <a:gd name="T10" fmla="*/ 141 w 394"/>
                <a:gd name="T11" fmla="*/ 306 h 360"/>
                <a:gd name="T12" fmla="*/ 113 w 394"/>
                <a:gd name="T13" fmla="*/ 228 h 360"/>
                <a:gd name="T14" fmla="*/ 378 w 394"/>
                <a:gd name="T15" fmla="*/ 212 h 360"/>
                <a:gd name="T16" fmla="*/ 361 w 394"/>
                <a:gd name="T17" fmla="*/ 222 h 360"/>
                <a:gd name="T18" fmla="*/ 344 w 394"/>
                <a:gd name="T19" fmla="*/ 232 h 360"/>
                <a:gd name="T20" fmla="*/ 314 w 394"/>
                <a:gd name="T21" fmla="*/ 266 h 360"/>
                <a:gd name="T22" fmla="*/ 288 w 394"/>
                <a:gd name="T23" fmla="*/ 280 h 360"/>
                <a:gd name="T24" fmla="*/ 264 w 394"/>
                <a:gd name="T25" fmla="*/ 282 h 360"/>
                <a:gd name="T26" fmla="*/ 251 w 394"/>
                <a:gd name="T27" fmla="*/ 280 h 360"/>
                <a:gd name="T28" fmla="*/ 239 w 394"/>
                <a:gd name="T29" fmla="*/ 290 h 360"/>
                <a:gd name="T30" fmla="*/ 216 w 394"/>
                <a:gd name="T31" fmla="*/ 302 h 360"/>
                <a:gd name="T32" fmla="*/ 195 w 394"/>
                <a:gd name="T33" fmla="*/ 316 h 360"/>
                <a:gd name="T34" fmla="*/ 178 w 394"/>
                <a:gd name="T35" fmla="*/ 336 h 360"/>
                <a:gd name="T36" fmla="*/ 167 w 394"/>
                <a:gd name="T37" fmla="*/ 338 h 360"/>
                <a:gd name="T38" fmla="*/ 162 w 394"/>
                <a:gd name="T39" fmla="*/ 348 h 360"/>
                <a:gd name="T40" fmla="*/ 129 w 394"/>
                <a:gd name="T41" fmla="*/ 357 h 360"/>
                <a:gd name="T42" fmla="*/ 141 w 394"/>
                <a:gd name="T43" fmla="*/ 343 h 360"/>
                <a:gd name="T44" fmla="*/ 156 w 394"/>
                <a:gd name="T45" fmla="*/ 326 h 360"/>
                <a:gd name="T46" fmla="*/ 176 w 394"/>
                <a:gd name="T47" fmla="*/ 309 h 360"/>
                <a:gd name="T48" fmla="*/ 135 w 394"/>
                <a:gd name="T49" fmla="*/ 302 h 360"/>
                <a:gd name="T50" fmla="*/ 153 w 394"/>
                <a:gd name="T51" fmla="*/ 289 h 360"/>
                <a:gd name="T52" fmla="*/ 169 w 394"/>
                <a:gd name="T53" fmla="*/ 269 h 360"/>
                <a:gd name="T54" fmla="*/ 185 w 394"/>
                <a:gd name="T55" fmla="*/ 243 h 360"/>
                <a:gd name="T56" fmla="*/ 186 w 394"/>
                <a:gd name="T57" fmla="*/ 215 h 360"/>
                <a:gd name="T58" fmla="*/ 156 w 394"/>
                <a:gd name="T59" fmla="*/ 203 h 360"/>
                <a:gd name="T60" fmla="*/ 131 w 394"/>
                <a:gd name="T61" fmla="*/ 198 h 360"/>
                <a:gd name="T62" fmla="*/ 119 w 394"/>
                <a:gd name="T63" fmla="*/ 210 h 360"/>
                <a:gd name="T64" fmla="*/ 103 w 394"/>
                <a:gd name="T65" fmla="*/ 229 h 360"/>
                <a:gd name="T66" fmla="*/ 90 w 394"/>
                <a:gd name="T67" fmla="*/ 252 h 360"/>
                <a:gd name="T68" fmla="*/ 51 w 394"/>
                <a:gd name="T69" fmla="*/ 260 h 360"/>
                <a:gd name="T70" fmla="*/ 43 w 394"/>
                <a:gd name="T71" fmla="*/ 241 h 360"/>
                <a:gd name="T72" fmla="*/ 23 w 394"/>
                <a:gd name="T73" fmla="*/ 226 h 360"/>
                <a:gd name="T74" fmla="*/ 0 w 394"/>
                <a:gd name="T75" fmla="*/ 203 h 360"/>
                <a:gd name="T76" fmla="*/ 8 w 394"/>
                <a:gd name="T77" fmla="*/ 185 h 360"/>
                <a:gd name="T78" fmla="*/ 26 w 394"/>
                <a:gd name="T79" fmla="*/ 138 h 360"/>
                <a:gd name="T80" fmla="*/ 27 w 394"/>
                <a:gd name="T81" fmla="*/ 116 h 360"/>
                <a:gd name="T82" fmla="*/ 27 w 394"/>
                <a:gd name="T83" fmla="*/ 93 h 360"/>
                <a:gd name="T84" fmla="*/ 44 w 394"/>
                <a:gd name="T85" fmla="*/ 94 h 360"/>
                <a:gd name="T86" fmla="*/ 58 w 394"/>
                <a:gd name="T87" fmla="*/ 114 h 360"/>
                <a:gd name="T88" fmla="*/ 72 w 394"/>
                <a:gd name="T89" fmla="*/ 136 h 360"/>
                <a:gd name="T90" fmla="*/ 94 w 394"/>
                <a:gd name="T91" fmla="*/ 103 h 360"/>
                <a:gd name="T92" fmla="*/ 150 w 394"/>
                <a:gd name="T93" fmla="*/ 74 h 360"/>
                <a:gd name="T94" fmla="*/ 175 w 394"/>
                <a:gd name="T95" fmla="*/ 65 h 360"/>
                <a:gd name="T96" fmla="*/ 201 w 394"/>
                <a:gd name="T97" fmla="*/ 54 h 360"/>
                <a:gd name="T98" fmla="*/ 239 w 394"/>
                <a:gd name="T99" fmla="*/ 54 h 360"/>
                <a:gd name="T100" fmla="*/ 274 w 394"/>
                <a:gd name="T101" fmla="*/ 21 h 360"/>
                <a:gd name="T102" fmla="*/ 295 w 394"/>
                <a:gd name="T103" fmla="*/ 14 h 360"/>
                <a:gd name="T104" fmla="*/ 311 w 394"/>
                <a:gd name="T105" fmla="*/ 26 h 360"/>
                <a:gd name="T106" fmla="*/ 317 w 394"/>
                <a:gd name="T107" fmla="*/ 47 h 360"/>
                <a:gd name="T108" fmla="*/ 343 w 394"/>
                <a:gd name="T109" fmla="*/ 36 h 360"/>
                <a:gd name="T110" fmla="*/ 349 w 394"/>
                <a:gd name="T111" fmla="*/ 62 h 360"/>
                <a:gd name="T112" fmla="*/ 363 w 394"/>
                <a:gd name="T113" fmla="*/ 85 h 360"/>
                <a:gd name="T114" fmla="*/ 369 w 394"/>
                <a:gd name="T115" fmla="*/ 102 h 360"/>
                <a:gd name="T116" fmla="*/ 368 w 394"/>
                <a:gd name="T117" fmla="*/ 118 h 360"/>
                <a:gd name="T118" fmla="*/ 377 w 394"/>
                <a:gd name="T119" fmla="*/ 144 h 360"/>
                <a:gd name="T120" fmla="*/ 393 w 394"/>
                <a:gd name="T121" fmla="*/ 178 h 360"/>
                <a:gd name="T122" fmla="*/ 389 w 394"/>
                <a:gd name="T123" fmla="*/ 19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4" h="360">
                  <a:moveTo>
                    <a:pt x="170" y="350"/>
                  </a:moveTo>
                  <a:lnTo>
                    <a:pt x="169" y="350"/>
                  </a:lnTo>
                  <a:lnTo>
                    <a:pt x="169" y="350"/>
                  </a:lnTo>
                  <a:lnTo>
                    <a:pt x="169" y="349"/>
                  </a:lnTo>
                  <a:lnTo>
                    <a:pt x="169" y="349"/>
                  </a:lnTo>
                  <a:lnTo>
                    <a:pt x="169" y="348"/>
                  </a:lnTo>
                  <a:lnTo>
                    <a:pt x="170" y="348"/>
                  </a:lnTo>
                  <a:lnTo>
                    <a:pt x="170" y="349"/>
                  </a:lnTo>
                  <a:lnTo>
                    <a:pt x="170" y="350"/>
                  </a:lnTo>
                  <a:close/>
                  <a:moveTo>
                    <a:pt x="223" y="339"/>
                  </a:moveTo>
                  <a:lnTo>
                    <a:pt x="222" y="339"/>
                  </a:lnTo>
                  <a:lnTo>
                    <a:pt x="220" y="338"/>
                  </a:lnTo>
                  <a:lnTo>
                    <a:pt x="220" y="338"/>
                  </a:lnTo>
                  <a:lnTo>
                    <a:pt x="220" y="337"/>
                  </a:lnTo>
                  <a:lnTo>
                    <a:pt x="220" y="337"/>
                  </a:lnTo>
                  <a:lnTo>
                    <a:pt x="220" y="336"/>
                  </a:lnTo>
                  <a:lnTo>
                    <a:pt x="221" y="336"/>
                  </a:lnTo>
                  <a:lnTo>
                    <a:pt x="221" y="337"/>
                  </a:lnTo>
                  <a:lnTo>
                    <a:pt x="223" y="338"/>
                  </a:lnTo>
                  <a:lnTo>
                    <a:pt x="223" y="339"/>
                  </a:lnTo>
                  <a:lnTo>
                    <a:pt x="223" y="339"/>
                  </a:lnTo>
                  <a:lnTo>
                    <a:pt x="223" y="339"/>
                  </a:lnTo>
                  <a:close/>
                  <a:moveTo>
                    <a:pt x="247" y="336"/>
                  </a:moveTo>
                  <a:lnTo>
                    <a:pt x="247" y="336"/>
                  </a:lnTo>
                  <a:lnTo>
                    <a:pt x="247" y="337"/>
                  </a:lnTo>
                  <a:lnTo>
                    <a:pt x="246" y="337"/>
                  </a:lnTo>
                  <a:lnTo>
                    <a:pt x="246" y="338"/>
                  </a:lnTo>
                  <a:lnTo>
                    <a:pt x="246" y="337"/>
                  </a:lnTo>
                  <a:lnTo>
                    <a:pt x="245" y="337"/>
                  </a:lnTo>
                  <a:lnTo>
                    <a:pt x="245" y="336"/>
                  </a:lnTo>
                  <a:lnTo>
                    <a:pt x="246" y="336"/>
                  </a:lnTo>
                  <a:lnTo>
                    <a:pt x="246" y="336"/>
                  </a:lnTo>
                  <a:lnTo>
                    <a:pt x="246" y="336"/>
                  </a:lnTo>
                  <a:lnTo>
                    <a:pt x="246" y="335"/>
                  </a:lnTo>
                  <a:lnTo>
                    <a:pt x="245" y="335"/>
                  </a:lnTo>
                  <a:lnTo>
                    <a:pt x="245" y="334"/>
                  </a:lnTo>
                  <a:lnTo>
                    <a:pt x="246" y="334"/>
                  </a:lnTo>
                  <a:lnTo>
                    <a:pt x="247" y="333"/>
                  </a:lnTo>
                  <a:lnTo>
                    <a:pt x="247" y="334"/>
                  </a:lnTo>
                  <a:lnTo>
                    <a:pt x="247" y="336"/>
                  </a:lnTo>
                  <a:lnTo>
                    <a:pt x="247" y="336"/>
                  </a:lnTo>
                  <a:close/>
                  <a:moveTo>
                    <a:pt x="202" y="328"/>
                  </a:moveTo>
                  <a:lnTo>
                    <a:pt x="203" y="329"/>
                  </a:lnTo>
                  <a:lnTo>
                    <a:pt x="202" y="329"/>
                  </a:lnTo>
                  <a:lnTo>
                    <a:pt x="201" y="329"/>
                  </a:lnTo>
                  <a:lnTo>
                    <a:pt x="200" y="329"/>
                  </a:lnTo>
                  <a:lnTo>
                    <a:pt x="198" y="330"/>
                  </a:lnTo>
                  <a:lnTo>
                    <a:pt x="198" y="328"/>
                  </a:lnTo>
                  <a:lnTo>
                    <a:pt x="198" y="327"/>
                  </a:lnTo>
                  <a:lnTo>
                    <a:pt x="200" y="326"/>
                  </a:lnTo>
                  <a:lnTo>
                    <a:pt x="202" y="325"/>
                  </a:lnTo>
                  <a:lnTo>
                    <a:pt x="203" y="324"/>
                  </a:lnTo>
                  <a:lnTo>
                    <a:pt x="202" y="325"/>
                  </a:lnTo>
                  <a:lnTo>
                    <a:pt x="202" y="326"/>
                  </a:lnTo>
                  <a:lnTo>
                    <a:pt x="202" y="328"/>
                  </a:lnTo>
                  <a:lnTo>
                    <a:pt x="202" y="328"/>
                  </a:lnTo>
                  <a:close/>
                  <a:moveTo>
                    <a:pt x="209" y="323"/>
                  </a:moveTo>
                  <a:lnTo>
                    <a:pt x="210" y="323"/>
                  </a:lnTo>
                  <a:lnTo>
                    <a:pt x="211" y="323"/>
                  </a:lnTo>
                  <a:lnTo>
                    <a:pt x="211" y="323"/>
                  </a:lnTo>
                  <a:lnTo>
                    <a:pt x="211" y="323"/>
                  </a:lnTo>
                  <a:lnTo>
                    <a:pt x="211" y="323"/>
                  </a:lnTo>
                  <a:lnTo>
                    <a:pt x="209" y="323"/>
                  </a:lnTo>
                  <a:lnTo>
                    <a:pt x="209" y="323"/>
                  </a:lnTo>
                  <a:lnTo>
                    <a:pt x="208" y="324"/>
                  </a:lnTo>
                  <a:lnTo>
                    <a:pt x="207" y="323"/>
                  </a:lnTo>
                  <a:lnTo>
                    <a:pt x="207" y="323"/>
                  </a:lnTo>
                  <a:lnTo>
                    <a:pt x="208" y="323"/>
                  </a:lnTo>
                  <a:lnTo>
                    <a:pt x="209" y="323"/>
                  </a:lnTo>
                  <a:lnTo>
                    <a:pt x="209" y="323"/>
                  </a:lnTo>
                  <a:close/>
                  <a:moveTo>
                    <a:pt x="222" y="323"/>
                  </a:moveTo>
                  <a:lnTo>
                    <a:pt x="222" y="323"/>
                  </a:lnTo>
                  <a:lnTo>
                    <a:pt x="221" y="325"/>
                  </a:lnTo>
                  <a:lnTo>
                    <a:pt x="219" y="326"/>
                  </a:lnTo>
                  <a:lnTo>
                    <a:pt x="219" y="324"/>
                  </a:lnTo>
                  <a:lnTo>
                    <a:pt x="219" y="323"/>
                  </a:lnTo>
                  <a:lnTo>
                    <a:pt x="218" y="323"/>
                  </a:lnTo>
                  <a:lnTo>
                    <a:pt x="216" y="323"/>
                  </a:lnTo>
                  <a:lnTo>
                    <a:pt x="216" y="323"/>
                  </a:lnTo>
                  <a:lnTo>
                    <a:pt x="218" y="323"/>
                  </a:lnTo>
                  <a:lnTo>
                    <a:pt x="220" y="323"/>
                  </a:lnTo>
                  <a:lnTo>
                    <a:pt x="222" y="323"/>
                  </a:lnTo>
                  <a:lnTo>
                    <a:pt x="222" y="323"/>
                  </a:lnTo>
                  <a:close/>
                  <a:moveTo>
                    <a:pt x="218" y="321"/>
                  </a:moveTo>
                  <a:lnTo>
                    <a:pt x="216" y="322"/>
                  </a:lnTo>
                  <a:lnTo>
                    <a:pt x="213" y="322"/>
                  </a:lnTo>
                  <a:lnTo>
                    <a:pt x="210" y="320"/>
                  </a:lnTo>
                  <a:lnTo>
                    <a:pt x="209" y="318"/>
                  </a:lnTo>
                  <a:lnTo>
                    <a:pt x="211" y="318"/>
                  </a:lnTo>
                  <a:lnTo>
                    <a:pt x="211" y="318"/>
                  </a:lnTo>
                  <a:lnTo>
                    <a:pt x="213" y="319"/>
                  </a:lnTo>
                  <a:lnTo>
                    <a:pt x="216" y="320"/>
                  </a:lnTo>
                  <a:lnTo>
                    <a:pt x="218" y="320"/>
                  </a:lnTo>
                  <a:lnTo>
                    <a:pt x="218" y="321"/>
                  </a:lnTo>
                  <a:lnTo>
                    <a:pt x="218" y="321"/>
                  </a:lnTo>
                  <a:close/>
                  <a:moveTo>
                    <a:pt x="242" y="308"/>
                  </a:moveTo>
                  <a:lnTo>
                    <a:pt x="241" y="308"/>
                  </a:lnTo>
                  <a:lnTo>
                    <a:pt x="241" y="309"/>
                  </a:lnTo>
                  <a:lnTo>
                    <a:pt x="241" y="309"/>
                  </a:lnTo>
                  <a:lnTo>
                    <a:pt x="240" y="309"/>
                  </a:lnTo>
                  <a:lnTo>
                    <a:pt x="240" y="309"/>
                  </a:lnTo>
                  <a:lnTo>
                    <a:pt x="239" y="308"/>
                  </a:lnTo>
                  <a:lnTo>
                    <a:pt x="239" y="307"/>
                  </a:lnTo>
                  <a:lnTo>
                    <a:pt x="239" y="307"/>
                  </a:lnTo>
                  <a:lnTo>
                    <a:pt x="240" y="307"/>
                  </a:lnTo>
                  <a:lnTo>
                    <a:pt x="241" y="307"/>
                  </a:lnTo>
                  <a:lnTo>
                    <a:pt x="242" y="308"/>
                  </a:lnTo>
                  <a:lnTo>
                    <a:pt x="242" y="308"/>
                  </a:lnTo>
                  <a:close/>
                  <a:moveTo>
                    <a:pt x="142" y="304"/>
                  </a:moveTo>
                  <a:lnTo>
                    <a:pt x="144" y="305"/>
                  </a:lnTo>
                  <a:lnTo>
                    <a:pt x="146" y="305"/>
                  </a:lnTo>
                  <a:lnTo>
                    <a:pt x="147" y="305"/>
                  </a:lnTo>
                  <a:lnTo>
                    <a:pt x="148" y="306"/>
                  </a:lnTo>
                  <a:lnTo>
                    <a:pt x="148" y="307"/>
                  </a:lnTo>
                  <a:lnTo>
                    <a:pt x="148" y="308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7" y="309"/>
                  </a:lnTo>
                  <a:lnTo>
                    <a:pt x="147" y="309"/>
                  </a:lnTo>
                  <a:lnTo>
                    <a:pt x="148" y="309"/>
                  </a:lnTo>
                  <a:lnTo>
                    <a:pt x="148" y="309"/>
                  </a:lnTo>
                  <a:lnTo>
                    <a:pt x="148" y="312"/>
                  </a:lnTo>
                  <a:lnTo>
                    <a:pt x="147" y="313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41" y="312"/>
                  </a:lnTo>
                  <a:lnTo>
                    <a:pt x="141" y="311"/>
                  </a:lnTo>
                  <a:lnTo>
                    <a:pt x="142" y="310"/>
                  </a:lnTo>
                  <a:lnTo>
                    <a:pt x="144" y="309"/>
                  </a:lnTo>
                  <a:lnTo>
                    <a:pt x="144" y="309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3" y="308"/>
                  </a:lnTo>
                  <a:lnTo>
                    <a:pt x="142" y="308"/>
                  </a:lnTo>
                  <a:lnTo>
                    <a:pt x="142" y="308"/>
                  </a:lnTo>
                  <a:lnTo>
                    <a:pt x="141" y="309"/>
                  </a:lnTo>
                  <a:lnTo>
                    <a:pt x="141" y="310"/>
                  </a:lnTo>
                  <a:lnTo>
                    <a:pt x="139" y="311"/>
                  </a:lnTo>
                  <a:lnTo>
                    <a:pt x="138" y="312"/>
                  </a:lnTo>
                  <a:lnTo>
                    <a:pt x="137" y="311"/>
                  </a:lnTo>
                  <a:lnTo>
                    <a:pt x="137" y="311"/>
                  </a:lnTo>
                  <a:lnTo>
                    <a:pt x="137" y="311"/>
                  </a:lnTo>
                  <a:lnTo>
                    <a:pt x="137" y="309"/>
                  </a:lnTo>
                  <a:lnTo>
                    <a:pt x="137" y="309"/>
                  </a:lnTo>
                  <a:lnTo>
                    <a:pt x="137" y="308"/>
                  </a:lnTo>
                  <a:lnTo>
                    <a:pt x="139" y="308"/>
                  </a:lnTo>
                  <a:lnTo>
                    <a:pt x="141" y="307"/>
                  </a:lnTo>
                  <a:lnTo>
                    <a:pt x="141" y="307"/>
                  </a:lnTo>
                  <a:lnTo>
                    <a:pt x="141" y="306"/>
                  </a:lnTo>
                  <a:lnTo>
                    <a:pt x="141" y="306"/>
                  </a:lnTo>
                  <a:lnTo>
                    <a:pt x="141" y="305"/>
                  </a:lnTo>
                  <a:lnTo>
                    <a:pt x="142" y="304"/>
                  </a:lnTo>
                  <a:lnTo>
                    <a:pt x="142" y="304"/>
                  </a:lnTo>
                  <a:lnTo>
                    <a:pt x="142" y="304"/>
                  </a:lnTo>
                  <a:close/>
                  <a:moveTo>
                    <a:pt x="239" y="302"/>
                  </a:moveTo>
                  <a:lnTo>
                    <a:pt x="237" y="303"/>
                  </a:lnTo>
                  <a:lnTo>
                    <a:pt x="235" y="303"/>
                  </a:lnTo>
                  <a:lnTo>
                    <a:pt x="234" y="302"/>
                  </a:lnTo>
                  <a:lnTo>
                    <a:pt x="235" y="301"/>
                  </a:lnTo>
                  <a:lnTo>
                    <a:pt x="236" y="300"/>
                  </a:lnTo>
                  <a:lnTo>
                    <a:pt x="238" y="300"/>
                  </a:lnTo>
                  <a:lnTo>
                    <a:pt x="239" y="301"/>
                  </a:lnTo>
                  <a:lnTo>
                    <a:pt x="239" y="302"/>
                  </a:lnTo>
                  <a:close/>
                  <a:moveTo>
                    <a:pt x="111" y="231"/>
                  </a:moveTo>
                  <a:lnTo>
                    <a:pt x="110" y="231"/>
                  </a:lnTo>
                  <a:lnTo>
                    <a:pt x="110" y="231"/>
                  </a:lnTo>
                  <a:lnTo>
                    <a:pt x="109" y="230"/>
                  </a:lnTo>
                  <a:lnTo>
                    <a:pt x="110" y="229"/>
                  </a:lnTo>
                  <a:lnTo>
                    <a:pt x="111" y="229"/>
                  </a:lnTo>
                  <a:lnTo>
                    <a:pt x="111" y="229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13" y="229"/>
                  </a:lnTo>
                  <a:lnTo>
                    <a:pt x="112" y="230"/>
                  </a:lnTo>
                  <a:lnTo>
                    <a:pt x="111" y="230"/>
                  </a:lnTo>
                  <a:lnTo>
                    <a:pt x="111" y="231"/>
                  </a:lnTo>
                  <a:lnTo>
                    <a:pt x="111" y="231"/>
                  </a:lnTo>
                  <a:lnTo>
                    <a:pt x="111" y="231"/>
                  </a:lnTo>
                  <a:close/>
                  <a:moveTo>
                    <a:pt x="391" y="202"/>
                  </a:moveTo>
                  <a:lnTo>
                    <a:pt x="390" y="203"/>
                  </a:lnTo>
                  <a:lnTo>
                    <a:pt x="387" y="205"/>
                  </a:lnTo>
                  <a:lnTo>
                    <a:pt x="389" y="207"/>
                  </a:lnTo>
                  <a:lnTo>
                    <a:pt x="390" y="208"/>
                  </a:lnTo>
                  <a:lnTo>
                    <a:pt x="389" y="209"/>
                  </a:lnTo>
                  <a:lnTo>
                    <a:pt x="385" y="209"/>
                  </a:lnTo>
                  <a:lnTo>
                    <a:pt x="385" y="208"/>
                  </a:lnTo>
                  <a:lnTo>
                    <a:pt x="384" y="208"/>
                  </a:lnTo>
                  <a:lnTo>
                    <a:pt x="384" y="207"/>
                  </a:lnTo>
                  <a:lnTo>
                    <a:pt x="383" y="208"/>
                  </a:lnTo>
                  <a:lnTo>
                    <a:pt x="382" y="210"/>
                  </a:lnTo>
                  <a:lnTo>
                    <a:pt x="382" y="211"/>
                  </a:lnTo>
                  <a:lnTo>
                    <a:pt x="382" y="212"/>
                  </a:lnTo>
                  <a:lnTo>
                    <a:pt x="381" y="212"/>
                  </a:lnTo>
                  <a:lnTo>
                    <a:pt x="378" y="212"/>
                  </a:lnTo>
                  <a:lnTo>
                    <a:pt x="378" y="212"/>
                  </a:lnTo>
                  <a:lnTo>
                    <a:pt x="378" y="212"/>
                  </a:lnTo>
                  <a:lnTo>
                    <a:pt x="377" y="213"/>
                  </a:lnTo>
                  <a:lnTo>
                    <a:pt x="377" y="214"/>
                  </a:lnTo>
                  <a:lnTo>
                    <a:pt x="377" y="215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5" y="216"/>
                  </a:lnTo>
                  <a:lnTo>
                    <a:pt x="375" y="216"/>
                  </a:lnTo>
                  <a:lnTo>
                    <a:pt x="374" y="218"/>
                  </a:lnTo>
                  <a:lnTo>
                    <a:pt x="375" y="219"/>
                  </a:lnTo>
                  <a:lnTo>
                    <a:pt x="374" y="219"/>
                  </a:lnTo>
                  <a:lnTo>
                    <a:pt x="373" y="219"/>
                  </a:lnTo>
                  <a:lnTo>
                    <a:pt x="372" y="219"/>
                  </a:lnTo>
                  <a:lnTo>
                    <a:pt x="371" y="218"/>
                  </a:lnTo>
                  <a:lnTo>
                    <a:pt x="371" y="218"/>
                  </a:lnTo>
                  <a:lnTo>
                    <a:pt x="371" y="218"/>
                  </a:lnTo>
                  <a:lnTo>
                    <a:pt x="370" y="219"/>
                  </a:lnTo>
                  <a:lnTo>
                    <a:pt x="369" y="218"/>
                  </a:lnTo>
                  <a:lnTo>
                    <a:pt x="368" y="218"/>
                  </a:lnTo>
                  <a:lnTo>
                    <a:pt x="367" y="218"/>
                  </a:lnTo>
                  <a:lnTo>
                    <a:pt x="366" y="218"/>
                  </a:lnTo>
                  <a:lnTo>
                    <a:pt x="366" y="219"/>
                  </a:lnTo>
                  <a:lnTo>
                    <a:pt x="365" y="220"/>
                  </a:lnTo>
                  <a:lnTo>
                    <a:pt x="364" y="220"/>
                  </a:lnTo>
                  <a:lnTo>
                    <a:pt x="363" y="221"/>
                  </a:lnTo>
                  <a:lnTo>
                    <a:pt x="361" y="222"/>
                  </a:lnTo>
                  <a:lnTo>
                    <a:pt x="359" y="222"/>
                  </a:lnTo>
                  <a:lnTo>
                    <a:pt x="358" y="224"/>
                  </a:lnTo>
                  <a:lnTo>
                    <a:pt x="357" y="224"/>
                  </a:lnTo>
                  <a:lnTo>
                    <a:pt x="356" y="225"/>
                  </a:lnTo>
                  <a:lnTo>
                    <a:pt x="355" y="226"/>
                  </a:lnTo>
                  <a:lnTo>
                    <a:pt x="354" y="226"/>
                  </a:lnTo>
                  <a:lnTo>
                    <a:pt x="352" y="226"/>
                  </a:lnTo>
                  <a:lnTo>
                    <a:pt x="351" y="227"/>
                  </a:lnTo>
                  <a:lnTo>
                    <a:pt x="351" y="228"/>
                  </a:lnTo>
                  <a:lnTo>
                    <a:pt x="352" y="229"/>
                  </a:lnTo>
                  <a:lnTo>
                    <a:pt x="353" y="230"/>
                  </a:lnTo>
                  <a:lnTo>
                    <a:pt x="353" y="231"/>
                  </a:lnTo>
                  <a:lnTo>
                    <a:pt x="353" y="232"/>
                  </a:lnTo>
                  <a:lnTo>
                    <a:pt x="352" y="232"/>
                  </a:lnTo>
                  <a:lnTo>
                    <a:pt x="351" y="233"/>
                  </a:lnTo>
                  <a:lnTo>
                    <a:pt x="350" y="232"/>
                  </a:lnTo>
                  <a:lnTo>
                    <a:pt x="349" y="233"/>
                  </a:lnTo>
                  <a:lnTo>
                    <a:pt x="347" y="233"/>
                  </a:lnTo>
                  <a:lnTo>
                    <a:pt x="347" y="232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5" y="231"/>
                  </a:lnTo>
                  <a:lnTo>
                    <a:pt x="345" y="230"/>
                  </a:lnTo>
                  <a:lnTo>
                    <a:pt x="344" y="231"/>
                  </a:lnTo>
                  <a:lnTo>
                    <a:pt x="344" y="232"/>
                  </a:lnTo>
                  <a:lnTo>
                    <a:pt x="342" y="234"/>
                  </a:lnTo>
                  <a:lnTo>
                    <a:pt x="339" y="237"/>
                  </a:lnTo>
                  <a:lnTo>
                    <a:pt x="338" y="238"/>
                  </a:lnTo>
                  <a:lnTo>
                    <a:pt x="336" y="238"/>
                  </a:lnTo>
                  <a:lnTo>
                    <a:pt x="336" y="239"/>
                  </a:lnTo>
                  <a:lnTo>
                    <a:pt x="336" y="240"/>
                  </a:lnTo>
                  <a:lnTo>
                    <a:pt x="335" y="241"/>
                  </a:lnTo>
                  <a:lnTo>
                    <a:pt x="335" y="243"/>
                  </a:lnTo>
                  <a:lnTo>
                    <a:pt x="333" y="243"/>
                  </a:lnTo>
                  <a:lnTo>
                    <a:pt x="330" y="244"/>
                  </a:lnTo>
                  <a:lnTo>
                    <a:pt x="329" y="245"/>
                  </a:lnTo>
                  <a:lnTo>
                    <a:pt x="329" y="246"/>
                  </a:lnTo>
                  <a:lnTo>
                    <a:pt x="326" y="247"/>
                  </a:lnTo>
                  <a:lnTo>
                    <a:pt x="325" y="248"/>
                  </a:lnTo>
                  <a:lnTo>
                    <a:pt x="325" y="248"/>
                  </a:lnTo>
                  <a:lnTo>
                    <a:pt x="325" y="249"/>
                  </a:lnTo>
                  <a:lnTo>
                    <a:pt x="325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16" y="258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15" y="262"/>
                  </a:lnTo>
                  <a:lnTo>
                    <a:pt x="315" y="265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1" y="269"/>
                  </a:lnTo>
                  <a:lnTo>
                    <a:pt x="311" y="269"/>
                  </a:lnTo>
                  <a:lnTo>
                    <a:pt x="310" y="271"/>
                  </a:lnTo>
                  <a:lnTo>
                    <a:pt x="310" y="271"/>
                  </a:lnTo>
                  <a:lnTo>
                    <a:pt x="310" y="271"/>
                  </a:lnTo>
                  <a:lnTo>
                    <a:pt x="309" y="271"/>
                  </a:lnTo>
                  <a:lnTo>
                    <a:pt x="309" y="272"/>
                  </a:lnTo>
                  <a:lnTo>
                    <a:pt x="305" y="275"/>
                  </a:lnTo>
                  <a:lnTo>
                    <a:pt x="302" y="276"/>
                  </a:lnTo>
                  <a:lnTo>
                    <a:pt x="302" y="278"/>
                  </a:lnTo>
                  <a:lnTo>
                    <a:pt x="301" y="279"/>
                  </a:lnTo>
                  <a:lnTo>
                    <a:pt x="299" y="277"/>
                  </a:lnTo>
                  <a:lnTo>
                    <a:pt x="297" y="278"/>
                  </a:lnTo>
                  <a:lnTo>
                    <a:pt x="296" y="279"/>
                  </a:lnTo>
                  <a:lnTo>
                    <a:pt x="296" y="280"/>
                  </a:lnTo>
                  <a:lnTo>
                    <a:pt x="294" y="280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2" y="280"/>
                  </a:lnTo>
                  <a:lnTo>
                    <a:pt x="291" y="278"/>
                  </a:lnTo>
                  <a:lnTo>
                    <a:pt x="290" y="278"/>
                  </a:lnTo>
                  <a:lnTo>
                    <a:pt x="289" y="278"/>
                  </a:lnTo>
                  <a:lnTo>
                    <a:pt x="289" y="279"/>
                  </a:lnTo>
                  <a:lnTo>
                    <a:pt x="288" y="280"/>
                  </a:lnTo>
                  <a:lnTo>
                    <a:pt x="288" y="280"/>
                  </a:lnTo>
                  <a:lnTo>
                    <a:pt x="286" y="280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1" y="280"/>
                  </a:lnTo>
                  <a:lnTo>
                    <a:pt x="278" y="279"/>
                  </a:lnTo>
                  <a:lnTo>
                    <a:pt x="275" y="277"/>
                  </a:lnTo>
                  <a:lnTo>
                    <a:pt x="274" y="275"/>
                  </a:lnTo>
                  <a:lnTo>
                    <a:pt x="274" y="272"/>
                  </a:lnTo>
                  <a:lnTo>
                    <a:pt x="274" y="273"/>
                  </a:lnTo>
                  <a:lnTo>
                    <a:pt x="273" y="274"/>
                  </a:lnTo>
                  <a:lnTo>
                    <a:pt x="272" y="274"/>
                  </a:lnTo>
                  <a:lnTo>
                    <a:pt x="272" y="275"/>
                  </a:lnTo>
                  <a:lnTo>
                    <a:pt x="271" y="280"/>
                  </a:lnTo>
                  <a:lnTo>
                    <a:pt x="271" y="281"/>
                  </a:lnTo>
                  <a:lnTo>
                    <a:pt x="270" y="282"/>
                  </a:lnTo>
                  <a:lnTo>
                    <a:pt x="268" y="283"/>
                  </a:lnTo>
                  <a:lnTo>
                    <a:pt x="268" y="283"/>
                  </a:lnTo>
                  <a:lnTo>
                    <a:pt x="268" y="282"/>
                  </a:lnTo>
                  <a:lnTo>
                    <a:pt x="267" y="281"/>
                  </a:lnTo>
                  <a:lnTo>
                    <a:pt x="267" y="281"/>
                  </a:lnTo>
                  <a:lnTo>
                    <a:pt x="266" y="281"/>
                  </a:lnTo>
                  <a:lnTo>
                    <a:pt x="265" y="281"/>
                  </a:lnTo>
                  <a:lnTo>
                    <a:pt x="264" y="282"/>
                  </a:lnTo>
                  <a:lnTo>
                    <a:pt x="262" y="286"/>
                  </a:lnTo>
                  <a:lnTo>
                    <a:pt x="261" y="287"/>
                  </a:lnTo>
                  <a:lnTo>
                    <a:pt x="260" y="286"/>
                  </a:lnTo>
                  <a:lnTo>
                    <a:pt x="260" y="285"/>
                  </a:lnTo>
                  <a:lnTo>
                    <a:pt x="260" y="281"/>
                  </a:lnTo>
                  <a:lnTo>
                    <a:pt x="260" y="281"/>
                  </a:lnTo>
                  <a:lnTo>
                    <a:pt x="260" y="281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60" y="279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60" y="281"/>
                  </a:lnTo>
                  <a:lnTo>
                    <a:pt x="259" y="281"/>
                  </a:lnTo>
                  <a:lnTo>
                    <a:pt x="258" y="282"/>
                  </a:lnTo>
                  <a:lnTo>
                    <a:pt x="256" y="282"/>
                  </a:lnTo>
                  <a:lnTo>
                    <a:pt x="254" y="283"/>
                  </a:lnTo>
                  <a:lnTo>
                    <a:pt x="254" y="282"/>
                  </a:lnTo>
                  <a:lnTo>
                    <a:pt x="253" y="281"/>
                  </a:lnTo>
                  <a:lnTo>
                    <a:pt x="253" y="281"/>
                  </a:lnTo>
                  <a:lnTo>
                    <a:pt x="252" y="281"/>
                  </a:lnTo>
                  <a:lnTo>
                    <a:pt x="251" y="281"/>
                  </a:lnTo>
                  <a:lnTo>
                    <a:pt x="251" y="280"/>
                  </a:lnTo>
                  <a:lnTo>
                    <a:pt x="251" y="280"/>
                  </a:lnTo>
                  <a:lnTo>
                    <a:pt x="251" y="280"/>
                  </a:lnTo>
                  <a:lnTo>
                    <a:pt x="250" y="281"/>
                  </a:lnTo>
                  <a:lnTo>
                    <a:pt x="250" y="281"/>
                  </a:lnTo>
                  <a:lnTo>
                    <a:pt x="251" y="281"/>
                  </a:lnTo>
                  <a:lnTo>
                    <a:pt x="251" y="282"/>
                  </a:lnTo>
                  <a:lnTo>
                    <a:pt x="252" y="283"/>
                  </a:lnTo>
                  <a:lnTo>
                    <a:pt x="252" y="285"/>
                  </a:lnTo>
                  <a:lnTo>
                    <a:pt x="251" y="285"/>
                  </a:lnTo>
                  <a:lnTo>
                    <a:pt x="249" y="284"/>
                  </a:lnTo>
                  <a:lnTo>
                    <a:pt x="249" y="284"/>
                  </a:lnTo>
                  <a:lnTo>
                    <a:pt x="248" y="285"/>
                  </a:lnTo>
                  <a:lnTo>
                    <a:pt x="248" y="286"/>
                  </a:lnTo>
                  <a:lnTo>
                    <a:pt x="249" y="286"/>
                  </a:lnTo>
                  <a:lnTo>
                    <a:pt x="249" y="286"/>
                  </a:lnTo>
                  <a:lnTo>
                    <a:pt x="251" y="287"/>
                  </a:lnTo>
                  <a:lnTo>
                    <a:pt x="251" y="287"/>
                  </a:lnTo>
                  <a:lnTo>
                    <a:pt x="252" y="287"/>
                  </a:lnTo>
                  <a:lnTo>
                    <a:pt x="252" y="288"/>
                  </a:lnTo>
                  <a:lnTo>
                    <a:pt x="252" y="288"/>
                  </a:lnTo>
                  <a:lnTo>
                    <a:pt x="249" y="290"/>
                  </a:lnTo>
                  <a:lnTo>
                    <a:pt x="246" y="291"/>
                  </a:lnTo>
                  <a:lnTo>
                    <a:pt x="244" y="291"/>
                  </a:lnTo>
                  <a:lnTo>
                    <a:pt x="243" y="289"/>
                  </a:lnTo>
                  <a:lnTo>
                    <a:pt x="242" y="289"/>
                  </a:lnTo>
                  <a:lnTo>
                    <a:pt x="240" y="290"/>
                  </a:lnTo>
                  <a:lnTo>
                    <a:pt x="239" y="290"/>
                  </a:lnTo>
                  <a:lnTo>
                    <a:pt x="239" y="290"/>
                  </a:lnTo>
                  <a:lnTo>
                    <a:pt x="238" y="290"/>
                  </a:lnTo>
                  <a:lnTo>
                    <a:pt x="237" y="290"/>
                  </a:lnTo>
                  <a:lnTo>
                    <a:pt x="237" y="290"/>
                  </a:lnTo>
                  <a:lnTo>
                    <a:pt x="236" y="291"/>
                  </a:lnTo>
                  <a:lnTo>
                    <a:pt x="235" y="291"/>
                  </a:lnTo>
                  <a:lnTo>
                    <a:pt x="235" y="292"/>
                  </a:lnTo>
                  <a:lnTo>
                    <a:pt x="237" y="292"/>
                  </a:lnTo>
                  <a:lnTo>
                    <a:pt x="236" y="293"/>
                  </a:lnTo>
                  <a:lnTo>
                    <a:pt x="234" y="295"/>
                  </a:lnTo>
                  <a:lnTo>
                    <a:pt x="233" y="295"/>
                  </a:lnTo>
                  <a:lnTo>
                    <a:pt x="229" y="295"/>
                  </a:lnTo>
                  <a:lnTo>
                    <a:pt x="228" y="295"/>
                  </a:lnTo>
                  <a:lnTo>
                    <a:pt x="225" y="298"/>
                  </a:lnTo>
                  <a:lnTo>
                    <a:pt x="224" y="299"/>
                  </a:lnTo>
                  <a:lnTo>
                    <a:pt x="224" y="299"/>
                  </a:lnTo>
                  <a:lnTo>
                    <a:pt x="220" y="301"/>
                  </a:lnTo>
                  <a:lnTo>
                    <a:pt x="219" y="302"/>
                  </a:lnTo>
                  <a:lnTo>
                    <a:pt x="218" y="302"/>
                  </a:lnTo>
                  <a:lnTo>
                    <a:pt x="218" y="302"/>
                  </a:lnTo>
                  <a:lnTo>
                    <a:pt x="218" y="302"/>
                  </a:lnTo>
                  <a:lnTo>
                    <a:pt x="218" y="301"/>
                  </a:lnTo>
                  <a:lnTo>
                    <a:pt x="217" y="301"/>
                  </a:lnTo>
                  <a:lnTo>
                    <a:pt x="216" y="302"/>
                  </a:lnTo>
                  <a:lnTo>
                    <a:pt x="216" y="302"/>
                  </a:lnTo>
                  <a:lnTo>
                    <a:pt x="213" y="306"/>
                  </a:lnTo>
                  <a:lnTo>
                    <a:pt x="212" y="305"/>
                  </a:lnTo>
                  <a:lnTo>
                    <a:pt x="212" y="304"/>
                  </a:lnTo>
                  <a:lnTo>
                    <a:pt x="211" y="304"/>
                  </a:lnTo>
                  <a:lnTo>
                    <a:pt x="211" y="304"/>
                  </a:lnTo>
                  <a:lnTo>
                    <a:pt x="211" y="305"/>
                  </a:lnTo>
                  <a:lnTo>
                    <a:pt x="211" y="306"/>
                  </a:lnTo>
                  <a:lnTo>
                    <a:pt x="211" y="306"/>
                  </a:lnTo>
                  <a:lnTo>
                    <a:pt x="211" y="307"/>
                  </a:lnTo>
                  <a:lnTo>
                    <a:pt x="211" y="307"/>
                  </a:lnTo>
                  <a:lnTo>
                    <a:pt x="211" y="307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5" y="309"/>
                  </a:lnTo>
                  <a:lnTo>
                    <a:pt x="204" y="309"/>
                  </a:lnTo>
                  <a:lnTo>
                    <a:pt x="202" y="309"/>
                  </a:lnTo>
                  <a:lnTo>
                    <a:pt x="202" y="311"/>
                  </a:lnTo>
                  <a:lnTo>
                    <a:pt x="200" y="311"/>
                  </a:lnTo>
                  <a:lnTo>
                    <a:pt x="199" y="312"/>
                  </a:lnTo>
                  <a:lnTo>
                    <a:pt x="198" y="313"/>
                  </a:lnTo>
                  <a:lnTo>
                    <a:pt x="197" y="314"/>
                  </a:lnTo>
                  <a:lnTo>
                    <a:pt x="197" y="314"/>
                  </a:lnTo>
                  <a:lnTo>
                    <a:pt x="196" y="315"/>
                  </a:lnTo>
                  <a:lnTo>
                    <a:pt x="196" y="315"/>
                  </a:lnTo>
                  <a:lnTo>
                    <a:pt x="195" y="316"/>
                  </a:lnTo>
                  <a:lnTo>
                    <a:pt x="195" y="316"/>
                  </a:lnTo>
                  <a:lnTo>
                    <a:pt x="194" y="316"/>
                  </a:lnTo>
                  <a:lnTo>
                    <a:pt x="194" y="316"/>
                  </a:lnTo>
                  <a:lnTo>
                    <a:pt x="193" y="317"/>
                  </a:lnTo>
                  <a:lnTo>
                    <a:pt x="193" y="319"/>
                  </a:lnTo>
                  <a:lnTo>
                    <a:pt x="191" y="322"/>
                  </a:lnTo>
                  <a:lnTo>
                    <a:pt x="186" y="325"/>
                  </a:lnTo>
                  <a:lnTo>
                    <a:pt x="186" y="326"/>
                  </a:lnTo>
                  <a:lnTo>
                    <a:pt x="186" y="327"/>
                  </a:lnTo>
                  <a:lnTo>
                    <a:pt x="185" y="328"/>
                  </a:lnTo>
                  <a:lnTo>
                    <a:pt x="185" y="329"/>
                  </a:lnTo>
                  <a:lnTo>
                    <a:pt x="187" y="329"/>
                  </a:lnTo>
                  <a:lnTo>
                    <a:pt x="188" y="329"/>
                  </a:lnTo>
                  <a:lnTo>
                    <a:pt x="189" y="330"/>
                  </a:lnTo>
                  <a:lnTo>
                    <a:pt x="188" y="330"/>
                  </a:lnTo>
                  <a:lnTo>
                    <a:pt x="187" y="330"/>
                  </a:lnTo>
                  <a:lnTo>
                    <a:pt x="183" y="332"/>
                  </a:lnTo>
                  <a:lnTo>
                    <a:pt x="183" y="332"/>
                  </a:lnTo>
                  <a:lnTo>
                    <a:pt x="183" y="333"/>
                  </a:lnTo>
                  <a:lnTo>
                    <a:pt x="183" y="333"/>
                  </a:lnTo>
                  <a:lnTo>
                    <a:pt x="182" y="334"/>
                  </a:lnTo>
                  <a:lnTo>
                    <a:pt x="183" y="336"/>
                  </a:lnTo>
                  <a:lnTo>
                    <a:pt x="182" y="336"/>
                  </a:lnTo>
                  <a:lnTo>
                    <a:pt x="179" y="336"/>
                  </a:lnTo>
                  <a:lnTo>
                    <a:pt x="178" y="336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6" y="337"/>
                  </a:lnTo>
                  <a:lnTo>
                    <a:pt x="176" y="337"/>
                  </a:lnTo>
                  <a:lnTo>
                    <a:pt x="175" y="336"/>
                  </a:lnTo>
                  <a:lnTo>
                    <a:pt x="174" y="336"/>
                  </a:lnTo>
                  <a:lnTo>
                    <a:pt x="173" y="337"/>
                  </a:lnTo>
                  <a:lnTo>
                    <a:pt x="174" y="337"/>
                  </a:lnTo>
                  <a:lnTo>
                    <a:pt x="175" y="337"/>
                  </a:lnTo>
                  <a:lnTo>
                    <a:pt x="175" y="338"/>
                  </a:lnTo>
                  <a:lnTo>
                    <a:pt x="176" y="339"/>
                  </a:lnTo>
                  <a:lnTo>
                    <a:pt x="172" y="338"/>
                  </a:lnTo>
                  <a:lnTo>
                    <a:pt x="171" y="337"/>
                  </a:lnTo>
                  <a:lnTo>
                    <a:pt x="169" y="337"/>
                  </a:lnTo>
                  <a:lnTo>
                    <a:pt x="170" y="339"/>
                  </a:lnTo>
                  <a:lnTo>
                    <a:pt x="173" y="340"/>
                  </a:lnTo>
                  <a:lnTo>
                    <a:pt x="174" y="342"/>
                  </a:lnTo>
                  <a:lnTo>
                    <a:pt x="174" y="343"/>
                  </a:lnTo>
                  <a:lnTo>
                    <a:pt x="173" y="343"/>
                  </a:lnTo>
                  <a:lnTo>
                    <a:pt x="172" y="343"/>
                  </a:lnTo>
                  <a:lnTo>
                    <a:pt x="171" y="344"/>
                  </a:lnTo>
                  <a:lnTo>
                    <a:pt x="170" y="344"/>
                  </a:lnTo>
                  <a:lnTo>
                    <a:pt x="169" y="343"/>
                  </a:lnTo>
                  <a:lnTo>
                    <a:pt x="167" y="339"/>
                  </a:lnTo>
                  <a:lnTo>
                    <a:pt x="167" y="338"/>
                  </a:lnTo>
                  <a:lnTo>
                    <a:pt x="165" y="337"/>
                  </a:lnTo>
                  <a:lnTo>
                    <a:pt x="163" y="337"/>
                  </a:lnTo>
                  <a:lnTo>
                    <a:pt x="163" y="339"/>
                  </a:lnTo>
                  <a:lnTo>
                    <a:pt x="165" y="339"/>
                  </a:lnTo>
                  <a:lnTo>
                    <a:pt x="165" y="340"/>
                  </a:lnTo>
                  <a:lnTo>
                    <a:pt x="163" y="339"/>
                  </a:lnTo>
                  <a:lnTo>
                    <a:pt x="162" y="339"/>
                  </a:lnTo>
                  <a:lnTo>
                    <a:pt x="161" y="339"/>
                  </a:lnTo>
                  <a:lnTo>
                    <a:pt x="159" y="341"/>
                  </a:lnTo>
                  <a:lnTo>
                    <a:pt x="160" y="341"/>
                  </a:lnTo>
                  <a:lnTo>
                    <a:pt x="160" y="341"/>
                  </a:lnTo>
                  <a:lnTo>
                    <a:pt x="160" y="341"/>
                  </a:lnTo>
                  <a:lnTo>
                    <a:pt x="160" y="342"/>
                  </a:lnTo>
                  <a:lnTo>
                    <a:pt x="160" y="343"/>
                  </a:lnTo>
                  <a:lnTo>
                    <a:pt x="160" y="343"/>
                  </a:lnTo>
                  <a:lnTo>
                    <a:pt x="158" y="343"/>
                  </a:lnTo>
                  <a:lnTo>
                    <a:pt x="157" y="343"/>
                  </a:lnTo>
                  <a:lnTo>
                    <a:pt x="156" y="344"/>
                  </a:lnTo>
                  <a:lnTo>
                    <a:pt x="156" y="344"/>
                  </a:lnTo>
                  <a:lnTo>
                    <a:pt x="156" y="344"/>
                  </a:lnTo>
                  <a:lnTo>
                    <a:pt x="158" y="345"/>
                  </a:lnTo>
                  <a:lnTo>
                    <a:pt x="160" y="345"/>
                  </a:lnTo>
                  <a:lnTo>
                    <a:pt x="161" y="346"/>
                  </a:lnTo>
                  <a:lnTo>
                    <a:pt x="162" y="347"/>
                  </a:lnTo>
                  <a:lnTo>
                    <a:pt x="162" y="348"/>
                  </a:lnTo>
                  <a:lnTo>
                    <a:pt x="162" y="350"/>
                  </a:lnTo>
                  <a:lnTo>
                    <a:pt x="162" y="350"/>
                  </a:lnTo>
                  <a:lnTo>
                    <a:pt x="161" y="350"/>
                  </a:lnTo>
                  <a:lnTo>
                    <a:pt x="160" y="350"/>
                  </a:lnTo>
                  <a:lnTo>
                    <a:pt x="155" y="350"/>
                  </a:lnTo>
                  <a:lnTo>
                    <a:pt x="154" y="350"/>
                  </a:lnTo>
                  <a:lnTo>
                    <a:pt x="152" y="353"/>
                  </a:lnTo>
                  <a:lnTo>
                    <a:pt x="151" y="353"/>
                  </a:lnTo>
                  <a:lnTo>
                    <a:pt x="151" y="354"/>
                  </a:lnTo>
                  <a:lnTo>
                    <a:pt x="150" y="354"/>
                  </a:lnTo>
                  <a:lnTo>
                    <a:pt x="144" y="353"/>
                  </a:lnTo>
                  <a:lnTo>
                    <a:pt x="142" y="354"/>
                  </a:lnTo>
                  <a:lnTo>
                    <a:pt x="139" y="356"/>
                  </a:lnTo>
                  <a:lnTo>
                    <a:pt x="137" y="355"/>
                  </a:lnTo>
                  <a:lnTo>
                    <a:pt x="136" y="355"/>
                  </a:lnTo>
                  <a:lnTo>
                    <a:pt x="134" y="357"/>
                  </a:lnTo>
                  <a:lnTo>
                    <a:pt x="135" y="357"/>
                  </a:lnTo>
                  <a:lnTo>
                    <a:pt x="136" y="357"/>
                  </a:lnTo>
                  <a:lnTo>
                    <a:pt x="134" y="360"/>
                  </a:lnTo>
                  <a:lnTo>
                    <a:pt x="133" y="360"/>
                  </a:lnTo>
                  <a:lnTo>
                    <a:pt x="131" y="360"/>
                  </a:lnTo>
                  <a:lnTo>
                    <a:pt x="130" y="359"/>
                  </a:lnTo>
                  <a:lnTo>
                    <a:pt x="130" y="357"/>
                  </a:lnTo>
                  <a:lnTo>
                    <a:pt x="129" y="357"/>
                  </a:lnTo>
                  <a:lnTo>
                    <a:pt x="129" y="357"/>
                  </a:lnTo>
                  <a:lnTo>
                    <a:pt x="130" y="357"/>
                  </a:lnTo>
                  <a:lnTo>
                    <a:pt x="130" y="356"/>
                  </a:lnTo>
                  <a:lnTo>
                    <a:pt x="130" y="354"/>
                  </a:lnTo>
                  <a:lnTo>
                    <a:pt x="130" y="353"/>
                  </a:lnTo>
                  <a:lnTo>
                    <a:pt x="129" y="353"/>
                  </a:lnTo>
                  <a:lnTo>
                    <a:pt x="128" y="351"/>
                  </a:lnTo>
                  <a:lnTo>
                    <a:pt x="129" y="350"/>
                  </a:lnTo>
                  <a:lnTo>
                    <a:pt x="130" y="350"/>
                  </a:lnTo>
                  <a:lnTo>
                    <a:pt x="131" y="349"/>
                  </a:lnTo>
                  <a:lnTo>
                    <a:pt x="131" y="348"/>
                  </a:lnTo>
                  <a:lnTo>
                    <a:pt x="127" y="348"/>
                  </a:lnTo>
                  <a:lnTo>
                    <a:pt x="127" y="347"/>
                  </a:lnTo>
                  <a:lnTo>
                    <a:pt x="128" y="346"/>
                  </a:lnTo>
                  <a:lnTo>
                    <a:pt x="129" y="344"/>
                  </a:lnTo>
                  <a:lnTo>
                    <a:pt x="130" y="344"/>
                  </a:lnTo>
                  <a:lnTo>
                    <a:pt x="133" y="343"/>
                  </a:lnTo>
                  <a:lnTo>
                    <a:pt x="134" y="343"/>
                  </a:lnTo>
                  <a:lnTo>
                    <a:pt x="134" y="344"/>
                  </a:lnTo>
                  <a:lnTo>
                    <a:pt x="134" y="344"/>
                  </a:lnTo>
                  <a:lnTo>
                    <a:pt x="135" y="344"/>
                  </a:lnTo>
                  <a:lnTo>
                    <a:pt x="135" y="344"/>
                  </a:lnTo>
                  <a:lnTo>
                    <a:pt x="137" y="343"/>
                  </a:lnTo>
                  <a:lnTo>
                    <a:pt x="139" y="343"/>
                  </a:lnTo>
                  <a:lnTo>
                    <a:pt x="141" y="343"/>
                  </a:lnTo>
                  <a:lnTo>
                    <a:pt x="141" y="343"/>
                  </a:lnTo>
                  <a:lnTo>
                    <a:pt x="142" y="342"/>
                  </a:lnTo>
                  <a:lnTo>
                    <a:pt x="141" y="341"/>
                  </a:lnTo>
                  <a:lnTo>
                    <a:pt x="141" y="340"/>
                  </a:lnTo>
                  <a:lnTo>
                    <a:pt x="141" y="339"/>
                  </a:lnTo>
                  <a:lnTo>
                    <a:pt x="141" y="338"/>
                  </a:lnTo>
                  <a:lnTo>
                    <a:pt x="142" y="337"/>
                  </a:lnTo>
                  <a:lnTo>
                    <a:pt x="144" y="337"/>
                  </a:lnTo>
                  <a:lnTo>
                    <a:pt x="145" y="337"/>
                  </a:lnTo>
                  <a:lnTo>
                    <a:pt x="146" y="337"/>
                  </a:lnTo>
                  <a:lnTo>
                    <a:pt x="146" y="337"/>
                  </a:lnTo>
                  <a:lnTo>
                    <a:pt x="146" y="339"/>
                  </a:lnTo>
                  <a:lnTo>
                    <a:pt x="147" y="339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50" y="339"/>
                  </a:lnTo>
                  <a:lnTo>
                    <a:pt x="154" y="336"/>
                  </a:lnTo>
                  <a:lnTo>
                    <a:pt x="158" y="335"/>
                  </a:lnTo>
                  <a:lnTo>
                    <a:pt x="161" y="334"/>
                  </a:lnTo>
                  <a:lnTo>
                    <a:pt x="162" y="331"/>
                  </a:lnTo>
                  <a:lnTo>
                    <a:pt x="162" y="330"/>
                  </a:lnTo>
                  <a:lnTo>
                    <a:pt x="160" y="329"/>
                  </a:lnTo>
                  <a:lnTo>
                    <a:pt x="159" y="327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6" y="326"/>
                  </a:lnTo>
                  <a:lnTo>
                    <a:pt x="157" y="325"/>
                  </a:lnTo>
                  <a:lnTo>
                    <a:pt x="157" y="325"/>
                  </a:lnTo>
                  <a:lnTo>
                    <a:pt x="156" y="323"/>
                  </a:lnTo>
                  <a:lnTo>
                    <a:pt x="158" y="323"/>
                  </a:lnTo>
                  <a:lnTo>
                    <a:pt x="158" y="323"/>
                  </a:lnTo>
                  <a:lnTo>
                    <a:pt x="157" y="322"/>
                  </a:lnTo>
                  <a:lnTo>
                    <a:pt x="156" y="321"/>
                  </a:lnTo>
                  <a:lnTo>
                    <a:pt x="157" y="320"/>
                  </a:lnTo>
                  <a:lnTo>
                    <a:pt x="159" y="320"/>
                  </a:lnTo>
                  <a:lnTo>
                    <a:pt x="160" y="321"/>
                  </a:lnTo>
                  <a:lnTo>
                    <a:pt x="160" y="321"/>
                  </a:lnTo>
                  <a:lnTo>
                    <a:pt x="162" y="320"/>
                  </a:lnTo>
                  <a:lnTo>
                    <a:pt x="163" y="318"/>
                  </a:lnTo>
                  <a:lnTo>
                    <a:pt x="164" y="317"/>
                  </a:lnTo>
                  <a:lnTo>
                    <a:pt x="164" y="316"/>
                  </a:lnTo>
                  <a:lnTo>
                    <a:pt x="164" y="316"/>
                  </a:lnTo>
                  <a:lnTo>
                    <a:pt x="165" y="314"/>
                  </a:lnTo>
                  <a:lnTo>
                    <a:pt x="166" y="313"/>
                  </a:lnTo>
                  <a:lnTo>
                    <a:pt x="167" y="313"/>
                  </a:lnTo>
                  <a:lnTo>
                    <a:pt x="168" y="313"/>
                  </a:lnTo>
                  <a:lnTo>
                    <a:pt x="170" y="313"/>
                  </a:lnTo>
                  <a:lnTo>
                    <a:pt x="172" y="313"/>
                  </a:lnTo>
                  <a:lnTo>
                    <a:pt x="175" y="311"/>
                  </a:lnTo>
                  <a:lnTo>
                    <a:pt x="176" y="311"/>
                  </a:lnTo>
                  <a:lnTo>
                    <a:pt x="176" y="309"/>
                  </a:lnTo>
                  <a:lnTo>
                    <a:pt x="175" y="309"/>
                  </a:lnTo>
                  <a:lnTo>
                    <a:pt x="175" y="310"/>
                  </a:lnTo>
                  <a:lnTo>
                    <a:pt x="174" y="311"/>
                  </a:lnTo>
                  <a:lnTo>
                    <a:pt x="173" y="311"/>
                  </a:lnTo>
                  <a:lnTo>
                    <a:pt x="170" y="311"/>
                  </a:lnTo>
                  <a:lnTo>
                    <a:pt x="170" y="312"/>
                  </a:lnTo>
                  <a:lnTo>
                    <a:pt x="165" y="311"/>
                  </a:lnTo>
                  <a:lnTo>
                    <a:pt x="162" y="311"/>
                  </a:lnTo>
                  <a:lnTo>
                    <a:pt x="163" y="313"/>
                  </a:lnTo>
                  <a:lnTo>
                    <a:pt x="154" y="314"/>
                  </a:lnTo>
                  <a:lnTo>
                    <a:pt x="153" y="313"/>
                  </a:lnTo>
                  <a:lnTo>
                    <a:pt x="150" y="311"/>
                  </a:lnTo>
                  <a:lnTo>
                    <a:pt x="148" y="305"/>
                  </a:lnTo>
                  <a:lnTo>
                    <a:pt x="148" y="302"/>
                  </a:lnTo>
                  <a:lnTo>
                    <a:pt x="147" y="302"/>
                  </a:lnTo>
                  <a:lnTo>
                    <a:pt x="145" y="302"/>
                  </a:lnTo>
                  <a:lnTo>
                    <a:pt x="142" y="302"/>
                  </a:lnTo>
                  <a:lnTo>
                    <a:pt x="142" y="302"/>
                  </a:lnTo>
                  <a:lnTo>
                    <a:pt x="141" y="302"/>
                  </a:lnTo>
                  <a:lnTo>
                    <a:pt x="140" y="303"/>
                  </a:lnTo>
                  <a:lnTo>
                    <a:pt x="140" y="303"/>
                  </a:lnTo>
                  <a:lnTo>
                    <a:pt x="139" y="302"/>
                  </a:lnTo>
                  <a:lnTo>
                    <a:pt x="138" y="302"/>
                  </a:lnTo>
                  <a:lnTo>
                    <a:pt x="136" y="302"/>
                  </a:lnTo>
                  <a:lnTo>
                    <a:pt x="135" y="302"/>
                  </a:lnTo>
                  <a:lnTo>
                    <a:pt x="135" y="301"/>
                  </a:lnTo>
                  <a:lnTo>
                    <a:pt x="135" y="301"/>
                  </a:lnTo>
                  <a:lnTo>
                    <a:pt x="136" y="301"/>
                  </a:lnTo>
                  <a:lnTo>
                    <a:pt x="137" y="300"/>
                  </a:lnTo>
                  <a:lnTo>
                    <a:pt x="137" y="299"/>
                  </a:lnTo>
                  <a:lnTo>
                    <a:pt x="139" y="297"/>
                  </a:lnTo>
                  <a:lnTo>
                    <a:pt x="140" y="296"/>
                  </a:lnTo>
                  <a:lnTo>
                    <a:pt x="141" y="295"/>
                  </a:lnTo>
                  <a:lnTo>
                    <a:pt x="144" y="295"/>
                  </a:lnTo>
                  <a:lnTo>
                    <a:pt x="148" y="295"/>
                  </a:lnTo>
                  <a:lnTo>
                    <a:pt x="149" y="294"/>
                  </a:lnTo>
                  <a:lnTo>
                    <a:pt x="149" y="292"/>
                  </a:lnTo>
                  <a:lnTo>
                    <a:pt x="151" y="292"/>
                  </a:lnTo>
                  <a:lnTo>
                    <a:pt x="153" y="295"/>
                  </a:lnTo>
                  <a:lnTo>
                    <a:pt x="153" y="294"/>
                  </a:lnTo>
                  <a:lnTo>
                    <a:pt x="153" y="293"/>
                  </a:lnTo>
                  <a:lnTo>
                    <a:pt x="153" y="292"/>
                  </a:lnTo>
                  <a:lnTo>
                    <a:pt x="153" y="292"/>
                  </a:lnTo>
                  <a:lnTo>
                    <a:pt x="153" y="291"/>
                  </a:lnTo>
                  <a:lnTo>
                    <a:pt x="153" y="290"/>
                  </a:lnTo>
                  <a:lnTo>
                    <a:pt x="154" y="290"/>
                  </a:lnTo>
                  <a:lnTo>
                    <a:pt x="154" y="290"/>
                  </a:lnTo>
                  <a:lnTo>
                    <a:pt x="154" y="289"/>
                  </a:lnTo>
                  <a:lnTo>
                    <a:pt x="153" y="289"/>
                  </a:lnTo>
                  <a:lnTo>
                    <a:pt x="153" y="289"/>
                  </a:lnTo>
                  <a:lnTo>
                    <a:pt x="152" y="289"/>
                  </a:lnTo>
                  <a:lnTo>
                    <a:pt x="151" y="288"/>
                  </a:lnTo>
                  <a:lnTo>
                    <a:pt x="150" y="287"/>
                  </a:lnTo>
                  <a:lnTo>
                    <a:pt x="149" y="286"/>
                  </a:lnTo>
                  <a:lnTo>
                    <a:pt x="148" y="285"/>
                  </a:lnTo>
                  <a:lnTo>
                    <a:pt x="149" y="284"/>
                  </a:lnTo>
                  <a:lnTo>
                    <a:pt x="150" y="283"/>
                  </a:lnTo>
                  <a:lnTo>
                    <a:pt x="150" y="282"/>
                  </a:lnTo>
                  <a:lnTo>
                    <a:pt x="149" y="282"/>
                  </a:lnTo>
                  <a:lnTo>
                    <a:pt x="149" y="281"/>
                  </a:lnTo>
                  <a:lnTo>
                    <a:pt x="149" y="281"/>
                  </a:lnTo>
                  <a:lnTo>
                    <a:pt x="151" y="280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8" y="276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5" y="273"/>
                  </a:lnTo>
                  <a:lnTo>
                    <a:pt x="167" y="272"/>
                  </a:lnTo>
                  <a:lnTo>
                    <a:pt x="168" y="271"/>
                  </a:lnTo>
                  <a:lnTo>
                    <a:pt x="169" y="270"/>
                  </a:lnTo>
                  <a:lnTo>
                    <a:pt x="169" y="269"/>
                  </a:lnTo>
                  <a:lnTo>
                    <a:pt x="169" y="269"/>
                  </a:lnTo>
                  <a:lnTo>
                    <a:pt x="170" y="268"/>
                  </a:lnTo>
                  <a:lnTo>
                    <a:pt x="171" y="267"/>
                  </a:lnTo>
                  <a:lnTo>
                    <a:pt x="172" y="267"/>
                  </a:lnTo>
                  <a:lnTo>
                    <a:pt x="173" y="266"/>
                  </a:lnTo>
                  <a:lnTo>
                    <a:pt x="173" y="266"/>
                  </a:lnTo>
                  <a:lnTo>
                    <a:pt x="172" y="265"/>
                  </a:lnTo>
                  <a:lnTo>
                    <a:pt x="172" y="265"/>
                  </a:lnTo>
                  <a:lnTo>
                    <a:pt x="170" y="265"/>
                  </a:lnTo>
                  <a:lnTo>
                    <a:pt x="169" y="264"/>
                  </a:lnTo>
                  <a:lnTo>
                    <a:pt x="173" y="263"/>
                  </a:lnTo>
                  <a:lnTo>
                    <a:pt x="176" y="260"/>
                  </a:lnTo>
                  <a:lnTo>
                    <a:pt x="176" y="259"/>
                  </a:lnTo>
                  <a:lnTo>
                    <a:pt x="179" y="257"/>
                  </a:lnTo>
                  <a:lnTo>
                    <a:pt x="180" y="254"/>
                  </a:lnTo>
                  <a:lnTo>
                    <a:pt x="179" y="252"/>
                  </a:lnTo>
                  <a:lnTo>
                    <a:pt x="181" y="252"/>
                  </a:lnTo>
                  <a:lnTo>
                    <a:pt x="182" y="252"/>
                  </a:lnTo>
                  <a:lnTo>
                    <a:pt x="183" y="251"/>
                  </a:lnTo>
                  <a:lnTo>
                    <a:pt x="184" y="249"/>
                  </a:lnTo>
                  <a:lnTo>
                    <a:pt x="185" y="247"/>
                  </a:lnTo>
                  <a:lnTo>
                    <a:pt x="186" y="247"/>
                  </a:lnTo>
                  <a:lnTo>
                    <a:pt x="186" y="246"/>
                  </a:lnTo>
                  <a:lnTo>
                    <a:pt x="186" y="245"/>
                  </a:lnTo>
                  <a:lnTo>
                    <a:pt x="186" y="245"/>
                  </a:lnTo>
                  <a:lnTo>
                    <a:pt x="185" y="243"/>
                  </a:lnTo>
                  <a:lnTo>
                    <a:pt x="187" y="242"/>
                  </a:lnTo>
                  <a:lnTo>
                    <a:pt x="190" y="240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3" y="234"/>
                  </a:lnTo>
                  <a:lnTo>
                    <a:pt x="194" y="234"/>
                  </a:lnTo>
                  <a:lnTo>
                    <a:pt x="194" y="233"/>
                  </a:lnTo>
                  <a:lnTo>
                    <a:pt x="194" y="233"/>
                  </a:lnTo>
                  <a:lnTo>
                    <a:pt x="194" y="233"/>
                  </a:lnTo>
                  <a:lnTo>
                    <a:pt x="195" y="232"/>
                  </a:lnTo>
                  <a:lnTo>
                    <a:pt x="196" y="232"/>
                  </a:lnTo>
                  <a:lnTo>
                    <a:pt x="196" y="231"/>
                  </a:lnTo>
                  <a:lnTo>
                    <a:pt x="196" y="230"/>
                  </a:lnTo>
                  <a:lnTo>
                    <a:pt x="197" y="229"/>
                  </a:lnTo>
                  <a:lnTo>
                    <a:pt x="197" y="227"/>
                  </a:lnTo>
                  <a:lnTo>
                    <a:pt x="195" y="226"/>
                  </a:lnTo>
                  <a:lnTo>
                    <a:pt x="192" y="223"/>
                  </a:lnTo>
                  <a:lnTo>
                    <a:pt x="190" y="222"/>
                  </a:lnTo>
                  <a:lnTo>
                    <a:pt x="188" y="221"/>
                  </a:lnTo>
                  <a:lnTo>
                    <a:pt x="188" y="219"/>
                  </a:lnTo>
                  <a:lnTo>
                    <a:pt x="190" y="217"/>
                  </a:lnTo>
                  <a:lnTo>
                    <a:pt x="190" y="215"/>
                  </a:lnTo>
                  <a:lnTo>
                    <a:pt x="189" y="213"/>
                  </a:lnTo>
                  <a:lnTo>
                    <a:pt x="187" y="215"/>
                  </a:lnTo>
                  <a:lnTo>
                    <a:pt x="186" y="215"/>
                  </a:lnTo>
                  <a:lnTo>
                    <a:pt x="186" y="213"/>
                  </a:lnTo>
                  <a:lnTo>
                    <a:pt x="183" y="212"/>
                  </a:lnTo>
                  <a:lnTo>
                    <a:pt x="183" y="210"/>
                  </a:lnTo>
                  <a:lnTo>
                    <a:pt x="174" y="205"/>
                  </a:lnTo>
                  <a:lnTo>
                    <a:pt x="172" y="205"/>
                  </a:lnTo>
                  <a:lnTo>
                    <a:pt x="171" y="204"/>
                  </a:lnTo>
                  <a:lnTo>
                    <a:pt x="170" y="202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9" y="196"/>
                  </a:lnTo>
                  <a:lnTo>
                    <a:pt x="169" y="195"/>
                  </a:lnTo>
                  <a:lnTo>
                    <a:pt x="170" y="194"/>
                  </a:lnTo>
                  <a:lnTo>
                    <a:pt x="170" y="194"/>
                  </a:lnTo>
                  <a:lnTo>
                    <a:pt x="171" y="193"/>
                  </a:lnTo>
                  <a:lnTo>
                    <a:pt x="172" y="192"/>
                  </a:lnTo>
                  <a:lnTo>
                    <a:pt x="172" y="191"/>
                  </a:lnTo>
                  <a:lnTo>
                    <a:pt x="169" y="193"/>
                  </a:lnTo>
                  <a:lnTo>
                    <a:pt x="169" y="194"/>
                  </a:lnTo>
                  <a:lnTo>
                    <a:pt x="167" y="196"/>
                  </a:lnTo>
                  <a:lnTo>
                    <a:pt x="167" y="198"/>
                  </a:lnTo>
                  <a:lnTo>
                    <a:pt x="166" y="199"/>
                  </a:lnTo>
                  <a:lnTo>
                    <a:pt x="166" y="201"/>
                  </a:lnTo>
                  <a:lnTo>
                    <a:pt x="165" y="203"/>
                  </a:lnTo>
                  <a:lnTo>
                    <a:pt x="162" y="203"/>
                  </a:lnTo>
                  <a:lnTo>
                    <a:pt x="156" y="203"/>
                  </a:lnTo>
                  <a:lnTo>
                    <a:pt x="155" y="203"/>
                  </a:lnTo>
                  <a:lnTo>
                    <a:pt x="153" y="201"/>
                  </a:lnTo>
                  <a:lnTo>
                    <a:pt x="151" y="200"/>
                  </a:lnTo>
                  <a:lnTo>
                    <a:pt x="149" y="199"/>
                  </a:lnTo>
                  <a:lnTo>
                    <a:pt x="148" y="199"/>
                  </a:lnTo>
                  <a:lnTo>
                    <a:pt x="148" y="199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7" y="198"/>
                  </a:lnTo>
                  <a:lnTo>
                    <a:pt x="146" y="198"/>
                  </a:lnTo>
                  <a:lnTo>
                    <a:pt x="145" y="197"/>
                  </a:lnTo>
                  <a:lnTo>
                    <a:pt x="144" y="196"/>
                  </a:lnTo>
                  <a:lnTo>
                    <a:pt x="143" y="196"/>
                  </a:lnTo>
                  <a:lnTo>
                    <a:pt x="141" y="197"/>
                  </a:lnTo>
                  <a:lnTo>
                    <a:pt x="141" y="198"/>
                  </a:lnTo>
                  <a:lnTo>
                    <a:pt x="140" y="198"/>
                  </a:lnTo>
                  <a:lnTo>
                    <a:pt x="139" y="198"/>
                  </a:lnTo>
                  <a:lnTo>
                    <a:pt x="138" y="198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36" y="198"/>
                  </a:lnTo>
                  <a:lnTo>
                    <a:pt x="135" y="197"/>
                  </a:lnTo>
                  <a:lnTo>
                    <a:pt x="134" y="196"/>
                  </a:lnTo>
                  <a:lnTo>
                    <a:pt x="133" y="197"/>
                  </a:lnTo>
                  <a:lnTo>
                    <a:pt x="131" y="198"/>
                  </a:lnTo>
                  <a:lnTo>
                    <a:pt x="130" y="198"/>
                  </a:lnTo>
                  <a:lnTo>
                    <a:pt x="130" y="199"/>
                  </a:lnTo>
                  <a:lnTo>
                    <a:pt x="129" y="199"/>
                  </a:lnTo>
                  <a:lnTo>
                    <a:pt x="128" y="200"/>
                  </a:lnTo>
                  <a:lnTo>
                    <a:pt x="128" y="201"/>
                  </a:lnTo>
                  <a:lnTo>
                    <a:pt x="127" y="201"/>
                  </a:lnTo>
                  <a:lnTo>
                    <a:pt x="127" y="201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5"/>
                  </a:lnTo>
                  <a:lnTo>
                    <a:pt x="127" y="205"/>
                  </a:lnTo>
                  <a:lnTo>
                    <a:pt x="127" y="206"/>
                  </a:lnTo>
                  <a:lnTo>
                    <a:pt x="125" y="206"/>
                  </a:lnTo>
                  <a:lnTo>
                    <a:pt x="125" y="205"/>
                  </a:lnTo>
                  <a:lnTo>
                    <a:pt x="124" y="205"/>
                  </a:lnTo>
                  <a:lnTo>
                    <a:pt x="123" y="204"/>
                  </a:lnTo>
                  <a:lnTo>
                    <a:pt x="122" y="204"/>
                  </a:lnTo>
                  <a:lnTo>
                    <a:pt x="121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6"/>
                  </a:lnTo>
                  <a:lnTo>
                    <a:pt x="120" y="207"/>
                  </a:lnTo>
                  <a:lnTo>
                    <a:pt x="120" y="208"/>
                  </a:lnTo>
                  <a:lnTo>
                    <a:pt x="120" y="209"/>
                  </a:lnTo>
                  <a:lnTo>
                    <a:pt x="119" y="210"/>
                  </a:lnTo>
                  <a:lnTo>
                    <a:pt x="119" y="211"/>
                  </a:lnTo>
                  <a:lnTo>
                    <a:pt x="120" y="211"/>
                  </a:lnTo>
                  <a:lnTo>
                    <a:pt x="121" y="211"/>
                  </a:lnTo>
                  <a:lnTo>
                    <a:pt x="122" y="211"/>
                  </a:lnTo>
                  <a:lnTo>
                    <a:pt x="123" y="212"/>
                  </a:lnTo>
                  <a:lnTo>
                    <a:pt x="123" y="212"/>
                  </a:lnTo>
                  <a:lnTo>
                    <a:pt x="122" y="212"/>
                  </a:lnTo>
                  <a:lnTo>
                    <a:pt x="120" y="213"/>
                  </a:lnTo>
                  <a:lnTo>
                    <a:pt x="119" y="214"/>
                  </a:lnTo>
                  <a:lnTo>
                    <a:pt x="118" y="215"/>
                  </a:lnTo>
                  <a:lnTo>
                    <a:pt x="116" y="215"/>
                  </a:lnTo>
                  <a:lnTo>
                    <a:pt x="116" y="215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3" y="216"/>
                  </a:lnTo>
                  <a:lnTo>
                    <a:pt x="113" y="217"/>
                  </a:lnTo>
                  <a:lnTo>
                    <a:pt x="112" y="219"/>
                  </a:lnTo>
                  <a:lnTo>
                    <a:pt x="112" y="220"/>
                  </a:lnTo>
                  <a:lnTo>
                    <a:pt x="111" y="221"/>
                  </a:lnTo>
                  <a:lnTo>
                    <a:pt x="110" y="222"/>
                  </a:lnTo>
                  <a:lnTo>
                    <a:pt x="109" y="222"/>
                  </a:lnTo>
                  <a:lnTo>
                    <a:pt x="106" y="226"/>
                  </a:lnTo>
                  <a:lnTo>
                    <a:pt x="104" y="227"/>
                  </a:lnTo>
                  <a:lnTo>
                    <a:pt x="104" y="229"/>
                  </a:lnTo>
                  <a:lnTo>
                    <a:pt x="103" y="229"/>
                  </a:lnTo>
                  <a:lnTo>
                    <a:pt x="103" y="230"/>
                  </a:lnTo>
                  <a:lnTo>
                    <a:pt x="101" y="231"/>
                  </a:lnTo>
                  <a:lnTo>
                    <a:pt x="100" y="231"/>
                  </a:lnTo>
                  <a:lnTo>
                    <a:pt x="100" y="232"/>
                  </a:lnTo>
                  <a:lnTo>
                    <a:pt x="100" y="233"/>
                  </a:lnTo>
                  <a:lnTo>
                    <a:pt x="100" y="234"/>
                  </a:lnTo>
                  <a:lnTo>
                    <a:pt x="100" y="234"/>
                  </a:lnTo>
                  <a:lnTo>
                    <a:pt x="99" y="235"/>
                  </a:lnTo>
                  <a:lnTo>
                    <a:pt x="98" y="235"/>
                  </a:lnTo>
                  <a:lnTo>
                    <a:pt x="97" y="236"/>
                  </a:lnTo>
                  <a:lnTo>
                    <a:pt x="96" y="238"/>
                  </a:lnTo>
                  <a:lnTo>
                    <a:pt x="97" y="238"/>
                  </a:lnTo>
                  <a:lnTo>
                    <a:pt x="99" y="238"/>
                  </a:lnTo>
                  <a:lnTo>
                    <a:pt x="99" y="239"/>
                  </a:lnTo>
                  <a:lnTo>
                    <a:pt x="98" y="240"/>
                  </a:lnTo>
                  <a:lnTo>
                    <a:pt x="96" y="240"/>
                  </a:lnTo>
                  <a:lnTo>
                    <a:pt x="94" y="241"/>
                  </a:lnTo>
                  <a:lnTo>
                    <a:pt x="94" y="243"/>
                  </a:lnTo>
                  <a:lnTo>
                    <a:pt x="94" y="245"/>
                  </a:lnTo>
                  <a:lnTo>
                    <a:pt x="94" y="246"/>
                  </a:lnTo>
                  <a:lnTo>
                    <a:pt x="94" y="247"/>
                  </a:lnTo>
                  <a:lnTo>
                    <a:pt x="93" y="249"/>
                  </a:lnTo>
                  <a:lnTo>
                    <a:pt x="93" y="250"/>
                  </a:lnTo>
                  <a:lnTo>
                    <a:pt x="91" y="251"/>
                  </a:lnTo>
                  <a:lnTo>
                    <a:pt x="90" y="252"/>
                  </a:lnTo>
                  <a:lnTo>
                    <a:pt x="88" y="252"/>
                  </a:lnTo>
                  <a:lnTo>
                    <a:pt x="86" y="252"/>
                  </a:lnTo>
                  <a:lnTo>
                    <a:pt x="85" y="252"/>
                  </a:lnTo>
                  <a:lnTo>
                    <a:pt x="83" y="253"/>
                  </a:lnTo>
                  <a:lnTo>
                    <a:pt x="82" y="254"/>
                  </a:lnTo>
                  <a:lnTo>
                    <a:pt x="80" y="255"/>
                  </a:lnTo>
                  <a:lnTo>
                    <a:pt x="79" y="255"/>
                  </a:lnTo>
                  <a:lnTo>
                    <a:pt x="79" y="256"/>
                  </a:lnTo>
                  <a:lnTo>
                    <a:pt x="76" y="257"/>
                  </a:lnTo>
                  <a:lnTo>
                    <a:pt x="76" y="257"/>
                  </a:lnTo>
                  <a:lnTo>
                    <a:pt x="74" y="258"/>
                  </a:lnTo>
                  <a:lnTo>
                    <a:pt x="72" y="259"/>
                  </a:lnTo>
                  <a:lnTo>
                    <a:pt x="63" y="262"/>
                  </a:lnTo>
                  <a:lnTo>
                    <a:pt x="60" y="263"/>
                  </a:lnTo>
                  <a:lnTo>
                    <a:pt x="60" y="266"/>
                  </a:lnTo>
                  <a:lnTo>
                    <a:pt x="60" y="267"/>
                  </a:lnTo>
                  <a:lnTo>
                    <a:pt x="58" y="267"/>
                  </a:lnTo>
                  <a:lnTo>
                    <a:pt x="57" y="267"/>
                  </a:lnTo>
                  <a:lnTo>
                    <a:pt x="57" y="266"/>
                  </a:lnTo>
                  <a:lnTo>
                    <a:pt x="56" y="265"/>
                  </a:lnTo>
                  <a:lnTo>
                    <a:pt x="55" y="264"/>
                  </a:lnTo>
                  <a:lnTo>
                    <a:pt x="55" y="263"/>
                  </a:lnTo>
                  <a:lnTo>
                    <a:pt x="53" y="262"/>
                  </a:lnTo>
                  <a:lnTo>
                    <a:pt x="52" y="261"/>
                  </a:lnTo>
                  <a:lnTo>
                    <a:pt x="51" y="260"/>
                  </a:lnTo>
                  <a:lnTo>
                    <a:pt x="51" y="260"/>
                  </a:lnTo>
                  <a:lnTo>
                    <a:pt x="51" y="259"/>
                  </a:lnTo>
                  <a:lnTo>
                    <a:pt x="51" y="258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1" y="255"/>
                  </a:lnTo>
                  <a:lnTo>
                    <a:pt x="51" y="254"/>
                  </a:lnTo>
                  <a:lnTo>
                    <a:pt x="51" y="252"/>
                  </a:lnTo>
                  <a:lnTo>
                    <a:pt x="51" y="252"/>
                  </a:lnTo>
                  <a:lnTo>
                    <a:pt x="51" y="251"/>
                  </a:lnTo>
                  <a:lnTo>
                    <a:pt x="50" y="250"/>
                  </a:lnTo>
                  <a:lnTo>
                    <a:pt x="50" y="250"/>
                  </a:lnTo>
                  <a:lnTo>
                    <a:pt x="49" y="250"/>
                  </a:lnTo>
                  <a:lnTo>
                    <a:pt x="48" y="250"/>
                  </a:lnTo>
                  <a:lnTo>
                    <a:pt x="46" y="250"/>
                  </a:lnTo>
                  <a:lnTo>
                    <a:pt x="45" y="251"/>
                  </a:lnTo>
                  <a:lnTo>
                    <a:pt x="44" y="251"/>
                  </a:lnTo>
                  <a:lnTo>
                    <a:pt x="44" y="251"/>
                  </a:lnTo>
                  <a:lnTo>
                    <a:pt x="44" y="250"/>
                  </a:lnTo>
                  <a:lnTo>
                    <a:pt x="44" y="249"/>
                  </a:lnTo>
                  <a:lnTo>
                    <a:pt x="44" y="247"/>
                  </a:lnTo>
                  <a:lnTo>
                    <a:pt x="44" y="245"/>
                  </a:lnTo>
                  <a:lnTo>
                    <a:pt x="44" y="245"/>
                  </a:lnTo>
                  <a:lnTo>
                    <a:pt x="44" y="243"/>
                  </a:lnTo>
                  <a:lnTo>
                    <a:pt x="43" y="241"/>
                  </a:lnTo>
                  <a:lnTo>
                    <a:pt x="42" y="240"/>
                  </a:lnTo>
                  <a:lnTo>
                    <a:pt x="42" y="240"/>
                  </a:lnTo>
                  <a:lnTo>
                    <a:pt x="41" y="238"/>
                  </a:lnTo>
                  <a:lnTo>
                    <a:pt x="41" y="238"/>
                  </a:lnTo>
                  <a:lnTo>
                    <a:pt x="42" y="236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3"/>
                  </a:lnTo>
                  <a:lnTo>
                    <a:pt x="42" y="233"/>
                  </a:lnTo>
                  <a:lnTo>
                    <a:pt x="43" y="231"/>
                  </a:lnTo>
                  <a:lnTo>
                    <a:pt x="43" y="231"/>
                  </a:lnTo>
                  <a:lnTo>
                    <a:pt x="43" y="230"/>
                  </a:lnTo>
                  <a:lnTo>
                    <a:pt x="42" y="229"/>
                  </a:lnTo>
                  <a:lnTo>
                    <a:pt x="41" y="228"/>
                  </a:lnTo>
                  <a:lnTo>
                    <a:pt x="41" y="227"/>
                  </a:lnTo>
                  <a:lnTo>
                    <a:pt x="41" y="226"/>
                  </a:lnTo>
                  <a:lnTo>
                    <a:pt x="41" y="226"/>
                  </a:lnTo>
                  <a:lnTo>
                    <a:pt x="40" y="226"/>
                  </a:lnTo>
                  <a:lnTo>
                    <a:pt x="38" y="226"/>
                  </a:lnTo>
                  <a:lnTo>
                    <a:pt x="35" y="226"/>
                  </a:lnTo>
                  <a:lnTo>
                    <a:pt x="27" y="226"/>
                  </a:lnTo>
                  <a:lnTo>
                    <a:pt x="25" y="226"/>
                  </a:lnTo>
                  <a:lnTo>
                    <a:pt x="25" y="226"/>
                  </a:lnTo>
                  <a:lnTo>
                    <a:pt x="24" y="226"/>
                  </a:lnTo>
                  <a:lnTo>
                    <a:pt x="23" y="226"/>
                  </a:lnTo>
                  <a:lnTo>
                    <a:pt x="23" y="225"/>
                  </a:lnTo>
                  <a:lnTo>
                    <a:pt x="22" y="224"/>
                  </a:lnTo>
                  <a:lnTo>
                    <a:pt x="21" y="223"/>
                  </a:lnTo>
                  <a:lnTo>
                    <a:pt x="19" y="219"/>
                  </a:lnTo>
                  <a:lnTo>
                    <a:pt x="19" y="219"/>
                  </a:lnTo>
                  <a:lnTo>
                    <a:pt x="19" y="219"/>
                  </a:lnTo>
                  <a:lnTo>
                    <a:pt x="20" y="215"/>
                  </a:lnTo>
                  <a:lnTo>
                    <a:pt x="20" y="215"/>
                  </a:lnTo>
                  <a:lnTo>
                    <a:pt x="20" y="214"/>
                  </a:lnTo>
                  <a:lnTo>
                    <a:pt x="19" y="213"/>
                  </a:lnTo>
                  <a:lnTo>
                    <a:pt x="19" y="213"/>
                  </a:lnTo>
                  <a:lnTo>
                    <a:pt x="18" y="213"/>
                  </a:lnTo>
                  <a:lnTo>
                    <a:pt x="18" y="213"/>
                  </a:lnTo>
                  <a:lnTo>
                    <a:pt x="17" y="214"/>
                  </a:lnTo>
                  <a:lnTo>
                    <a:pt x="16" y="216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2" y="218"/>
                  </a:lnTo>
                  <a:lnTo>
                    <a:pt x="12" y="218"/>
                  </a:lnTo>
                  <a:lnTo>
                    <a:pt x="11" y="217"/>
                  </a:lnTo>
                  <a:lnTo>
                    <a:pt x="10" y="217"/>
                  </a:lnTo>
                  <a:lnTo>
                    <a:pt x="0" y="205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2" y="199"/>
                  </a:lnTo>
                  <a:lnTo>
                    <a:pt x="2" y="197"/>
                  </a:lnTo>
                  <a:lnTo>
                    <a:pt x="2" y="194"/>
                  </a:lnTo>
                  <a:lnTo>
                    <a:pt x="3" y="194"/>
                  </a:lnTo>
                  <a:lnTo>
                    <a:pt x="4" y="194"/>
                  </a:lnTo>
                  <a:lnTo>
                    <a:pt x="6" y="194"/>
                  </a:lnTo>
                  <a:lnTo>
                    <a:pt x="6" y="195"/>
                  </a:lnTo>
                  <a:lnTo>
                    <a:pt x="7" y="194"/>
                  </a:lnTo>
                  <a:lnTo>
                    <a:pt x="8" y="194"/>
                  </a:lnTo>
                  <a:lnTo>
                    <a:pt x="9" y="194"/>
                  </a:lnTo>
                  <a:lnTo>
                    <a:pt x="9" y="193"/>
                  </a:lnTo>
                  <a:lnTo>
                    <a:pt x="9" y="192"/>
                  </a:lnTo>
                  <a:lnTo>
                    <a:pt x="9" y="191"/>
                  </a:lnTo>
                  <a:lnTo>
                    <a:pt x="9" y="191"/>
                  </a:lnTo>
                  <a:lnTo>
                    <a:pt x="8" y="191"/>
                  </a:lnTo>
                  <a:lnTo>
                    <a:pt x="7" y="190"/>
                  </a:lnTo>
                  <a:lnTo>
                    <a:pt x="6" y="190"/>
                  </a:lnTo>
                  <a:lnTo>
                    <a:pt x="5" y="190"/>
                  </a:lnTo>
                  <a:lnTo>
                    <a:pt x="4" y="189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6" y="185"/>
                  </a:lnTo>
                  <a:lnTo>
                    <a:pt x="8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0" y="185"/>
                  </a:lnTo>
                  <a:lnTo>
                    <a:pt x="11" y="184"/>
                  </a:lnTo>
                  <a:lnTo>
                    <a:pt x="12" y="182"/>
                  </a:lnTo>
                  <a:lnTo>
                    <a:pt x="14" y="180"/>
                  </a:lnTo>
                  <a:lnTo>
                    <a:pt x="16" y="179"/>
                  </a:lnTo>
                  <a:lnTo>
                    <a:pt x="16" y="178"/>
                  </a:lnTo>
                  <a:lnTo>
                    <a:pt x="17" y="178"/>
                  </a:lnTo>
                  <a:lnTo>
                    <a:pt x="20" y="176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9" y="163"/>
                  </a:lnTo>
                  <a:lnTo>
                    <a:pt x="30" y="162"/>
                  </a:lnTo>
                  <a:lnTo>
                    <a:pt x="30" y="160"/>
                  </a:lnTo>
                  <a:lnTo>
                    <a:pt x="30" y="159"/>
                  </a:lnTo>
                  <a:lnTo>
                    <a:pt x="30" y="158"/>
                  </a:lnTo>
                  <a:lnTo>
                    <a:pt x="30" y="157"/>
                  </a:lnTo>
                  <a:lnTo>
                    <a:pt x="30" y="156"/>
                  </a:lnTo>
                  <a:lnTo>
                    <a:pt x="30" y="151"/>
                  </a:lnTo>
                  <a:lnTo>
                    <a:pt x="29" y="145"/>
                  </a:lnTo>
                  <a:lnTo>
                    <a:pt x="29" y="144"/>
                  </a:lnTo>
                  <a:lnTo>
                    <a:pt x="28" y="143"/>
                  </a:lnTo>
                  <a:lnTo>
                    <a:pt x="26" y="141"/>
                  </a:lnTo>
                  <a:lnTo>
                    <a:pt x="26" y="138"/>
                  </a:lnTo>
                  <a:lnTo>
                    <a:pt x="26" y="137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5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1"/>
                  </a:lnTo>
                  <a:lnTo>
                    <a:pt x="25" y="130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25" y="128"/>
                  </a:lnTo>
                  <a:lnTo>
                    <a:pt x="26" y="128"/>
                  </a:lnTo>
                  <a:lnTo>
                    <a:pt x="26" y="127"/>
                  </a:lnTo>
                  <a:lnTo>
                    <a:pt x="27" y="126"/>
                  </a:lnTo>
                  <a:lnTo>
                    <a:pt x="27" y="126"/>
                  </a:lnTo>
                  <a:lnTo>
                    <a:pt x="27" y="125"/>
                  </a:lnTo>
                  <a:lnTo>
                    <a:pt x="27" y="124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7" y="119"/>
                  </a:lnTo>
                  <a:lnTo>
                    <a:pt x="27" y="117"/>
                  </a:lnTo>
                  <a:lnTo>
                    <a:pt x="27" y="117"/>
                  </a:lnTo>
                  <a:lnTo>
                    <a:pt x="27" y="116"/>
                  </a:lnTo>
                  <a:lnTo>
                    <a:pt x="28" y="115"/>
                  </a:lnTo>
                  <a:lnTo>
                    <a:pt x="29" y="114"/>
                  </a:lnTo>
                  <a:lnTo>
                    <a:pt x="30" y="113"/>
                  </a:lnTo>
                  <a:lnTo>
                    <a:pt x="30" y="112"/>
                  </a:lnTo>
                  <a:lnTo>
                    <a:pt x="30" y="111"/>
                  </a:lnTo>
                  <a:lnTo>
                    <a:pt x="30" y="110"/>
                  </a:lnTo>
                  <a:lnTo>
                    <a:pt x="30" y="109"/>
                  </a:lnTo>
                  <a:lnTo>
                    <a:pt x="30" y="108"/>
                  </a:lnTo>
                  <a:lnTo>
                    <a:pt x="29" y="107"/>
                  </a:lnTo>
                  <a:lnTo>
                    <a:pt x="29" y="107"/>
                  </a:lnTo>
                  <a:lnTo>
                    <a:pt x="29" y="107"/>
                  </a:lnTo>
                  <a:lnTo>
                    <a:pt x="27" y="106"/>
                  </a:lnTo>
                  <a:lnTo>
                    <a:pt x="26" y="105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3" y="100"/>
                  </a:lnTo>
                  <a:lnTo>
                    <a:pt x="23" y="100"/>
                  </a:lnTo>
                  <a:lnTo>
                    <a:pt x="23" y="99"/>
                  </a:lnTo>
                  <a:lnTo>
                    <a:pt x="23" y="97"/>
                  </a:lnTo>
                  <a:lnTo>
                    <a:pt x="23" y="97"/>
                  </a:lnTo>
                  <a:lnTo>
                    <a:pt x="24" y="96"/>
                  </a:lnTo>
                  <a:lnTo>
                    <a:pt x="25" y="95"/>
                  </a:lnTo>
                  <a:lnTo>
                    <a:pt x="26" y="94"/>
                  </a:lnTo>
                  <a:lnTo>
                    <a:pt x="27" y="93"/>
                  </a:lnTo>
                  <a:lnTo>
                    <a:pt x="28" y="93"/>
                  </a:lnTo>
                  <a:lnTo>
                    <a:pt x="29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1" y="92"/>
                  </a:lnTo>
                  <a:lnTo>
                    <a:pt x="32" y="91"/>
                  </a:lnTo>
                  <a:lnTo>
                    <a:pt x="32" y="91"/>
                  </a:lnTo>
                  <a:lnTo>
                    <a:pt x="33" y="90"/>
                  </a:lnTo>
                  <a:lnTo>
                    <a:pt x="34" y="91"/>
                  </a:lnTo>
                  <a:lnTo>
                    <a:pt x="35" y="90"/>
                  </a:lnTo>
                  <a:lnTo>
                    <a:pt x="36" y="89"/>
                  </a:lnTo>
                  <a:lnTo>
                    <a:pt x="37" y="88"/>
                  </a:lnTo>
                  <a:lnTo>
                    <a:pt x="37" y="86"/>
                  </a:lnTo>
                  <a:lnTo>
                    <a:pt x="37" y="84"/>
                  </a:lnTo>
                  <a:lnTo>
                    <a:pt x="37" y="84"/>
                  </a:lnTo>
                  <a:lnTo>
                    <a:pt x="39" y="85"/>
                  </a:lnTo>
                  <a:lnTo>
                    <a:pt x="41" y="86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2" y="89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4" y="93"/>
                  </a:lnTo>
                  <a:lnTo>
                    <a:pt x="44" y="94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45" y="97"/>
                  </a:lnTo>
                  <a:lnTo>
                    <a:pt x="46" y="97"/>
                  </a:lnTo>
                  <a:lnTo>
                    <a:pt x="47" y="97"/>
                  </a:lnTo>
                  <a:lnTo>
                    <a:pt x="51" y="98"/>
                  </a:lnTo>
                  <a:lnTo>
                    <a:pt x="55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7" y="101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6" y="102"/>
                  </a:lnTo>
                  <a:lnTo>
                    <a:pt x="54" y="103"/>
                  </a:lnTo>
                  <a:lnTo>
                    <a:pt x="54" y="104"/>
                  </a:lnTo>
                  <a:lnTo>
                    <a:pt x="54" y="105"/>
                  </a:lnTo>
                  <a:lnTo>
                    <a:pt x="54" y="105"/>
                  </a:lnTo>
                  <a:lnTo>
                    <a:pt x="55" y="106"/>
                  </a:lnTo>
                  <a:lnTo>
                    <a:pt x="58" y="109"/>
                  </a:lnTo>
                  <a:lnTo>
                    <a:pt x="58" y="110"/>
                  </a:lnTo>
                  <a:lnTo>
                    <a:pt x="58" y="111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9" y="115"/>
                  </a:lnTo>
                  <a:lnTo>
                    <a:pt x="63" y="117"/>
                  </a:lnTo>
                  <a:lnTo>
                    <a:pt x="64" y="117"/>
                  </a:lnTo>
                  <a:lnTo>
                    <a:pt x="64" y="118"/>
                  </a:lnTo>
                  <a:lnTo>
                    <a:pt x="64" y="119"/>
                  </a:lnTo>
                  <a:lnTo>
                    <a:pt x="64" y="120"/>
                  </a:lnTo>
                  <a:lnTo>
                    <a:pt x="64" y="12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6" y="124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8"/>
                  </a:lnTo>
                  <a:lnTo>
                    <a:pt x="67" y="12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8" y="138"/>
                  </a:lnTo>
                  <a:lnTo>
                    <a:pt x="69" y="138"/>
                  </a:lnTo>
                  <a:lnTo>
                    <a:pt x="70" y="138"/>
                  </a:lnTo>
                  <a:lnTo>
                    <a:pt x="71" y="138"/>
                  </a:lnTo>
                  <a:lnTo>
                    <a:pt x="72" y="137"/>
                  </a:lnTo>
                  <a:lnTo>
                    <a:pt x="72" y="137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4"/>
                  </a:lnTo>
                  <a:lnTo>
                    <a:pt x="72" y="133"/>
                  </a:lnTo>
                  <a:lnTo>
                    <a:pt x="73" y="132"/>
                  </a:lnTo>
                  <a:lnTo>
                    <a:pt x="73" y="131"/>
                  </a:lnTo>
                  <a:lnTo>
                    <a:pt x="75" y="129"/>
                  </a:lnTo>
                  <a:lnTo>
                    <a:pt x="80" y="124"/>
                  </a:lnTo>
                  <a:lnTo>
                    <a:pt x="82" y="122"/>
                  </a:lnTo>
                  <a:lnTo>
                    <a:pt x="83" y="121"/>
                  </a:lnTo>
                  <a:lnTo>
                    <a:pt x="83" y="119"/>
                  </a:lnTo>
                  <a:lnTo>
                    <a:pt x="85" y="118"/>
                  </a:lnTo>
                  <a:lnTo>
                    <a:pt x="85" y="117"/>
                  </a:lnTo>
                  <a:lnTo>
                    <a:pt x="90" y="115"/>
                  </a:lnTo>
                  <a:lnTo>
                    <a:pt x="91" y="114"/>
                  </a:lnTo>
                  <a:lnTo>
                    <a:pt x="92" y="113"/>
                  </a:lnTo>
                  <a:lnTo>
                    <a:pt x="92" y="112"/>
                  </a:lnTo>
                  <a:lnTo>
                    <a:pt x="93" y="109"/>
                  </a:lnTo>
                  <a:lnTo>
                    <a:pt x="93" y="109"/>
                  </a:lnTo>
                  <a:lnTo>
                    <a:pt x="93" y="107"/>
                  </a:lnTo>
                  <a:lnTo>
                    <a:pt x="93" y="106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93" y="104"/>
                  </a:lnTo>
                  <a:lnTo>
                    <a:pt x="94" y="103"/>
                  </a:lnTo>
                  <a:lnTo>
                    <a:pt x="94" y="103"/>
                  </a:lnTo>
                  <a:lnTo>
                    <a:pt x="101" y="102"/>
                  </a:lnTo>
                  <a:lnTo>
                    <a:pt x="102" y="102"/>
                  </a:lnTo>
                  <a:lnTo>
                    <a:pt x="103" y="102"/>
                  </a:lnTo>
                  <a:lnTo>
                    <a:pt x="106" y="100"/>
                  </a:lnTo>
                  <a:lnTo>
                    <a:pt x="107" y="98"/>
                  </a:lnTo>
                  <a:lnTo>
                    <a:pt x="107" y="97"/>
                  </a:lnTo>
                  <a:lnTo>
                    <a:pt x="114" y="95"/>
                  </a:lnTo>
                  <a:lnTo>
                    <a:pt x="118" y="92"/>
                  </a:lnTo>
                  <a:lnTo>
                    <a:pt x="119" y="92"/>
                  </a:lnTo>
                  <a:lnTo>
                    <a:pt x="119" y="93"/>
                  </a:lnTo>
                  <a:lnTo>
                    <a:pt x="120" y="94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22" y="95"/>
                  </a:lnTo>
                  <a:lnTo>
                    <a:pt x="123" y="95"/>
                  </a:lnTo>
                  <a:lnTo>
                    <a:pt x="125" y="95"/>
                  </a:lnTo>
                  <a:lnTo>
                    <a:pt x="143" y="76"/>
                  </a:lnTo>
                  <a:lnTo>
                    <a:pt x="144" y="76"/>
                  </a:lnTo>
                  <a:lnTo>
                    <a:pt x="145" y="75"/>
                  </a:lnTo>
                  <a:lnTo>
                    <a:pt x="147" y="75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9" y="74"/>
                  </a:lnTo>
                  <a:lnTo>
                    <a:pt x="149" y="74"/>
                  </a:lnTo>
                  <a:lnTo>
                    <a:pt x="150" y="74"/>
                  </a:lnTo>
                  <a:lnTo>
                    <a:pt x="151" y="74"/>
                  </a:lnTo>
                  <a:lnTo>
                    <a:pt x="154" y="74"/>
                  </a:lnTo>
                  <a:lnTo>
                    <a:pt x="154" y="74"/>
                  </a:lnTo>
                  <a:lnTo>
                    <a:pt x="155" y="74"/>
                  </a:lnTo>
                  <a:lnTo>
                    <a:pt x="155" y="74"/>
                  </a:lnTo>
                  <a:lnTo>
                    <a:pt x="155" y="75"/>
                  </a:lnTo>
                  <a:lnTo>
                    <a:pt x="156" y="76"/>
                  </a:lnTo>
                  <a:lnTo>
                    <a:pt x="157" y="79"/>
                  </a:lnTo>
                  <a:lnTo>
                    <a:pt x="158" y="79"/>
                  </a:lnTo>
                  <a:lnTo>
                    <a:pt x="158" y="80"/>
                  </a:lnTo>
                  <a:lnTo>
                    <a:pt x="159" y="80"/>
                  </a:lnTo>
                  <a:lnTo>
                    <a:pt x="159" y="80"/>
                  </a:lnTo>
                  <a:lnTo>
                    <a:pt x="161" y="80"/>
                  </a:lnTo>
                  <a:lnTo>
                    <a:pt x="162" y="80"/>
                  </a:lnTo>
                  <a:lnTo>
                    <a:pt x="163" y="80"/>
                  </a:lnTo>
                  <a:lnTo>
                    <a:pt x="164" y="80"/>
                  </a:lnTo>
                  <a:lnTo>
                    <a:pt x="165" y="79"/>
                  </a:lnTo>
                  <a:lnTo>
                    <a:pt x="165" y="78"/>
                  </a:lnTo>
                  <a:lnTo>
                    <a:pt x="166" y="77"/>
                  </a:lnTo>
                  <a:lnTo>
                    <a:pt x="172" y="74"/>
                  </a:lnTo>
                  <a:lnTo>
                    <a:pt x="173" y="73"/>
                  </a:lnTo>
                  <a:lnTo>
                    <a:pt x="174" y="72"/>
                  </a:lnTo>
                  <a:lnTo>
                    <a:pt x="175" y="68"/>
                  </a:lnTo>
                  <a:lnTo>
                    <a:pt x="175" y="67"/>
                  </a:lnTo>
                  <a:lnTo>
                    <a:pt x="175" y="65"/>
                  </a:lnTo>
                  <a:lnTo>
                    <a:pt x="176" y="64"/>
                  </a:lnTo>
                  <a:lnTo>
                    <a:pt x="176" y="63"/>
                  </a:lnTo>
                  <a:lnTo>
                    <a:pt x="176" y="62"/>
                  </a:lnTo>
                  <a:lnTo>
                    <a:pt x="177" y="61"/>
                  </a:lnTo>
                  <a:lnTo>
                    <a:pt x="182" y="60"/>
                  </a:lnTo>
                  <a:lnTo>
                    <a:pt x="183" y="60"/>
                  </a:lnTo>
                  <a:lnTo>
                    <a:pt x="183" y="60"/>
                  </a:lnTo>
                  <a:lnTo>
                    <a:pt x="186" y="61"/>
                  </a:lnTo>
                  <a:lnTo>
                    <a:pt x="187" y="61"/>
                  </a:lnTo>
                  <a:lnTo>
                    <a:pt x="190" y="61"/>
                  </a:lnTo>
                  <a:lnTo>
                    <a:pt x="190" y="62"/>
                  </a:lnTo>
                  <a:lnTo>
                    <a:pt x="194" y="65"/>
                  </a:lnTo>
                  <a:lnTo>
                    <a:pt x="195" y="66"/>
                  </a:lnTo>
                  <a:lnTo>
                    <a:pt x="196" y="66"/>
                  </a:lnTo>
                  <a:lnTo>
                    <a:pt x="197" y="66"/>
                  </a:lnTo>
                  <a:lnTo>
                    <a:pt x="202" y="64"/>
                  </a:lnTo>
                  <a:lnTo>
                    <a:pt x="203" y="64"/>
                  </a:lnTo>
                  <a:lnTo>
                    <a:pt x="204" y="63"/>
                  </a:lnTo>
                  <a:lnTo>
                    <a:pt x="204" y="62"/>
                  </a:lnTo>
                  <a:lnTo>
                    <a:pt x="204" y="61"/>
                  </a:lnTo>
                  <a:lnTo>
                    <a:pt x="204" y="60"/>
                  </a:lnTo>
                  <a:lnTo>
                    <a:pt x="204" y="60"/>
                  </a:lnTo>
                  <a:lnTo>
                    <a:pt x="204" y="60"/>
                  </a:lnTo>
                  <a:lnTo>
                    <a:pt x="202" y="55"/>
                  </a:lnTo>
                  <a:lnTo>
                    <a:pt x="201" y="54"/>
                  </a:lnTo>
                  <a:lnTo>
                    <a:pt x="200" y="53"/>
                  </a:lnTo>
                  <a:lnTo>
                    <a:pt x="200" y="53"/>
                  </a:lnTo>
                  <a:lnTo>
                    <a:pt x="200" y="52"/>
                  </a:lnTo>
                  <a:lnTo>
                    <a:pt x="200" y="51"/>
                  </a:lnTo>
                  <a:lnTo>
                    <a:pt x="200" y="50"/>
                  </a:lnTo>
                  <a:lnTo>
                    <a:pt x="201" y="49"/>
                  </a:lnTo>
                  <a:lnTo>
                    <a:pt x="202" y="49"/>
                  </a:lnTo>
                  <a:lnTo>
                    <a:pt x="202" y="49"/>
                  </a:lnTo>
                  <a:lnTo>
                    <a:pt x="207" y="49"/>
                  </a:lnTo>
                  <a:lnTo>
                    <a:pt x="210" y="51"/>
                  </a:lnTo>
                  <a:lnTo>
                    <a:pt x="210" y="51"/>
                  </a:lnTo>
                  <a:lnTo>
                    <a:pt x="212" y="53"/>
                  </a:lnTo>
                  <a:lnTo>
                    <a:pt x="221" y="58"/>
                  </a:lnTo>
                  <a:lnTo>
                    <a:pt x="222" y="58"/>
                  </a:lnTo>
                  <a:lnTo>
                    <a:pt x="223" y="59"/>
                  </a:lnTo>
                  <a:lnTo>
                    <a:pt x="230" y="58"/>
                  </a:lnTo>
                  <a:lnTo>
                    <a:pt x="231" y="58"/>
                  </a:lnTo>
                  <a:lnTo>
                    <a:pt x="231" y="57"/>
                  </a:lnTo>
                  <a:lnTo>
                    <a:pt x="232" y="56"/>
                  </a:lnTo>
                  <a:lnTo>
                    <a:pt x="232" y="55"/>
                  </a:lnTo>
                  <a:lnTo>
                    <a:pt x="234" y="54"/>
                  </a:lnTo>
                  <a:lnTo>
                    <a:pt x="235" y="54"/>
                  </a:lnTo>
                  <a:lnTo>
                    <a:pt x="235" y="54"/>
                  </a:lnTo>
                  <a:lnTo>
                    <a:pt x="238" y="54"/>
                  </a:lnTo>
                  <a:lnTo>
                    <a:pt x="239" y="54"/>
                  </a:lnTo>
                  <a:lnTo>
                    <a:pt x="240" y="54"/>
                  </a:lnTo>
                  <a:lnTo>
                    <a:pt x="240" y="54"/>
                  </a:lnTo>
                  <a:lnTo>
                    <a:pt x="240" y="53"/>
                  </a:lnTo>
                  <a:lnTo>
                    <a:pt x="244" y="51"/>
                  </a:lnTo>
                  <a:lnTo>
                    <a:pt x="245" y="51"/>
                  </a:lnTo>
                  <a:lnTo>
                    <a:pt x="246" y="48"/>
                  </a:lnTo>
                  <a:lnTo>
                    <a:pt x="247" y="42"/>
                  </a:lnTo>
                  <a:lnTo>
                    <a:pt x="247" y="41"/>
                  </a:lnTo>
                  <a:lnTo>
                    <a:pt x="252" y="38"/>
                  </a:lnTo>
                  <a:lnTo>
                    <a:pt x="253" y="37"/>
                  </a:lnTo>
                  <a:lnTo>
                    <a:pt x="253" y="36"/>
                  </a:lnTo>
                  <a:lnTo>
                    <a:pt x="256" y="37"/>
                  </a:lnTo>
                  <a:lnTo>
                    <a:pt x="257" y="37"/>
                  </a:lnTo>
                  <a:lnTo>
                    <a:pt x="272" y="32"/>
                  </a:lnTo>
                  <a:lnTo>
                    <a:pt x="272" y="31"/>
                  </a:lnTo>
                  <a:lnTo>
                    <a:pt x="272" y="30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4" y="26"/>
                  </a:lnTo>
                  <a:lnTo>
                    <a:pt x="274" y="25"/>
                  </a:lnTo>
                  <a:lnTo>
                    <a:pt x="274" y="24"/>
                  </a:lnTo>
                  <a:lnTo>
                    <a:pt x="274" y="24"/>
                  </a:lnTo>
                  <a:lnTo>
                    <a:pt x="274" y="23"/>
                  </a:lnTo>
                  <a:lnTo>
                    <a:pt x="274" y="21"/>
                  </a:lnTo>
                  <a:lnTo>
                    <a:pt x="274" y="21"/>
                  </a:lnTo>
                  <a:lnTo>
                    <a:pt x="274" y="20"/>
                  </a:lnTo>
                  <a:lnTo>
                    <a:pt x="274" y="19"/>
                  </a:lnTo>
                  <a:lnTo>
                    <a:pt x="275" y="19"/>
                  </a:lnTo>
                  <a:lnTo>
                    <a:pt x="274" y="18"/>
                  </a:lnTo>
                  <a:lnTo>
                    <a:pt x="275" y="17"/>
                  </a:lnTo>
                  <a:lnTo>
                    <a:pt x="275" y="16"/>
                  </a:lnTo>
                  <a:lnTo>
                    <a:pt x="275" y="16"/>
                  </a:lnTo>
                  <a:lnTo>
                    <a:pt x="275" y="15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1"/>
                  </a:lnTo>
                  <a:lnTo>
                    <a:pt x="276" y="10"/>
                  </a:lnTo>
                  <a:lnTo>
                    <a:pt x="276" y="9"/>
                  </a:lnTo>
                  <a:lnTo>
                    <a:pt x="275" y="9"/>
                  </a:lnTo>
                  <a:lnTo>
                    <a:pt x="277" y="5"/>
                  </a:lnTo>
                  <a:lnTo>
                    <a:pt x="277" y="5"/>
                  </a:lnTo>
                  <a:lnTo>
                    <a:pt x="278" y="4"/>
                  </a:lnTo>
                  <a:lnTo>
                    <a:pt x="279" y="0"/>
                  </a:lnTo>
                  <a:lnTo>
                    <a:pt x="281" y="1"/>
                  </a:lnTo>
                  <a:lnTo>
                    <a:pt x="282" y="2"/>
                  </a:lnTo>
                  <a:lnTo>
                    <a:pt x="282" y="2"/>
                  </a:lnTo>
                  <a:lnTo>
                    <a:pt x="285" y="5"/>
                  </a:lnTo>
                  <a:lnTo>
                    <a:pt x="289" y="8"/>
                  </a:lnTo>
                  <a:lnTo>
                    <a:pt x="294" y="13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6" y="14"/>
                  </a:lnTo>
                  <a:lnTo>
                    <a:pt x="298" y="14"/>
                  </a:lnTo>
                  <a:lnTo>
                    <a:pt x="299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1" y="15"/>
                  </a:lnTo>
                  <a:lnTo>
                    <a:pt x="302" y="17"/>
                  </a:lnTo>
                  <a:lnTo>
                    <a:pt x="302" y="18"/>
                  </a:lnTo>
                  <a:lnTo>
                    <a:pt x="303" y="18"/>
                  </a:lnTo>
                  <a:lnTo>
                    <a:pt x="303" y="18"/>
                  </a:lnTo>
                  <a:lnTo>
                    <a:pt x="305" y="18"/>
                  </a:lnTo>
                  <a:lnTo>
                    <a:pt x="306" y="18"/>
                  </a:lnTo>
                  <a:lnTo>
                    <a:pt x="306" y="18"/>
                  </a:lnTo>
                  <a:lnTo>
                    <a:pt x="307" y="19"/>
                  </a:lnTo>
                  <a:lnTo>
                    <a:pt x="309" y="19"/>
                  </a:lnTo>
                  <a:lnTo>
                    <a:pt x="309" y="19"/>
                  </a:lnTo>
                  <a:lnTo>
                    <a:pt x="310" y="21"/>
                  </a:lnTo>
                  <a:lnTo>
                    <a:pt x="310" y="21"/>
                  </a:lnTo>
                  <a:lnTo>
                    <a:pt x="310" y="23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10" y="26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6" y="29"/>
                  </a:lnTo>
                  <a:lnTo>
                    <a:pt x="317" y="30"/>
                  </a:lnTo>
                  <a:lnTo>
                    <a:pt x="317" y="31"/>
                  </a:lnTo>
                  <a:lnTo>
                    <a:pt x="317" y="32"/>
                  </a:lnTo>
                  <a:lnTo>
                    <a:pt x="317" y="33"/>
                  </a:lnTo>
                  <a:lnTo>
                    <a:pt x="316" y="33"/>
                  </a:lnTo>
                  <a:lnTo>
                    <a:pt x="316" y="35"/>
                  </a:lnTo>
                  <a:lnTo>
                    <a:pt x="315" y="36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6" y="39"/>
                  </a:lnTo>
                  <a:lnTo>
                    <a:pt x="316" y="39"/>
                  </a:lnTo>
                  <a:lnTo>
                    <a:pt x="316" y="39"/>
                  </a:lnTo>
                  <a:lnTo>
                    <a:pt x="316" y="40"/>
                  </a:lnTo>
                  <a:lnTo>
                    <a:pt x="318" y="41"/>
                  </a:lnTo>
                  <a:lnTo>
                    <a:pt x="319" y="41"/>
                  </a:lnTo>
                  <a:lnTo>
                    <a:pt x="318" y="42"/>
                  </a:lnTo>
                  <a:lnTo>
                    <a:pt x="317" y="43"/>
                  </a:lnTo>
                  <a:lnTo>
                    <a:pt x="317" y="43"/>
                  </a:lnTo>
                  <a:lnTo>
                    <a:pt x="316" y="44"/>
                  </a:lnTo>
                  <a:lnTo>
                    <a:pt x="316" y="44"/>
                  </a:lnTo>
                  <a:lnTo>
                    <a:pt x="316" y="45"/>
                  </a:lnTo>
                  <a:lnTo>
                    <a:pt x="316" y="46"/>
                  </a:lnTo>
                  <a:lnTo>
                    <a:pt x="316" y="46"/>
                  </a:lnTo>
                  <a:lnTo>
                    <a:pt x="317" y="47"/>
                  </a:lnTo>
                  <a:lnTo>
                    <a:pt x="319" y="47"/>
                  </a:lnTo>
                  <a:lnTo>
                    <a:pt x="319" y="47"/>
                  </a:lnTo>
                  <a:lnTo>
                    <a:pt x="321" y="49"/>
                  </a:lnTo>
                  <a:lnTo>
                    <a:pt x="321" y="49"/>
                  </a:lnTo>
                  <a:lnTo>
                    <a:pt x="322" y="49"/>
                  </a:lnTo>
                  <a:lnTo>
                    <a:pt x="323" y="47"/>
                  </a:lnTo>
                  <a:lnTo>
                    <a:pt x="329" y="40"/>
                  </a:lnTo>
                  <a:lnTo>
                    <a:pt x="331" y="39"/>
                  </a:lnTo>
                  <a:lnTo>
                    <a:pt x="332" y="38"/>
                  </a:lnTo>
                  <a:lnTo>
                    <a:pt x="332" y="37"/>
                  </a:lnTo>
                  <a:lnTo>
                    <a:pt x="332" y="36"/>
                  </a:lnTo>
                  <a:lnTo>
                    <a:pt x="332" y="35"/>
                  </a:lnTo>
                  <a:lnTo>
                    <a:pt x="333" y="34"/>
                  </a:lnTo>
                  <a:lnTo>
                    <a:pt x="333" y="33"/>
                  </a:lnTo>
                  <a:lnTo>
                    <a:pt x="334" y="33"/>
                  </a:lnTo>
                  <a:lnTo>
                    <a:pt x="337" y="29"/>
                  </a:lnTo>
                  <a:lnTo>
                    <a:pt x="338" y="28"/>
                  </a:lnTo>
                  <a:lnTo>
                    <a:pt x="339" y="28"/>
                  </a:lnTo>
                  <a:lnTo>
                    <a:pt x="343" y="28"/>
                  </a:lnTo>
                  <a:lnTo>
                    <a:pt x="343" y="29"/>
                  </a:lnTo>
                  <a:lnTo>
                    <a:pt x="344" y="30"/>
                  </a:lnTo>
                  <a:lnTo>
                    <a:pt x="344" y="30"/>
                  </a:lnTo>
                  <a:lnTo>
                    <a:pt x="344" y="31"/>
                  </a:lnTo>
                  <a:lnTo>
                    <a:pt x="343" y="33"/>
                  </a:lnTo>
                  <a:lnTo>
                    <a:pt x="343" y="36"/>
                  </a:lnTo>
                  <a:lnTo>
                    <a:pt x="343" y="37"/>
                  </a:lnTo>
                  <a:lnTo>
                    <a:pt x="343" y="39"/>
                  </a:lnTo>
                  <a:lnTo>
                    <a:pt x="343" y="40"/>
                  </a:lnTo>
                  <a:lnTo>
                    <a:pt x="343" y="46"/>
                  </a:lnTo>
                  <a:lnTo>
                    <a:pt x="343" y="47"/>
                  </a:lnTo>
                  <a:lnTo>
                    <a:pt x="343" y="49"/>
                  </a:lnTo>
                  <a:lnTo>
                    <a:pt x="343" y="51"/>
                  </a:lnTo>
                  <a:lnTo>
                    <a:pt x="343" y="52"/>
                  </a:lnTo>
                  <a:lnTo>
                    <a:pt x="343" y="52"/>
                  </a:lnTo>
                  <a:lnTo>
                    <a:pt x="344" y="53"/>
                  </a:lnTo>
                  <a:lnTo>
                    <a:pt x="344" y="53"/>
                  </a:lnTo>
                  <a:lnTo>
                    <a:pt x="345" y="53"/>
                  </a:lnTo>
                  <a:lnTo>
                    <a:pt x="347" y="53"/>
                  </a:lnTo>
                  <a:lnTo>
                    <a:pt x="348" y="53"/>
                  </a:lnTo>
                  <a:lnTo>
                    <a:pt x="349" y="53"/>
                  </a:lnTo>
                  <a:lnTo>
                    <a:pt x="349" y="54"/>
                  </a:lnTo>
                  <a:lnTo>
                    <a:pt x="349" y="55"/>
                  </a:lnTo>
                  <a:lnTo>
                    <a:pt x="349" y="56"/>
                  </a:lnTo>
                  <a:lnTo>
                    <a:pt x="350" y="57"/>
                  </a:lnTo>
                  <a:lnTo>
                    <a:pt x="350" y="58"/>
                  </a:lnTo>
                  <a:lnTo>
                    <a:pt x="350" y="59"/>
                  </a:lnTo>
                  <a:lnTo>
                    <a:pt x="350" y="59"/>
                  </a:lnTo>
                  <a:lnTo>
                    <a:pt x="349" y="61"/>
                  </a:lnTo>
                  <a:lnTo>
                    <a:pt x="349" y="61"/>
                  </a:lnTo>
                  <a:lnTo>
                    <a:pt x="349" y="62"/>
                  </a:lnTo>
                  <a:lnTo>
                    <a:pt x="348" y="63"/>
                  </a:lnTo>
                  <a:lnTo>
                    <a:pt x="348" y="63"/>
                  </a:lnTo>
                  <a:lnTo>
                    <a:pt x="348" y="64"/>
                  </a:lnTo>
                  <a:lnTo>
                    <a:pt x="348" y="64"/>
                  </a:lnTo>
                  <a:lnTo>
                    <a:pt x="349" y="65"/>
                  </a:lnTo>
                  <a:lnTo>
                    <a:pt x="349" y="65"/>
                  </a:lnTo>
                  <a:lnTo>
                    <a:pt x="350" y="64"/>
                  </a:lnTo>
                  <a:lnTo>
                    <a:pt x="350" y="64"/>
                  </a:lnTo>
                  <a:lnTo>
                    <a:pt x="351" y="64"/>
                  </a:lnTo>
                  <a:lnTo>
                    <a:pt x="351" y="65"/>
                  </a:lnTo>
                  <a:lnTo>
                    <a:pt x="352" y="65"/>
                  </a:lnTo>
                  <a:lnTo>
                    <a:pt x="353" y="67"/>
                  </a:lnTo>
                  <a:lnTo>
                    <a:pt x="353" y="67"/>
                  </a:lnTo>
                  <a:lnTo>
                    <a:pt x="354" y="68"/>
                  </a:lnTo>
                  <a:lnTo>
                    <a:pt x="356" y="70"/>
                  </a:lnTo>
                  <a:lnTo>
                    <a:pt x="356" y="70"/>
                  </a:lnTo>
                  <a:lnTo>
                    <a:pt x="356" y="70"/>
                  </a:lnTo>
                  <a:lnTo>
                    <a:pt x="356" y="72"/>
                  </a:lnTo>
                  <a:lnTo>
                    <a:pt x="356" y="72"/>
                  </a:lnTo>
                  <a:lnTo>
                    <a:pt x="356" y="74"/>
                  </a:lnTo>
                  <a:lnTo>
                    <a:pt x="357" y="77"/>
                  </a:lnTo>
                  <a:lnTo>
                    <a:pt x="361" y="82"/>
                  </a:lnTo>
                  <a:lnTo>
                    <a:pt x="363" y="84"/>
                  </a:lnTo>
                  <a:lnTo>
                    <a:pt x="363" y="84"/>
                  </a:lnTo>
                  <a:lnTo>
                    <a:pt x="363" y="85"/>
                  </a:lnTo>
                  <a:lnTo>
                    <a:pt x="363" y="86"/>
                  </a:lnTo>
                  <a:lnTo>
                    <a:pt x="363" y="86"/>
                  </a:lnTo>
                  <a:lnTo>
                    <a:pt x="362" y="86"/>
                  </a:lnTo>
                  <a:lnTo>
                    <a:pt x="361" y="87"/>
                  </a:lnTo>
                  <a:lnTo>
                    <a:pt x="361" y="88"/>
                  </a:lnTo>
                  <a:lnTo>
                    <a:pt x="361" y="88"/>
                  </a:lnTo>
                  <a:lnTo>
                    <a:pt x="361" y="88"/>
                  </a:lnTo>
                  <a:lnTo>
                    <a:pt x="361" y="89"/>
                  </a:lnTo>
                  <a:lnTo>
                    <a:pt x="362" y="89"/>
                  </a:lnTo>
                  <a:lnTo>
                    <a:pt x="362" y="90"/>
                  </a:lnTo>
                  <a:lnTo>
                    <a:pt x="364" y="91"/>
                  </a:lnTo>
                  <a:lnTo>
                    <a:pt x="366" y="91"/>
                  </a:lnTo>
                  <a:lnTo>
                    <a:pt x="366" y="91"/>
                  </a:lnTo>
                  <a:lnTo>
                    <a:pt x="367" y="92"/>
                  </a:lnTo>
                  <a:lnTo>
                    <a:pt x="367" y="93"/>
                  </a:lnTo>
                  <a:lnTo>
                    <a:pt x="367" y="94"/>
                  </a:lnTo>
                  <a:lnTo>
                    <a:pt x="367" y="94"/>
                  </a:lnTo>
                  <a:lnTo>
                    <a:pt x="367" y="96"/>
                  </a:lnTo>
                  <a:lnTo>
                    <a:pt x="367" y="97"/>
                  </a:lnTo>
                  <a:lnTo>
                    <a:pt x="367" y="98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0" y="102"/>
                  </a:lnTo>
                  <a:lnTo>
                    <a:pt x="371" y="102"/>
                  </a:lnTo>
                  <a:lnTo>
                    <a:pt x="371" y="102"/>
                  </a:lnTo>
                  <a:lnTo>
                    <a:pt x="372" y="102"/>
                  </a:lnTo>
                  <a:lnTo>
                    <a:pt x="373" y="102"/>
                  </a:lnTo>
                  <a:lnTo>
                    <a:pt x="377" y="102"/>
                  </a:lnTo>
                  <a:lnTo>
                    <a:pt x="378" y="103"/>
                  </a:lnTo>
                  <a:lnTo>
                    <a:pt x="378" y="103"/>
                  </a:lnTo>
                  <a:lnTo>
                    <a:pt x="378" y="103"/>
                  </a:lnTo>
                  <a:lnTo>
                    <a:pt x="378" y="104"/>
                  </a:lnTo>
                  <a:lnTo>
                    <a:pt x="378" y="105"/>
                  </a:lnTo>
                  <a:lnTo>
                    <a:pt x="377" y="107"/>
                  </a:lnTo>
                  <a:lnTo>
                    <a:pt x="376" y="108"/>
                  </a:lnTo>
                  <a:lnTo>
                    <a:pt x="375" y="109"/>
                  </a:lnTo>
                  <a:lnTo>
                    <a:pt x="375" y="110"/>
                  </a:lnTo>
                  <a:lnTo>
                    <a:pt x="374" y="111"/>
                  </a:lnTo>
                  <a:lnTo>
                    <a:pt x="373" y="112"/>
                  </a:lnTo>
                  <a:lnTo>
                    <a:pt x="372" y="112"/>
                  </a:lnTo>
                  <a:lnTo>
                    <a:pt x="372" y="113"/>
                  </a:lnTo>
                  <a:lnTo>
                    <a:pt x="371" y="114"/>
                  </a:lnTo>
                  <a:lnTo>
                    <a:pt x="371" y="115"/>
                  </a:lnTo>
                  <a:lnTo>
                    <a:pt x="371" y="115"/>
                  </a:lnTo>
                  <a:lnTo>
                    <a:pt x="371" y="115"/>
                  </a:lnTo>
                  <a:lnTo>
                    <a:pt x="370" y="117"/>
                  </a:lnTo>
                  <a:lnTo>
                    <a:pt x="368" y="118"/>
                  </a:lnTo>
                  <a:lnTo>
                    <a:pt x="367" y="119"/>
                  </a:lnTo>
                  <a:lnTo>
                    <a:pt x="367" y="119"/>
                  </a:lnTo>
                  <a:lnTo>
                    <a:pt x="368" y="121"/>
                  </a:lnTo>
                  <a:lnTo>
                    <a:pt x="368" y="121"/>
                  </a:lnTo>
                  <a:lnTo>
                    <a:pt x="368" y="122"/>
                  </a:lnTo>
                  <a:lnTo>
                    <a:pt x="367" y="126"/>
                  </a:lnTo>
                  <a:lnTo>
                    <a:pt x="367" y="128"/>
                  </a:lnTo>
                  <a:lnTo>
                    <a:pt x="367" y="129"/>
                  </a:lnTo>
                  <a:lnTo>
                    <a:pt x="367" y="129"/>
                  </a:lnTo>
                  <a:lnTo>
                    <a:pt x="370" y="134"/>
                  </a:lnTo>
                  <a:lnTo>
                    <a:pt x="370" y="135"/>
                  </a:lnTo>
                  <a:lnTo>
                    <a:pt x="370" y="135"/>
                  </a:lnTo>
                  <a:lnTo>
                    <a:pt x="369" y="136"/>
                  </a:lnTo>
                  <a:lnTo>
                    <a:pt x="369" y="137"/>
                  </a:lnTo>
                  <a:lnTo>
                    <a:pt x="368" y="138"/>
                  </a:lnTo>
                  <a:lnTo>
                    <a:pt x="368" y="139"/>
                  </a:lnTo>
                  <a:lnTo>
                    <a:pt x="368" y="140"/>
                  </a:lnTo>
                  <a:lnTo>
                    <a:pt x="371" y="140"/>
                  </a:lnTo>
                  <a:lnTo>
                    <a:pt x="371" y="141"/>
                  </a:lnTo>
                  <a:lnTo>
                    <a:pt x="373" y="140"/>
                  </a:lnTo>
                  <a:lnTo>
                    <a:pt x="375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7" y="141"/>
                  </a:lnTo>
                  <a:lnTo>
                    <a:pt x="377" y="144"/>
                  </a:lnTo>
                  <a:lnTo>
                    <a:pt x="377" y="147"/>
                  </a:lnTo>
                  <a:lnTo>
                    <a:pt x="378" y="148"/>
                  </a:lnTo>
                  <a:lnTo>
                    <a:pt x="383" y="160"/>
                  </a:lnTo>
                  <a:lnTo>
                    <a:pt x="383" y="161"/>
                  </a:lnTo>
                  <a:lnTo>
                    <a:pt x="385" y="162"/>
                  </a:lnTo>
                  <a:lnTo>
                    <a:pt x="387" y="165"/>
                  </a:lnTo>
                  <a:lnTo>
                    <a:pt x="387" y="166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7" y="169"/>
                  </a:lnTo>
                  <a:lnTo>
                    <a:pt x="388" y="170"/>
                  </a:lnTo>
                  <a:lnTo>
                    <a:pt x="388" y="170"/>
                  </a:lnTo>
                  <a:lnTo>
                    <a:pt x="389" y="171"/>
                  </a:lnTo>
                  <a:lnTo>
                    <a:pt x="391" y="171"/>
                  </a:lnTo>
                  <a:lnTo>
                    <a:pt x="391" y="172"/>
                  </a:lnTo>
                  <a:lnTo>
                    <a:pt x="391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3" y="173"/>
                  </a:lnTo>
                  <a:lnTo>
                    <a:pt x="393" y="173"/>
                  </a:lnTo>
                  <a:lnTo>
                    <a:pt x="393" y="174"/>
                  </a:lnTo>
                  <a:lnTo>
                    <a:pt x="393" y="175"/>
                  </a:lnTo>
                  <a:lnTo>
                    <a:pt x="393" y="176"/>
                  </a:lnTo>
                  <a:lnTo>
                    <a:pt x="393" y="178"/>
                  </a:lnTo>
                  <a:lnTo>
                    <a:pt x="393" y="178"/>
                  </a:lnTo>
                  <a:lnTo>
                    <a:pt x="393" y="178"/>
                  </a:lnTo>
                  <a:lnTo>
                    <a:pt x="394" y="180"/>
                  </a:lnTo>
                  <a:lnTo>
                    <a:pt x="394" y="180"/>
                  </a:lnTo>
                  <a:lnTo>
                    <a:pt x="394" y="180"/>
                  </a:lnTo>
                  <a:lnTo>
                    <a:pt x="392" y="182"/>
                  </a:lnTo>
                  <a:lnTo>
                    <a:pt x="392" y="183"/>
                  </a:lnTo>
                  <a:lnTo>
                    <a:pt x="392" y="183"/>
                  </a:lnTo>
                  <a:lnTo>
                    <a:pt x="392" y="185"/>
                  </a:lnTo>
                  <a:lnTo>
                    <a:pt x="392" y="185"/>
                  </a:lnTo>
                  <a:lnTo>
                    <a:pt x="392" y="187"/>
                  </a:lnTo>
                  <a:lnTo>
                    <a:pt x="391" y="190"/>
                  </a:lnTo>
                  <a:lnTo>
                    <a:pt x="391" y="190"/>
                  </a:lnTo>
                  <a:lnTo>
                    <a:pt x="390" y="191"/>
                  </a:lnTo>
                  <a:lnTo>
                    <a:pt x="389" y="191"/>
                  </a:lnTo>
                  <a:lnTo>
                    <a:pt x="388" y="192"/>
                  </a:lnTo>
                  <a:lnTo>
                    <a:pt x="387" y="193"/>
                  </a:lnTo>
                  <a:lnTo>
                    <a:pt x="387" y="193"/>
                  </a:lnTo>
                  <a:lnTo>
                    <a:pt x="387" y="194"/>
                  </a:lnTo>
                  <a:lnTo>
                    <a:pt x="386" y="195"/>
                  </a:lnTo>
                  <a:lnTo>
                    <a:pt x="385" y="196"/>
                  </a:lnTo>
                  <a:lnTo>
                    <a:pt x="385" y="197"/>
                  </a:lnTo>
                  <a:lnTo>
                    <a:pt x="384" y="198"/>
                  </a:lnTo>
                  <a:lnTo>
                    <a:pt x="384" y="198"/>
                  </a:lnTo>
                  <a:lnTo>
                    <a:pt x="385" y="199"/>
                  </a:lnTo>
                  <a:lnTo>
                    <a:pt x="389" y="198"/>
                  </a:lnTo>
                  <a:lnTo>
                    <a:pt x="389" y="199"/>
                  </a:lnTo>
                  <a:lnTo>
                    <a:pt x="390" y="199"/>
                  </a:lnTo>
                  <a:lnTo>
                    <a:pt x="391" y="199"/>
                  </a:lnTo>
                  <a:lnTo>
                    <a:pt x="391" y="201"/>
                  </a:lnTo>
                  <a:lnTo>
                    <a:pt x="391" y="202"/>
                  </a:lnTo>
                  <a:lnTo>
                    <a:pt x="391" y="202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A031FE58-487C-811C-A0F5-C8D5B2A97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6800" y="2947988"/>
              <a:ext cx="711200" cy="449263"/>
            </a:xfrm>
            <a:custGeom>
              <a:avLst/>
              <a:gdLst>
                <a:gd name="T0" fmla="*/ 337 w 448"/>
                <a:gd name="T1" fmla="*/ 35 h 283"/>
                <a:gd name="T2" fmla="*/ 336 w 448"/>
                <a:gd name="T3" fmla="*/ 31 h 283"/>
                <a:gd name="T4" fmla="*/ 252 w 448"/>
                <a:gd name="T5" fmla="*/ 234 h 283"/>
                <a:gd name="T6" fmla="*/ 224 w 448"/>
                <a:gd name="T7" fmla="*/ 255 h 283"/>
                <a:gd name="T8" fmla="*/ 206 w 448"/>
                <a:gd name="T9" fmla="*/ 267 h 283"/>
                <a:gd name="T10" fmla="*/ 188 w 448"/>
                <a:gd name="T11" fmla="*/ 277 h 283"/>
                <a:gd name="T12" fmla="*/ 174 w 448"/>
                <a:gd name="T13" fmla="*/ 264 h 283"/>
                <a:gd name="T14" fmla="*/ 144 w 448"/>
                <a:gd name="T15" fmla="*/ 271 h 283"/>
                <a:gd name="T16" fmla="*/ 132 w 448"/>
                <a:gd name="T17" fmla="*/ 276 h 283"/>
                <a:gd name="T18" fmla="*/ 111 w 448"/>
                <a:gd name="T19" fmla="*/ 246 h 283"/>
                <a:gd name="T20" fmla="*/ 81 w 448"/>
                <a:gd name="T21" fmla="*/ 270 h 283"/>
                <a:gd name="T22" fmla="*/ 65 w 448"/>
                <a:gd name="T23" fmla="*/ 268 h 283"/>
                <a:gd name="T24" fmla="*/ 37 w 448"/>
                <a:gd name="T25" fmla="*/ 269 h 283"/>
                <a:gd name="T26" fmla="*/ 22 w 448"/>
                <a:gd name="T27" fmla="*/ 253 h 283"/>
                <a:gd name="T28" fmla="*/ 1 w 448"/>
                <a:gd name="T29" fmla="*/ 230 h 283"/>
                <a:gd name="T30" fmla="*/ 23 w 448"/>
                <a:gd name="T31" fmla="*/ 211 h 283"/>
                <a:gd name="T32" fmla="*/ 40 w 448"/>
                <a:gd name="T33" fmla="*/ 191 h 283"/>
                <a:gd name="T34" fmla="*/ 69 w 448"/>
                <a:gd name="T35" fmla="*/ 172 h 283"/>
                <a:gd name="T36" fmla="*/ 36 w 448"/>
                <a:gd name="T37" fmla="*/ 177 h 283"/>
                <a:gd name="T38" fmla="*/ 32 w 448"/>
                <a:gd name="T39" fmla="*/ 172 h 283"/>
                <a:gd name="T40" fmla="*/ 29 w 448"/>
                <a:gd name="T41" fmla="*/ 149 h 283"/>
                <a:gd name="T42" fmla="*/ 29 w 448"/>
                <a:gd name="T43" fmla="*/ 128 h 283"/>
                <a:gd name="T44" fmla="*/ 54 w 448"/>
                <a:gd name="T45" fmla="*/ 100 h 283"/>
                <a:gd name="T46" fmla="*/ 65 w 448"/>
                <a:gd name="T47" fmla="*/ 76 h 283"/>
                <a:gd name="T48" fmla="*/ 79 w 448"/>
                <a:gd name="T49" fmla="*/ 69 h 283"/>
                <a:gd name="T50" fmla="*/ 89 w 448"/>
                <a:gd name="T51" fmla="*/ 64 h 283"/>
                <a:gd name="T52" fmla="*/ 107 w 448"/>
                <a:gd name="T53" fmla="*/ 46 h 283"/>
                <a:gd name="T54" fmla="*/ 141 w 448"/>
                <a:gd name="T55" fmla="*/ 39 h 283"/>
                <a:gd name="T56" fmla="*/ 163 w 448"/>
                <a:gd name="T57" fmla="*/ 22 h 283"/>
                <a:gd name="T58" fmla="*/ 178 w 448"/>
                <a:gd name="T59" fmla="*/ 13 h 283"/>
                <a:gd name="T60" fmla="*/ 210 w 448"/>
                <a:gd name="T61" fmla="*/ 22 h 283"/>
                <a:gd name="T62" fmla="*/ 246 w 448"/>
                <a:gd name="T63" fmla="*/ 41 h 283"/>
                <a:gd name="T64" fmla="*/ 237 w 448"/>
                <a:gd name="T65" fmla="*/ 80 h 283"/>
                <a:gd name="T66" fmla="*/ 286 w 448"/>
                <a:gd name="T67" fmla="*/ 76 h 283"/>
                <a:gd name="T68" fmla="*/ 317 w 448"/>
                <a:gd name="T69" fmla="*/ 49 h 283"/>
                <a:gd name="T70" fmla="*/ 349 w 448"/>
                <a:gd name="T71" fmla="*/ 45 h 283"/>
                <a:gd name="T72" fmla="*/ 361 w 448"/>
                <a:gd name="T73" fmla="*/ 59 h 283"/>
                <a:gd name="T74" fmla="*/ 382 w 448"/>
                <a:gd name="T75" fmla="*/ 68 h 283"/>
                <a:gd name="T76" fmla="*/ 405 w 448"/>
                <a:gd name="T77" fmla="*/ 69 h 283"/>
                <a:gd name="T78" fmla="*/ 417 w 448"/>
                <a:gd name="T79" fmla="*/ 63 h 283"/>
                <a:gd name="T80" fmla="*/ 443 w 448"/>
                <a:gd name="T81" fmla="*/ 70 h 283"/>
                <a:gd name="T82" fmla="*/ 443 w 448"/>
                <a:gd name="T83" fmla="*/ 85 h 283"/>
                <a:gd name="T84" fmla="*/ 433 w 448"/>
                <a:gd name="T85" fmla="*/ 94 h 283"/>
                <a:gd name="T86" fmla="*/ 438 w 448"/>
                <a:gd name="T87" fmla="*/ 105 h 283"/>
                <a:gd name="T88" fmla="*/ 431 w 448"/>
                <a:gd name="T89" fmla="*/ 110 h 283"/>
                <a:gd name="T90" fmla="*/ 417 w 448"/>
                <a:gd name="T91" fmla="*/ 103 h 283"/>
                <a:gd name="T92" fmla="*/ 405 w 448"/>
                <a:gd name="T93" fmla="*/ 103 h 283"/>
                <a:gd name="T94" fmla="*/ 387 w 448"/>
                <a:gd name="T95" fmla="*/ 117 h 283"/>
                <a:gd name="T96" fmla="*/ 385 w 448"/>
                <a:gd name="T97" fmla="*/ 112 h 283"/>
                <a:gd name="T98" fmla="*/ 377 w 448"/>
                <a:gd name="T99" fmla="*/ 117 h 283"/>
                <a:gd name="T100" fmla="*/ 351 w 448"/>
                <a:gd name="T101" fmla="*/ 129 h 283"/>
                <a:gd name="T102" fmla="*/ 341 w 448"/>
                <a:gd name="T103" fmla="*/ 130 h 283"/>
                <a:gd name="T104" fmla="*/ 346 w 448"/>
                <a:gd name="T105" fmla="*/ 139 h 283"/>
                <a:gd name="T106" fmla="*/ 335 w 448"/>
                <a:gd name="T107" fmla="*/ 146 h 283"/>
                <a:gd name="T108" fmla="*/ 326 w 448"/>
                <a:gd name="T109" fmla="*/ 163 h 283"/>
                <a:gd name="T110" fmla="*/ 314 w 448"/>
                <a:gd name="T111" fmla="*/ 155 h 283"/>
                <a:gd name="T112" fmla="*/ 300 w 448"/>
                <a:gd name="T113" fmla="*/ 155 h 283"/>
                <a:gd name="T114" fmla="*/ 308 w 448"/>
                <a:gd name="T115" fmla="*/ 172 h 283"/>
                <a:gd name="T116" fmla="*/ 302 w 448"/>
                <a:gd name="T117" fmla="*/ 178 h 283"/>
                <a:gd name="T118" fmla="*/ 289 w 448"/>
                <a:gd name="T119" fmla="*/ 197 h 283"/>
                <a:gd name="T120" fmla="*/ 275 w 448"/>
                <a:gd name="T121" fmla="*/ 200 h 283"/>
                <a:gd name="T122" fmla="*/ 260 w 448"/>
                <a:gd name="T123" fmla="*/ 223 h 283"/>
                <a:gd name="T124" fmla="*/ 346 w 448"/>
                <a:gd name="T12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8" h="283">
                  <a:moveTo>
                    <a:pt x="304" y="189"/>
                  </a:moveTo>
                  <a:lnTo>
                    <a:pt x="303" y="189"/>
                  </a:lnTo>
                  <a:lnTo>
                    <a:pt x="303" y="188"/>
                  </a:lnTo>
                  <a:lnTo>
                    <a:pt x="303" y="187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4" y="186"/>
                  </a:lnTo>
                  <a:lnTo>
                    <a:pt x="305" y="188"/>
                  </a:lnTo>
                  <a:lnTo>
                    <a:pt x="305" y="188"/>
                  </a:lnTo>
                  <a:lnTo>
                    <a:pt x="305" y="188"/>
                  </a:lnTo>
                  <a:lnTo>
                    <a:pt x="304" y="189"/>
                  </a:lnTo>
                  <a:close/>
                  <a:moveTo>
                    <a:pt x="419" y="63"/>
                  </a:moveTo>
                  <a:lnTo>
                    <a:pt x="419" y="63"/>
                  </a:lnTo>
                  <a:lnTo>
                    <a:pt x="419" y="64"/>
                  </a:lnTo>
                  <a:lnTo>
                    <a:pt x="420" y="64"/>
                  </a:lnTo>
                  <a:lnTo>
                    <a:pt x="419" y="64"/>
                  </a:lnTo>
                  <a:lnTo>
                    <a:pt x="419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3"/>
                  </a:lnTo>
                  <a:close/>
                  <a:moveTo>
                    <a:pt x="338" y="34"/>
                  </a:moveTo>
                  <a:lnTo>
                    <a:pt x="337" y="35"/>
                  </a:lnTo>
                  <a:lnTo>
                    <a:pt x="337" y="35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2"/>
                  </a:lnTo>
                  <a:lnTo>
                    <a:pt x="336" y="32"/>
                  </a:lnTo>
                  <a:lnTo>
                    <a:pt x="337" y="33"/>
                  </a:lnTo>
                  <a:lnTo>
                    <a:pt x="337" y="34"/>
                  </a:lnTo>
                  <a:lnTo>
                    <a:pt x="338" y="34"/>
                  </a:lnTo>
                  <a:lnTo>
                    <a:pt x="338" y="34"/>
                  </a:lnTo>
                  <a:close/>
                  <a:moveTo>
                    <a:pt x="329" y="32"/>
                  </a:moveTo>
                  <a:lnTo>
                    <a:pt x="329" y="32"/>
                  </a:lnTo>
                  <a:lnTo>
                    <a:pt x="329" y="31"/>
                  </a:lnTo>
                  <a:lnTo>
                    <a:pt x="329" y="30"/>
                  </a:lnTo>
                  <a:lnTo>
                    <a:pt x="329" y="29"/>
                  </a:lnTo>
                  <a:lnTo>
                    <a:pt x="329" y="29"/>
                  </a:lnTo>
                  <a:lnTo>
                    <a:pt x="330" y="30"/>
                  </a:lnTo>
                  <a:lnTo>
                    <a:pt x="330" y="31"/>
                  </a:lnTo>
                  <a:lnTo>
                    <a:pt x="329" y="32"/>
                  </a:lnTo>
                  <a:lnTo>
                    <a:pt x="329" y="32"/>
                  </a:lnTo>
                  <a:close/>
                  <a:moveTo>
                    <a:pt x="336" y="30"/>
                  </a:moveTo>
                  <a:lnTo>
                    <a:pt x="336" y="31"/>
                  </a:lnTo>
                  <a:lnTo>
                    <a:pt x="335" y="31"/>
                  </a:lnTo>
                  <a:lnTo>
                    <a:pt x="335" y="30"/>
                  </a:lnTo>
                  <a:lnTo>
                    <a:pt x="334" y="30"/>
                  </a:lnTo>
                  <a:lnTo>
                    <a:pt x="334" y="29"/>
                  </a:lnTo>
                  <a:lnTo>
                    <a:pt x="334" y="28"/>
                  </a:lnTo>
                  <a:lnTo>
                    <a:pt x="335" y="29"/>
                  </a:lnTo>
                  <a:lnTo>
                    <a:pt x="336" y="29"/>
                  </a:lnTo>
                  <a:lnTo>
                    <a:pt x="336" y="30"/>
                  </a:lnTo>
                  <a:lnTo>
                    <a:pt x="336" y="30"/>
                  </a:lnTo>
                  <a:close/>
                  <a:moveTo>
                    <a:pt x="338" y="16"/>
                  </a:moveTo>
                  <a:lnTo>
                    <a:pt x="338" y="17"/>
                  </a:lnTo>
                  <a:lnTo>
                    <a:pt x="337" y="17"/>
                  </a:lnTo>
                  <a:lnTo>
                    <a:pt x="337" y="16"/>
                  </a:lnTo>
                  <a:lnTo>
                    <a:pt x="336" y="15"/>
                  </a:lnTo>
                  <a:lnTo>
                    <a:pt x="336" y="14"/>
                  </a:lnTo>
                  <a:lnTo>
                    <a:pt x="338" y="15"/>
                  </a:lnTo>
                  <a:lnTo>
                    <a:pt x="338" y="16"/>
                  </a:lnTo>
                  <a:lnTo>
                    <a:pt x="338" y="16"/>
                  </a:lnTo>
                  <a:close/>
                  <a:moveTo>
                    <a:pt x="253" y="235"/>
                  </a:moveTo>
                  <a:lnTo>
                    <a:pt x="253" y="235"/>
                  </a:lnTo>
                  <a:lnTo>
                    <a:pt x="252" y="234"/>
                  </a:lnTo>
                  <a:lnTo>
                    <a:pt x="252" y="234"/>
                  </a:lnTo>
                  <a:lnTo>
                    <a:pt x="252" y="234"/>
                  </a:lnTo>
                  <a:lnTo>
                    <a:pt x="251" y="234"/>
                  </a:lnTo>
                  <a:lnTo>
                    <a:pt x="251" y="234"/>
                  </a:lnTo>
                  <a:lnTo>
                    <a:pt x="248" y="234"/>
                  </a:lnTo>
                  <a:lnTo>
                    <a:pt x="247" y="234"/>
                  </a:lnTo>
                  <a:lnTo>
                    <a:pt x="243" y="237"/>
                  </a:lnTo>
                  <a:lnTo>
                    <a:pt x="242" y="237"/>
                  </a:lnTo>
                  <a:lnTo>
                    <a:pt x="235" y="237"/>
                  </a:lnTo>
                  <a:lnTo>
                    <a:pt x="231" y="238"/>
                  </a:lnTo>
                  <a:lnTo>
                    <a:pt x="231" y="238"/>
                  </a:lnTo>
                  <a:lnTo>
                    <a:pt x="230" y="239"/>
                  </a:lnTo>
                  <a:lnTo>
                    <a:pt x="230" y="239"/>
                  </a:lnTo>
                  <a:lnTo>
                    <a:pt x="229" y="239"/>
                  </a:lnTo>
                  <a:lnTo>
                    <a:pt x="229" y="240"/>
                  </a:lnTo>
                  <a:lnTo>
                    <a:pt x="229" y="242"/>
                  </a:lnTo>
                  <a:lnTo>
                    <a:pt x="228" y="246"/>
                  </a:lnTo>
                  <a:lnTo>
                    <a:pt x="228" y="247"/>
                  </a:lnTo>
                  <a:lnTo>
                    <a:pt x="226" y="249"/>
                  </a:lnTo>
                  <a:lnTo>
                    <a:pt x="224" y="253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4" y="255"/>
                  </a:lnTo>
                  <a:lnTo>
                    <a:pt x="224" y="257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3" y="260"/>
                  </a:lnTo>
                  <a:lnTo>
                    <a:pt x="222" y="262"/>
                  </a:lnTo>
                  <a:lnTo>
                    <a:pt x="221" y="262"/>
                  </a:lnTo>
                  <a:lnTo>
                    <a:pt x="220" y="262"/>
                  </a:lnTo>
                  <a:lnTo>
                    <a:pt x="220" y="262"/>
                  </a:lnTo>
                  <a:lnTo>
                    <a:pt x="219" y="263"/>
                  </a:lnTo>
                  <a:lnTo>
                    <a:pt x="218" y="263"/>
                  </a:lnTo>
                  <a:lnTo>
                    <a:pt x="217" y="262"/>
                  </a:lnTo>
                  <a:lnTo>
                    <a:pt x="214" y="262"/>
                  </a:lnTo>
                  <a:lnTo>
                    <a:pt x="213" y="262"/>
                  </a:lnTo>
                  <a:lnTo>
                    <a:pt x="212" y="262"/>
                  </a:lnTo>
                  <a:lnTo>
                    <a:pt x="210" y="262"/>
                  </a:lnTo>
                  <a:lnTo>
                    <a:pt x="207" y="262"/>
                  </a:lnTo>
                  <a:lnTo>
                    <a:pt x="207" y="263"/>
                  </a:lnTo>
                  <a:lnTo>
                    <a:pt x="206" y="263"/>
                  </a:lnTo>
                  <a:lnTo>
                    <a:pt x="206" y="264"/>
                  </a:lnTo>
                  <a:lnTo>
                    <a:pt x="206" y="265"/>
                  </a:lnTo>
                  <a:lnTo>
                    <a:pt x="206" y="266"/>
                  </a:lnTo>
                  <a:lnTo>
                    <a:pt x="206" y="267"/>
                  </a:lnTo>
                  <a:lnTo>
                    <a:pt x="205" y="269"/>
                  </a:lnTo>
                  <a:lnTo>
                    <a:pt x="205" y="269"/>
                  </a:lnTo>
                  <a:lnTo>
                    <a:pt x="204" y="269"/>
                  </a:lnTo>
                  <a:lnTo>
                    <a:pt x="204" y="270"/>
                  </a:lnTo>
                  <a:lnTo>
                    <a:pt x="204" y="276"/>
                  </a:lnTo>
                  <a:lnTo>
                    <a:pt x="203" y="277"/>
                  </a:lnTo>
                  <a:lnTo>
                    <a:pt x="203" y="277"/>
                  </a:lnTo>
                  <a:lnTo>
                    <a:pt x="203" y="280"/>
                  </a:lnTo>
                  <a:lnTo>
                    <a:pt x="201" y="281"/>
                  </a:lnTo>
                  <a:lnTo>
                    <a:pt x="200" y="282"/>
                  </a:lnTo>
                  <a:lnTo>
                    <a:pt x="198" y="281"/>
                  </a:lnTo>
                  <a:lnTo>
                    <a:pt x="195" y="282"/>
                  </a:lnTo>
                  <a:lnTo>
                    <a:pt x="191" y="283"/>
                  </a:lnTo>
                  <a:lnTo>
                    <a:pt x="190" y="283"/>
                  </a:lnTo>
                  <a:lnTo>
                    <a:pt x="189" y="283"/>
                  </a:lnTo>
                  <a:lnTo>
                    <a:pt x="189" y="282"/>
                  </a:lnTo>
                  <a:lnTo>
                    <a:pt x="189" y="281"/>
                  </a:lnTo>
                  <a:lnTo>
                    <a:pt x="189" y="280"/>
                  </a:lnTo>
                  <a:lnTo>
                    <a:pt x="189" y="279"/>
                  </a:lnTo>
                  <a:lnTo>
                    <a:pt x="189" y="279"/>
                  </a:lnTo>
                  <a:lnTo>
                    <a:pt x="189" y="278"/>
                  </a:lnTo>
                  <a:lnTo>
                    <a:pt x="188" y="277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4"/>
                  </a:lnTo>
                  <a:lnTo>
                    <a:pt x="189" y="273"/>
                  </a:lnTo>
                  <a:lnTo>
                    <a:pt x="189" y="272"/>
                  </a:lnTo>
                  <a:lnTo>
                    <a:pt x="188" y="272"/>
                  </a:lnTo>
                  <a:lnTo>
                    <a:pt x="187" y="272"/>
                  </a:lnTo>
                  <a:lnTo>
                    <a:pt x="186" y="271"/>
                  </a:lnTo>
                  <a:lnTo>
                    <a:pt x="186" y="270"/>
                  </a:lnTo>
                  <a:lnTo>
                    <a:pt x="185" y="270"/>
                  </a:lnTo>
                  <a:lnTo>
                    <a:pt x="185" y="270"/>
                  </a:lnTo>
                  <a:lnTo>
                    <a:pt x="185" y="267"/>
                  </a:lnTo>
                  <a:lnTo>
                    <a:pt x="185" y="267"/>
                  </a:lnTo>
                  <a:lnTo>
                    <a:pt x="184" y="266"/>
                  </a:lnTo>
                  <a:lnTo>
                    <a:pt x="184" y="265"/>
                  </a:lnTo>
                  <a:lnTo>
                    <a:pt x="183" y="265"/>
                  </a:lnTo>
                  <a:lnTo>
                    <a:pt x="180" y="265"/>
                  </a:lnTo>
                  <a:lnTo>
                    <a:pt x="177" y="263"/>
                  </a:lnTo>
                  <a:lnTo>
                    <a:pt x="176" y="263"/>
                  </a:lnTo>
                  <a:lnTo>
                    <a:pt x="175" y="263"/>
                  </a:lnTo>
                  <a:lnTo>
                    <a:pt x="174" y="264"/>
                  </a:lnTo>
                  <a:lnTo>
                    <a:pt x="172" y="264"/>
                  </a:lnTo>
                  <a:lnTo>
                    <a:pt x="169" y="264"/>
                  </a:lnTo>
                  <a:lnTo>
                    <a:pt x="168" y="265"/>
                  </a:lnTo>
                  <a:lnTo>
                    <a:pt x="168" y="266"/>
                  </a:lnTo>
                  <a:lnTo>
                    <a:pt x="168" y="269"/>
                  </a:lnTo>
                  <a:lnTo>
                    <a:pt x="168" y="269"/>
                  </a:lnTo>
                  <a:lnTo>
                    <a:pt x="168" y="272"/>
                  </a:lnTo>
                  <a:lnTo>
                    <a:pt x="168" y="274"/>
                  </a:lnTo>
                  <a:lnTo>
                    <a:pt x="167" y="274"/>
                  </a:lnTo>
                  <a:lnTo>
                    <a:pt x="167" y="274"/>
                  </a:lnTo>
                  <a:lnTo>
                    <a:pt x="164" y="274"/>
                  </a:lnTo>
                  <a:lnTo>
                    <a:pt x="162" y="274"/>
                  </a:lnTo>
                  <a:lnTo>
                    <a:pt x="161" y="274"/>
                  </a:lnTo>
                  <a:lnTo>
                    <a:pt x="161" y="274"/>
                  </a:lnTo>
                  <a:lnTo>
                    <a:pt x="161" y="274"/>
                  </a:lnTo>
                  <a:lnTo>
                    <a:pt x="157" y="277"/>
                  </a:lnTo>
                  <a:lnTo>
                    <a:pt x="156" y="278"/>
                  </a:lnTo>
                  <a:lnTo>
                    <a:pt x="155" y="278"/>
                  </a:lnTo>
                  <a:lnTo>
                    <a:pt x="154" y="278"/>
                  </a:lnTo>
                  <a:lnTo>
                    <a:pt x="150" y="277"/>
                  </a:lnTo>
                  <a:lnTo>
                    <a:pt x="148" y="276"/>
                  </a:lnTo>
                  <a:lnTo>
                    <a:pt x="144" y="271"/>
                  </a:lnTo>
                  <a:lnTo>
                    <a:pt x="143" y="269"/>
                  </a:lnTo>
                  <a:lnTo>
                    <a:pt x="142" y="269"/>
                  </a:lnTo>
                  <a:lnTo>
                    <a:pt x="142" y="270"/>
                  </a:lnTo>
                  <a:lnTo>
                    <a:pt x="140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8" y="272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75"/>
                  </a:lnTo>
                  <a:lnTo>
                    <a:pt x="137" y="277"/>
                  </a:lnTo>
                  <a:lnTo>
                    <a:pt x="137" y="278"/>
                  </a:lnTo>
                  <a:lnTo>
                    <a:pt x="137" y="278"/>
                  </a:lnTo>
                  <a:lnTo>
                    <a:pt x="136" y="279"/>
                  </a:lnTo>
                  <a:lnTo>
                    <a:pt x="135" y="279"/>
                  </a:lnTo>
                  <a:lnTo>
                    <a:pt x="135" y="279"/>
                  </a:lnTo>
                  <a:lnTo>
                    <a:pt x="135" y="279"/>
                  </a:lnTo>
                  <a:lnTo>
                    <a:pt x="134" y="279"/>
                  </a:lnTo>
                  <a:lnTo>
                    <a:pt x="134" y="279"/>
                  </a:lnTo>
                  <a:lnTo>
                    <a:pt x="133" y="278"/>
                  </a:lnTo>
                  <a:lnTo>
                    <a:pt x="132" y="277"/>
                  </a:lnTo>
                  <a:lnTo>
                    <a:pt x="132" y="276"/>
                  </a:lnTo>
                  <a:lnTo>
                    <a:pt x="132" y="276"/>
                  </a:lnTo>
                  <a:lnTo>
                    <a:pt x="132" y="274"/>
                  </a:lnTo>
                  <a:lnTo>
                    <a:pt x="132" y="272"/>
                  </a:lnTo>
                  <a:lnTo>
                    <a:pt x="131" y="271"/>
                  </a:lnTo>
                  <a:lnTo>
                    <a:pt x="127" y="262"/>
                  </a:lnTo>
                  <a:lnTo>
                    <a:pt x="126" y="260"/>
                  </a:lnTo>
                  <a:lnTo>
                    <a:pt x="124" y="258"/>
                  </a:lnTo>
                  <a:lnTo>
                    <a:pt x="123" y="257"/>
                  </a:lnTo>
                  <a:lnTo>
                    <a:pt x="123" y="256"/>
                  </a:lnTo>
                  <a:lnTo>
                    <a:pt x="122" y="255"/>
                  </a:lnTo>
                  <a:lnTo>
                    <a:pt x="122" y="255"/>
                  </a:lnTo>
                  <a:lnTo>
                    <a:pt x="121" y="252"/>
                  </a:lnTo>
                  <a:lnTo>
                    <a:pt x="121" y="251"/>
                  </a:lnTo>
                  <a:lnTo>
                    <a:pt x="121" y="250"/>
                  </a:lnTo>
                  <a:lnTo>
                    <a:pt x="120" y="250"/>
                  </a:lnTo>
                  <a:lnTo>
                    <a:pt x="120" y="249"/>
                  </a:lnTo>
                  <a:lnTo>
                    <a:pt x="113" y="244"/>
                  </a:lnTo>
                  <a:lnTo>
                    <a:pt x="113" y="244"/>
                  </a:lnTo>
                  <a:lnTo>
                    <a:pt x="113" y="244"/>
                  </a:lnTo>
                  <a:lnTo>
                    <a:pt x="112" y="245"/>
                  </a:lnTo>
                  <a:lnTo>
                    <a:pt x="111" y="246"/>
                  </a:lnTo>
                  <a:lnTo>
                    <a:pt x="111" y="246"/>
                  </a:lnTo>
                  <a:lnTo>
                    <a:pt x="107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99" y="247"/>
                  </a:lnTo>
                  <a:lnTo>
                    <a:pt x="98" y="247"/>
                  </a:lnTo>
                  <a:lnTo>
                    <a:pt x="96" y="247"/>
                  </a:lnTo>
                  <a:lnTo>
                    <a:pt x="95" y="248"/>
                  </a:lnTo>
                  <a:lnTo>
                    <a:pt x="93" y="248"/>
                  </a:lnTo>
                  <a:lnTo>
                    <a:pt x="92" y="249"/>
                  </a:lnTo>
                  <a:lnTo>
                    <a:pt x="90" y="253"/>
                  </a:lnTo>
                  <a:lnTo>
                    <a:pt x="90" y="258"/>
                  </a:lnTo>
                  <a:lnTo>
                    <a:pt x="90" y="260"/>
                  </a:lnTo>
                  <a:lnTo>
                    <a:pt x="89" y="260"/>
                  </a:lnTo>
                  <a:lnTo>
                    <a:pt x="88" y="261"/>
                  </a:lnTo>
                  <a:lnTo>
                    <a:pt x="88" y="261"/>
                  </a:lnTo>
                  <a:lnTo>
                    <a:pt x="88" y="262"/>
                  </a:lnTo>
                  <a:lnTo>
                    <a:pt x="88" y="263"/>
                  </a:lnTo>
                  <a:lnTo>
                    <a:pt x="88" y="264"/>
                  </a:lnTo>
                  <a:lnTo>
                    <a:pt x="88" y="265"/>
                  </a:lnTo>
                  <a:lnTo>
                    <a:pt x="88" y="266"/>
                  </a:lnTo>
                  <a:lnTo>
                    <a:pt x="85" y="268"/>
                  </a:lnTo>
                  <a:lnTo>
                    <a:pt x="81" y="270"/>
                  </a:lnTo>
                  <a:lnTo>
                    <a:pt x="80" y="271"/>
                  </a:lnTo>
                  <a:lnTo>
                    <a:pt x="79" y="271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7" y="270"/>
                  </a:lnTo>
                  <a:lnTo>
                    <a:pt x="75" y="271"/>
                  </a:lnTo>
                  <a:lnTo>
                    <a:pt x="74" y="270"/>
                  </a:lnTo>
                  <a:lnTo>
                    <a:pt x="73" y="270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1" y="268"/>
                  </a:lnTo>
                  <a:lnTo>
                    <a:pt x="71" y="268"/>
                  </a:lnTo>
                  <a:lnTo>
                    <a:pt x="71" y="268"/>
                  </a:lnTo>
                  <a:lnTo>
                    <a:pt x="70" y="269"/>
                  </a:lnTo>
                  <a:lnTo>
                    <a:pt x="70" y="269"/>
                  </a:lnTo>
                  <a:lnTo>
                    <a:pt x="69" y="269"/>
                  </a:lnTo>
                  <a:lnTo>
                    <a:pt x="68" y="269"/>
                  </a:lnTo>
                  <a:lnTo>
                    <a:pt x="67" y="268"/>
                  </a:lnTo>
                  <a:lnTo>
                    <a:pt x="66" y="267"/>
                  </a:lnTo>
                  <a:lnTo>
                    <a:pt x="65" y="267"/>
                  </a:lnTo>
                  <a:lnTo>
                    <a:pt x="65" y="268"/>
                  </a:lnTo>
                  <a:lnTo>
                    <a:pt x="64" y="269"/>
                  </a:lnTo>
                  <a:lnTo>
                    <a:pt x="64" y="269"/>
                  </a:lnTo>
                  <a:lnTo>
                    <a:pt x="64" y="269"/>
                  </a:lnTo>
                  <a:lnTo>
                    <a:pt x="59" y="269"/>
                  </a:lnTo>
                  <a:lnTo>
                    <a:pt x="57" y="270"/>
                  </a:lnTo>
                  <a:lnTo>
                    <a:pt x="56" y="270"/>
                  </a:lnTo>
                  <a:lnTo>
                    <a:pt x="55" y="270"/>
                  </a:lnTo>
                  <a:lnTo>
                    <a:pt x="55" y="270"/>
                  </a:lnTo>
                  <a:lnTo>
                    <a:pt x="53" y="270"/>
                  </a:lnTo>
                  <a:lnTo>
                    <a:pt x="51" y="269"/>
                  </a:lnTo>
                  <a:lnTo>
                    <a:pt x="50" y="269"/>
                  </a:lnTo>
                  <a:lnTo>
                    <a:pt x="49" y="269"/>
                  </a:lnTo>
                  <a:lnTo>
                    <a:pt x="48" y="269"/>
                  </a:lnTo>
                  <a:lnTo>
                    <a:pt x="48" y="270"/>
                  </a:lnTo>
                  <a:lnTo>
                    <a:pt x="48" y="270"/>
                  </a:lnTo>
                  <a:lnTo>
                    <a:pt x="47" y="270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0" y="270"/>
                  </a:lnTo>
                  <a:lnTo>
                    <a:pt x="39" y="270"/>
                  </a:lnTo>
                  <a:lnTo>
                    <a:pt x="39" y="270"/>
                  </a:lnTo>
                  <a:lnTo>
                    <a:pt x="37" y="269"/>
                  </a:lnTo>
                  <a:lnTo>
                    <a:pt x="36" y="268"/>
                  </a:lnTo>
                  <a:lnTo>
                    <a:pt x="35" y="265"/>
                  </a:lnTo>
                  <a:lnTo>
                    <a:pt x="34" y="265"/>
                  </a:lnTo>
                  <a:lnTo>
                    <a:pt x="34" y="263"/>
                  </a:lnTo>
                  <a:lnTo>
                    <a:pt x="34" y="262"/>
                  </a:lnTo>
                  <a:lnTo>
                    <a:pt x="34" y="260"/>
                  </a:lnTo>
                  <a:lnTo>
                    <a:pt x="34" y="257"/>
                  </a:lnTo>
                  <a:lnTo>
                    <a:pt x="34" y="256"/>
                  </a:lnTo>
                  <a:lnTo>
                    <a:pt x="33" y="256"/>
                  </a:lnTo>
                  <a:lnTo>
                    <a:pt x="32" y="255"/>
                  </a:lnTo>
                  <a:lnTo>
                    <a:pt x="29" y="254"/>
                  </a:lnTo>
                  <a:lnTo>
                    <a:pt x="29" y="253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25" y="251"/>
                  </a:lnTo>
                  <a:lnTo>
                    <a:pt x="25" y="251"/>
                  </a:lnTo>
                  <a:lnTo>
                    <a:pt x="24" y="251"/>
                  </a:lnTo>
                  <a:lnTo>
                    <a:pt x="23" y="251"/>
                  </a:lnTo>
                  <a:lnTo>
                    <a:pt x="23" y="252"/>
                  </a:lnTo>
                  <a:lnTo>
                    <a:pt x="22" y="253"/>
                  </a:lnTo>
                  <a:lnTo>
                    <a:pt x="22" y="253"/>
                  </a:lnTo>
                  <a:lnTo>
                    <a:pt x="22" y="253"/>
                  </a:lnTo>
                  <a:lnTo>
                    <a:pt x="22" y="251"/>
                  </a:lnTo>
                  <a:lnTo>
                    <a:pt x="22" y="248"/>
                  </a:lnTo>
                  <a:lnTo>
                    <a:pt x="22" y="248"/>
                  </a:lnTo>
                  <a:lnTo>
                    <a:pt x="22" y="248"/>
                  </a:lnTo>
                  <a:lnTo>
                    <a:pt x="21" y="247"/>
                  </a:lnTo>
                  <a:lnTo>
                    <a:pt x="20" y="245"/>
                  </a:lnTo>
                  <a:lnTo>
                    <a:pt x="19" y="245"/>
                  </a:lnTo>
                  <a:lnTo>
                    <a:pt x="9" y="241"/>
                  </a:lnTo>
                  <a:lnTo>
                    <a:pt x="8" y="241"/>
                  </a:lnTo>
                  <a:lnTo>
                    <a:pt x="8" y="241"/>
                  </a:lnTo>
                  <a:lnTo>
                    <a:pt x="8" y="241"/>
                  </a:lnTo>
                  <a:lnTo>
                    <a:pt x="6" y="241"/>
                  </a:lnTo>
                  <a:lnTo>
                    <a:pt x="5" y="241"/>
                  </a:lnTo>
                  <a:lnTo>
                    <a:pt x="4" y="242"/>
                  </a:lnTo>
                  <a:lnTo>
                    <a:pt x="2" y="241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1" y="238"/>
                  </a:lnTo>
                  <a:lnTo>
                    <a:pt x="1" y="235"/>
                  </a:lnTo>
                  <a:lnTo>
                    <a:pt x="1" y="233"/>
                  </a:lnTo>
                  <a:lnTo>
                    <a:pt x="1" y="231"/>
                  </a:lnTo>
                  <a:lnTo>
                    <a:pt x="1" y="230"/>
                  </a:lnTo>
                  <a:lnTo>
                    <a:pt x="1" y="228"/>
                  </a:lnTo>
                  <a:lnTo>
                    <a:pt x="1" y="228"/>
                  </a:lnTo>
                  <a:lnTo>
                    <a:pt x="4" y="227"/>
                  </a:lnTo>
                  <a:lnTo>
                    <a:pt x="5" y="227"/>
                  </a:lnTo>
                  <a:lnTo>
                    <a:pt x="6" y="226"/>
                  </a:lnTo>
                  <a:lnTo>
                    <a:pt x="8" y="222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2" y="215"/>
                  </a:lnTo>
                  <a:lnTo>
                    <a:pt x="13" y="214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7" y="213"/>
                  </a:lnTo>
                  <a:lnTo>
                    <a:pt x="17" y="213"/>
                  </a:lnTo>
                  <a:lnTo>
                    <a:pt x="18" y="212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2" y="212"/>
                  </a:lnTo>
                  <a:lnTo>
                    <a:pt x="23" y="211"/>
                  </a:lnTo>
                  <a:lnTo>
                    <a:pt x="24" y="211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28" y="207"/>
                  </a:lnTo>
                  <a:lnTo>
                    <a:pt x="29" y="207"/>
                  </a:lnTo>
                  <a:lnTo>
                    <a:pt x="29" y="207"/>
                  </a:lnTo>
                  <a:lnTo>
                    <a:pt x="29" y="206"/>
                  </a:lnTo>
                  <a:lnTo>
                    <a:pt x="28" y="204"/>
                  </a:lnTo>
                  <a:lnTo>
                    <a:pt x="28" y="204"/>
                  </a:lnTo>
                  <a:lnTo>
                    <a:pt x="29" y="202"/>
                  </a:lnTo>
                  <a:lnTo>
                    <a:pt x="31" y="202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2" y="198"/>
                  </a:lnTo>
                  <a:lnTo>
                    <a:pt x="32" y="197"/>
                  </a:lnTo>
                  <a:lnTo>
                    <a:pt x="33" y="196"/>
                  </a:lnTo>
                  <a:lnTo>
                    <a:pt x="36" y="194"/>
                  </a:lnTo>
                  <a:lnTo>
                    <a:pt x="37" y="193"/>
                  </a:lnTo>
                  <a:lnTo>
                    <a:pt x="37" y="193"/>
                  </a:lnTo>
                  <a:lnTo>
                    <a:pt x="37" y="191"/>
                  </a:lnTo>
                  <a:lnTo>
                    <a:pt x="37" y="190"/>
                  </a:lnTo>
                  <a:lnTo>
                    <a:pt x="40" y="191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6" y="189"/>
                  </a:lnTo>
                  <a:lnTo>
                    <a:pt x="48" y="187"/>
                  </a:lnTo>
                  <a:lnTo>
                    <a:pt x="50" y="183"/>
                  </a:lnTo>
                  <a:lnTo>
                    <a:pt x="52" y="181"/>
                  </a:lnTo>
                  <a:lnTo>
                    <a:pt x="57" y="181"/>
                  </a:lnTo>
                  <a:lnTo>
                    <a:pt x="59" y="180"/>
                  </a:lnTo>
                  <a:lnTo>
                    <a:pt x="60" y="179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58" y="178"/>
                  </a:lnTo>
                  <a:lnTo>
                    <a:pt x="58" y="178"/>
                  </a:lnTo>
                  <a:lnTo>
                    <a:pt x="58" y="177"/>
                  </a:lnTo>
                  <a:lnTo>
                    <a:pt x="58" y="176"/>
                  </a:lnTo>
                  <a:lnTo>
                    <a:pt x="62" y="173"/>
                  </a:lnTo>
                  <a:lnTo>
                    <a:pt x="63" y="172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5" y="172"/>
                  </a:lnTo>
                  <a:lnTo>
                    <a:pt x="68" y="173"/>
                  </a:lnTo>
                  <a:lnTo>
                    <a:pt x="69" y="172"/>
                  </a:lnTo>
                  <a:lnTo>
                    <a:pt x="70" y="168"/>
                  </a:lnTo>
                  <a:lnTo>
                    <a:pt x="71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1" y="166"/>
                  </a:lnTo>
                  <a:lnTo>
                    <a:pt x="71" y="164"/>
                  </a:lnTo>
                  <a:lnTo>
                    <a:pt x="71" y="164"/>
                  </a:lnTo>
                  <a:lnTo>
                    <a:pt x="64" y="168"/>
                  </a:lnTo>
                  <a:lnTo>
                    <a:pt x="62" y="169"/>
                  </a:lnTo>
                  <a:lnTo>
                    <a:pt x="62" y="169"/>
                  </a:lnTo>
                  <a:lnTo>
                    <a:pt x="58" y="169"/>
                  </a:lnTo>
                  <a:lnTo>
                    <a:pt x="57" y="169"/>
                  </a:lnTo>
                  <a:lnTo>
                    <a:pt x="57" y="169"/>
                  </a:lnTo>
                  <a:lnTo>
                    <a:pt x="56" y="169"/>
                  </a:lnTo>
                  <a:lnTo>
                    <a:pt x="54" y="171"/>
                  </a:lnTo>
                  <a:lnTo>
                    <a:pt x="53" y="172"/>
                  </a:lnTo>
                  <a:lnTo>
                    <a:pt x="51" y="173"/>
                  </a:lnTo>
                  <a:lnTo>
                    <a:pt x="47" y="175"/>
                  </a:lnTo>
                  <a:lnTo>
                    <a:pt x="39" y="177"/>
                  </a:lnTo>
                  <a:lnTo>
                    <a:pt x="38" y="177"/>
                  </a:lnTo>
                  <a:lnTo>
                    <a:pt x="37" y="177"/>
                  </a:lnTo>
                  <a:lnTo>
                    <a:pt x="36" y="177"/>
                  </a:lnTo>
                  <a:lnTo>
                    <a:pt x="36" y="177"/>
                  </a:lnTo>
                  <a:lnTo>
                    <a:pt x="36" y="178"/>
                  </a:lnTo>
                  <a:lnTo>
                    <a:pt x="35" y="178"/>
                  </a:lnTo>
                  <a:lnTo>
                    <a:pt x="34" y="179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3" y="183"/>
                  </a:lnTo>
                  <a:lnTo>
                    <a:pt x="32" y="184"/>
                  </a:lnTo>
                  <a:lnTo>
                    <a:pt x="30" y="186"/>
                  </a:lnTo>
                  <a:lnTo>
                    <a:pt x="29" y="186"/>
                  </a:lnTo>
                  <a:lnTo>
                    <a:pt x="29" y="186"/>
                  </a:lnTo>
                  <a:lnTo>
                    <a:pt x="28" y="186"/>
                  </a:lnTo>
                  <a:lnTo>
                    <a:pt x="28" y="186"/>
                  </a:lnTo>
                  <a:lnTo>
                    <a:pt x="27" y="186"/>
                  </a:lnTo>
                  <a:lnTo>
                    <a:pt x="27" y="186"/>
                  </a:lnTo>
                  <a:lnTo>
                    <a:pt x="27" y="184"/>
                  </a:lnTo>
                  <a:lnTo>
                    <a:pt x="29" y="176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9" y="174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5" y="168"/>
                  </a:lnTo>
                  <a:lnTo>
                    <a:pt x="35" y="167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0"/>
                  </a:lnTo>
                  <a:lnTo>
                    <a:pt x="36" y="160"/>
                  </a:lnTo>
                  <a:lnTo>
                    <a:pt x="35" y="155"/>
                  </a:lnTo>
                  <a:lnTo>
                    <a:pt x="35" y="154"/>
                  </a:lnTo>
                  <a:lnTo>
                    <a:pt x="35" y="153"/>
                  </a:lnTo>
                  <a:lnTo>
                    <a:pt x="35" y="153"/>
                  </a:lnTo>
                  <a:lnTo>
                    <a:pt x="34" y="152"/>
                  </a:lnTo>
                  <a:lnTo>
                    <a:pt x="33" y="152"/>
                  </a:lnTo>
                  <a:lnTo>
                    <a:pt x="32" y="151"/>
                  </a:lnTo>
                  <a:lnTo>
                    <a:pt x="32" y="150"/>
                  </a:lnTo>
                  <a:lnTo>
                    <a:pt x="31" y="150"/>
                  </a:lnTo>
                  <a:lnTo>
                    <a:pt x="31" y="150"/>
                  </a:lnTo>
                  <a:lnTo>
                    <a:pt x="30" y="150"/>
                  </a:lnTo>
                  <a:lnTo>
                    <a:pt x="29" y="150"/>
                  </a:lnTo>
                  <a:lnTo>
                    <a:pt x="29" y="150"/>
                  </a:lnTo>
                  <a:lnTo>
                    <a:pt x="29" y="149"/>
                  </a:lnTo>
                  <a:lnTo>
                    <a:pt x="29" y="148"/>
                  </a:lnTo>
                  <a:lnTo>
                    <a:pt x="29" y="147"/>
                  </a:lnTo>
                  <a:lnTo>
                    <a:pt x="29" y="146"/>
                  </a:lnTo>
                  <a:lnTo>
                    <a:pt x="28" y="145"/>
                  </a:lnTo>
                  <a:lnTo>
                    <a:pt x="26" y="141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7"/>
                  </a:lnTo>
                  <a:lnTo>
                    <a:pt x="25" y="137"/>
                  </a:lnTo>
                  <a:lnTo>
                    <a:pt x="25" y="136"/>
                  </a:lnTo>
                  <a:lnTo>
                    <a:pt x="27" y="134"/>
                  </a:lnTo>
                  <a:lnTo>
                    <a:pt x="27" y="134"/>
                  </a:lnTo>
                  <a:lnTo>
                    <a:pt x="27" y="133"/>
                  </a:lnTo>
                  <a:lnTo>
                    <a:pt x="28" y="131"/>
                  </a:lnTo>
                  <a:lnTo>
                    <a:pt x="28" y="131"/>
                  </a:lnTo>
                  <a:lnTo>
                    <a:pt x="29" y="131"/>
                  </a:lnTo>
                  <a:lnTo>
                    <a:pt x="29" y="130"/>
                  </a:lnTo>
                  <a:lnTo>
                    <a:pt x="29" y="129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30" y="127"/>
                  </a:lnTo>
                  <a:lnTo>
                    <a:pt x="32" y="124"/>
                  </a:lnTo>
                  <a:lnTo>
                    <a:pt x="32" y="123"/>
                  </a:lnTo>
                  <a:lnTo>
                    <a:pt x="33" y="122"/>
                  </a:lnTo>
                  <a:lnTo>
                    <a:pt x="34" y="121"/>
                  </a:lnTo>
                  <a:lnTo>
                    <a:pt x="36" y="120"/>
                  </a:lnTo>
                  <a:lnTo>
                    <a:pt x="36" y="117"/>
                  </a:lnTo>
                  <a:lnTo>
                    <a:pt x="37" y="117"/>
                  </a:lnTo>
                  <a:lnTo>
                    <a:pt x="40" y="117"/>
                  </a:lnTo>
                  <a:lnTo>
                    <a:pt x="44" y="115"/>
                  </a:lnTo>
                  <a:lnTo>
                    <a:pt x="47" y="113"/>
                  </a:lnTo>
                  <a:lnTo>
                    <a:pt x="48" y="111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9" y="109"/>
                  </a:lnTo>
                  <a:lnTo>
                    <a:pt x="49" y="109"/>
                  </a:lnTo>
                  <a:lnTo>
                    <a:pt x="51" y="106"/>
                  </a:lnTo>
                  <a:lnTo>
                    <a:pt x="53" y="103"/>
                  </a:lnTo>
                  <a:lnTo>
                    <a:pt x="53" y="103"/>
                  </a:lnTo>
                  <a:lnTo>
                    <a:pt x="53" y="102"/>
                  </a:lnTo>
                  <a:lnTo>
                    <a:pt x="53" y="101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7" y="97"/>
                  </a:lnTo>
                  <a:lnTo>
                    <a:pt x="57" y="97"/>
                  </a:lnTo>
                  <a:lnTo>
                    <a:pt x="57" y="96"/>
                  </a:lnTo>
                  <a:lnTo>
                    <a:pt x="58" y="96"/>
                  </a:lnTo>
                  <a:lnTo>
                    <a:pt x="58" y="93"/>
                  </a:lnTo>
                  <a:lnTo>
                    <a:pt x="58" y="92"/>
                  </a:lnTo>
                  <a:lnTo>
                    <a:pt x="58" y="90"/>
                  </a:lnTo>
                  <a:lnTo>
                    <a:pt x="58" y="90"/>
                  </a:lnTo>
                  <a:lnTo>
                    <a:pt x="59" y="90"/>
                  </a:lnTo>
                  <a:lnTo>
                    <a:pt x="60" y="88"/>
                  </a:lnTo>
                  <a:lnTo>
                    <a:pt x="60" y="86"/>
                  </a:lnTo>
                  <a:lnTo>
                    <a:pt x="60" y="85"/>
                  </a:lnTo>
                  <a:lnTo>
                    <a:pt x="61" y="85"/>
                  </a:lnTo>
                  <a:lnTo>
                    <a:pt x="63" y="83"/>
                  </a:lnTo>
                  <a:lnTo>
                    <a:pt x="64" y="83"/>
                  </a:lnTo>
                  <a:lnTo>
                    <a:pt x="64" y="82"/>
                  </a:lnTo>
                  <a:lnTo>
                    <a:pt x="64" y="81"/>
                  </a:lnTo>
                  <a:lnTo>
                    <a:pt x="64" y="81"/>
                  </a:lnTo>
                  <a:lnTo>
                    <a:pt x="64" y="78"/>
                  </a:lnTo>
                  <a:lnTo>
                    <a:pt x="64" y="76"/>
                  </a:lnTo>
                  <a:lnTo>
                    <a:pt x="65" y="76"/>
                  </a:lnTo>
                  <a:lnTo>
                    <a:pt x="66" y="76"/>
                  </a:lnTo>
                  <a:lnTo>
                    <a:pt x="68" y="75"/>
                  </a:lnTo>
                  <a:lnTo>
                    <a:pt x="69" y="75"/>
                  </a:lnTo>
                  <a:lnTo>
                    <a:pt x="71" y="75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73" y="74"/>
                  </a:lnTo>
                  <a:lnTo>
                    <a:pt x="74" y="73"/>
                  </a:lnTo>
                  <a:lnTo>
                    <a:pt x="74" y="74"/>
                  </a:lnTo>
                  <a:lnTo>
                    <a:pt x="77" y="75"/>
                  </a:lnTo>
                  <a:lnTo>
                    <a:pt x="78" y="75"/>
                  </a:lnTo>
                  <a:lnTo>
                    <a:pt x="78" y="75"/>
                  </a:lnTo>
                  <a:lnTo>
                    <a:pt x="78" y="75"/>
                  </a:lnTo>
                  <a:lnTo>
                    <a:pt x="79" y="74"/>
                  </a:lnTo>
                  <a:lnTo>
                    <a:pt x="80" y="73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1" y="71"/>
                  </a:lnTo>
                  <a:lnTo>
                    <a:pt x="80" y="70"/>
                  </a:lnTo>
                  <a:lnTo>
                    <a:pt x="79" y="69"/>
                  </a:lnTo>
                  <a:lnTo>
                    <a:pt x="79" y="69"/>
                  </a:lnTo>
                  <a:lnTo>
                    <a:pt x="79" y="69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9" y="66"/>
                  </a:lnTo>
                  <a:lnTo>
                    <a:pt x="79" y="66"/>
                  </a:lnTo>
                  <a:lnTo>
                    <a:pt x="81" y="63"/>
                  </a:lnTo>
                  <a:lnTo>
                    <a:pt x="81" y="63"/>
                  </a:lnTo>
                  <a:lnTo>
                    <a:pt x="82" y="62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0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5" y="57"/>
                  </a:lnTo>
                  <a:lnTo>
                    <a:pt x="85" y="56"/>
                  </a:lnTo>
                  <a:lnTo>
                    <a:pt x="86" y="55"/>
                  </a:lnTo>
                  <a:lnTo>
                    <a:pt x="87" y="57"/>
                  </a:lnTo>
                  <a:lnTo>
                    <a:pt x="88" y="58"/>
                  </a:lnTo>
                  <a:lnTo>
                    <a:pt x="88" y="60"/>
                  </a:lnTo>
                  <a:lnTo>
                    <a:pt x="88" y="62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4"/>
                  </a:lnTo>
                  <a:lnTo>
                    <a:pt x="90" y="65"/>
                  </a:lnTo>
                  <a:lnTo>
                    <a:pt x="90" y="66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2" y="63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95" y="61"/>
                  </a:lnTo>
                  <a:lnTo>
                    <a:pt x="96" y="59"/>
                  </a:lnTo>
                  <a:lnTo>
                    <a:pt x="97" y="59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99" y="56"/>
                  </a:lnTo>
                  <a:lnTo>
                    <a:pt x="100" y="55"/>
                  </a:lnTo>
                  <a:lnTo>
                    <a:pt x="101" y="54"/>
                  </a:lnTo>
                  <a:lnTo>
                    <a:pt x="102" y="52"/>
                  </a:lnTo>
                  <a:lnTo>
                    <a:pt x="103" y="50"/>
                  </a:lnTo>
                  <a:lnTo>
                    <a:pt x="103" y="49"/>
                  </a:lnTo>
                  <a:lnTo>
                    <a:pt x="104" y="48"/>
                  </a:lnTo>
                  <a:lnTo>
                    <a:pt x="107" y="47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9" y="42"/>
                  </a:lnTo>
                  <a:lnTo>
                    <a:pt x="109" y="41"/>
                  </a:lnTo>
                  <a:lnTo>
                    <a:pt x="110" y="41"/>
                  </a:lnTo>
                  <a:lnTo>
                    <a:pt x="111" y="40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3" y="40"/>
                  </a:lnTo>
                  <a:lnTo>
                    <a:pt x="114" y="40"/>
                  </a:lnTo>
                  <a:lnTo>
                    <a:pt x="116" y="40"/>
                  </a:lnTo>
                  <a:lnTo>
                    <a:pt x="120" y="40"/>
                  </a:lnTo>
                  <a:lnTo>
                    <a:pt x="121" y="40"/>
                  </a:lnTo>
                  <a:lnTo>
                    <a:pt x="121" y="40"/>
                  </a:lnTo>
                  <a:lnTo>
                    <a:pt x="123" y="40"/>
                  </a:lnTo>
                  <a:lnTo>
                    <a:pt x="125" y="40"/>
                  </a:lnTo>
                  <a:lnTo>
                    <a:pt x="127" y="40"/>
                  </a:lnTo>
                  <a:lnTo>
                    <a:pt x="129" y="40"/>
                  </a:lnTo>
                  <a:lnTo>
                    <a:pt x="130" y="40"/>
                  </a:lnTo>
                  <a:lnTo>
                    <a:pt x="133" y="40"/>
                  </a:lnTo>
                  <a:lnTo>
                    <a:pt x="135" y="40"/>
                  </a:lnTo>
                  <a:lnTo>
                    <a:pt x="137" y="40"/>
                  </a:lnTo>
                  <a:lnTo>
                    <a:pt x="140" y="39"/>
                  </a:lnTo>
                  <a:lnTo>
                    <a:pt x="141" y="39"/>
                  </a:lnTo>
                  <a:lnTo>
                    <a:pt x="144" y="40"/>
                  </a:lnTo>
                  <a:lnTo>
                    <a:pt x="145" y="40"/>
                  </a:lnTo>
                  <a:lnTo>
                    <a:pt x="145" y="40"/>
                  </a:lnTo>
                  <a:lnTo>
                    <a:pt x="146" y="40"/>
                  </a:lnTo>
                  <a:lnTo>
                    <a:pt x="147" y="40"/>
                  </a:lnTo>
                  <a:lnTo>
                    <a:pt x="147" y="39"/>
                  </a:lnTo>
                  <a:lnTo>
                    <a:pt x="147" y="38"/>
                  </a:lnTo>
                  <a:lnTo>
                    <a:pt x="148" y="38"/>
                  </a:lnTo>
                  <a:lnTo>
                    <a:pt x="149" y="36"/>
                  </a:lnTo>
                  <a:lnTo>
                    <a:pt x="149" y="34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2" y="32"/>
                  </a:lnTo>
                  <a:lnTo>
                    <a:pt x="152" y="30"/>
                  </a:lnTo>
                  <a:lnTo>
                    <a:pt x="153" y="29"/>
                  </a:lnTo>
                  <a:lnTo>
                    <a:pt x="153" y="28"/>
                  </a:lnTo>
                  <a:lnTo>
                    <a:pt x="154" y="27"/>
                  </a:lnTo>
                  <a:lnTo>
                    <a:pt x="155" y="24"/>
                  </a:lnTo>
                  <a:lnTo>
                    <a:pt x="156" y="24"/>
                  </a:lnTo>
                  <a:lnTo>
                    <a:pt x="158" y="24"/>
                  </a:lnTo>
                  <a:lnTo>
                    <a:pt x="162" y="22"/>
                  </a:lnTo>
                  <a:lnTo>
                    <a:pt x="163" y="22"/>
                  </a:lnTo>
                  <a:lnTo>
                    <a:pt x="163" y="22"/>
                  </a:lnTo>
                  <a:lnTo>
                    <a:pt x="164" y="21"/>
                  </a:lnTo>
                  <a:lnTo>
                    <a:pt x="166" y="19"/>
                  </a:lnTo>
                  <a:lnTo>
                    <a:pt x="167" y="18"/>
                  </a:lnTo>
                  <a:lnTo>
                    <a:pt x="168" y="17"/>
                  </a:lnTo>
                  <a:lnTo>
                    <a:pt x="168" y="16"/>
                  </a:lnTo>
                  <a:lnTo>
                    <a:pt x="168" y="15"/>
                  </a:lnTo>
                  <a:lnTo>
                    <a:pt x="167" y="15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2"/>
                  </a:lnTo>
                  <a:lnTo>
                    <a:pt x="167" y="12"/>
                  </a:lnTo>
                  <a:lnTo>
                    <a:pt x="168" y="11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8" y="9"/>
                  </a:lnTo>
                  <a:lnTo>
                    <a:pt x="169" y="9"/>
                  </a:lnTo>
                  <a:lnTo>
                    <a:pt x="170" y="9"/>
                  </a:lnTo>
                  <a:lnTo>
                    <a:pt x="171" y="8"/>
                  </a:lnTo>
                  <a:lnTo>
                    <a:pt x="175" y="10"/>
                  </a:lnTo>
                  <a:lnTo>
                    <a:pt x="177" y="11"/>
                  </a:lnTo>
                  <a:lnTo>
                    <a:pt x="178" y="13"/>
                  </a:lnTo>
                  <a:lnTo>
                    <a:pt x="179" y="14"/>
                  </a:lnTo>
                  <a:lnTo>
                    <a:pt x="180" y="14"/>
                  </a:lnTo>
                  <a:lnTo>
                    <a:pt x="181" y="14"/>
                  </a:lnTo>
                  <a:lnTo>
                    <a:pt x="182" y="15"/>
                  </a:lnTo>
                  <a:lnTo>
                    <a:pt x="183" y="15"/>
                  </a:lnTo>
                  <a:lnTo>
                    <a:pt x="183" y="16"/>
                  </a:lnTo>
                  <a:lnTo>
                    <a:pt x="183" y="17"/>
                  </a:lnTo>
                  <a:lnTo>
                    <a:pt x="184" y="18"/>
                  </a:lnTo>
                  <a:lnTo>
                    <a:pt x="185" y="18"/>
                  </a:lnTo>
                  <a:lnTo>
                    <a:pt x="185" y="18"/>
                  </a:lnTo>
                  <a:lnTo>
                    <a:pt x="186" y="18"/>
                  </a:lnTo>
                  <a:lnTo>
                    <a:pt x="186" y="17"/>
                  </a:lnTo>
                  <a:lnTo>
                    <a:pt x="187" y="17"/>
                  </a:lnTo>
                  <a:lnTo>
                    <a:pt x="189" y="18"/>
                  </a:lnTo>
                  <a:lnTo>
                    <a:pt x="193" y="17"/>
                  </a:lnTo>
                  <a:lnTo>
                    <a:pt x="198" y="19"/>
                  </a:lnTo>
                  <a:lnTo>
                    <a:pt x="204" y="20"/>
                  </a:lnTo>
                  <a:lnTo>
                    <a:pt x="206" y="21"/>
                  </a:lnTo>
                  <a:lnTo>
                    <a:pt x="207" y="21"/>
                  </a:lnTo>
                  <a:lnTo>
                    <a:pt x="209" y="21"/>
                  </a:lnTo>
                  <a:lnTo>
                    <a:pt x="210" y="21"/>
                  </a:lnTo>
                  <a:lnTo>
                    <a:pt x="210" y="22"/>
                  </a:lnTo>
                  <a:lnTo>
                    <a:pt x="211" y="23"/>
                  </a:lnTo>
                  <a:lnTo>
                    <a:pt x="211" y="23"/>
                  </a:lnTo>
                  <a:lnTo>
                    <a:pt x="212" y="22"/>
                  </a:lnTo>
                  <a:lnTo>
                    <a:pt x="213" y="22"/>
                  </a:lnTo>
                  <a:lnTo>
                    <a:pt x="214" y="21"/>
                  </a:lnTo>
                  <a:lnTo>
                    <a:pt x="214" y="21"/>
                  </a:lnTo>
                  <a:lnTo>
                    <a:pt x="216" y="19"/>
                  </a:lnTo>
                  <a:lnTo>
                    <a:pt x="217" y="17"/>
                  </a:lnTo>
                  <a:lnTo>
                    <a:pt x="224" y="17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8" y="17"/>
                  </a:lnTo>
                  <a:lnTo>
                    <a:pt x="235" y="21"/>
                  </a:lnTo>
                  <a:lnTo>
                    <a:pt x="233" y="24"/>
                  </a:lnTo>
                  <a:lnTo>
                    <a:pt x="234" y="24"/>
                  </a:lnTo>
                  <a:lnTo>
                    <a:pt x="235" y="26"/>
                  </a:lnTo>
                  <a:lnTo>
                    <a:pt x="236" y="28"/>
                  </a:lnTo>
                  <a:lnTo>
                    <a:pt x="237" y="31"/>
                  </a:lnTo>
                  <a:lnTo>
                    <a:pt x="240" y="32"/>
                  </a:lnTo>
                  <a:lnTo>
                    <a:pt x="243" y="34"/>
                  </a:lnTo>
                  <a:lnTo>
                    <a:pt x="244" y="39"/>
                  </a:lnTo>
                  <a:lnTo>
                    <a:pt x="246" y="41"/>
                  </a:lnTo>
                  <a:lnTo>
                    <a:pt x="249" y="42"/>
                  </a:lnTo>
                  <a:lnTo>
                    <a:pt x="251" y="45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0" y="52"/>
                  </a:lnTo>
                  <a:lnTo>
                    <a:pt x="248" y="49"/>
                  </a:lnTo>
                  <a:lnTo>
                    <a:pt x="244" y="47"/>
                  </a:lnTo>
                  <a:lnTo>
                    <a:pt x="241" y="47"/>
                  </a:lnTo>
                  <a:lnTo>
                    <a:pt x="239" y="48"/>
                  </a:lnTo>
                  <a:lnTo>
                    <a:pt x="238" y="49"/>
                  </a:lnTo>
                  <a:lnTo>
                    <a:pt x="238" y="50"/>
                  </a:lnTo>
                  <a:lnTo>
                    <a:pt x="238" y="53"/>
                  </a:lnTo>
                  <a:lnTo>
                    <a:pt x="237" y="55"/>
                  </a:lnTo>
                  <a:lnTo>
                    <a:pt x="236" y="56"/>
                  </a:lnTo>
                  <a:lnTo>
                    <a:pt x="236" y="57"/>
                  </a:lnTo>
                  <a:lnTo>
                    <a:pt x="235" y="59"/>
                  </a:lnTo>
                  <a:lnTo>
                    <a:pt x="235" y="62"/>
                  </a:lnTo>
                  <a:lnTo>
                    <a:pt x="234" y="73"/>
                  </a:lnTo>
                  <a:lnTo>
                    <a:pt x="234" y="76"/>
                  </a:lnTo>
                  <a:lnTo>
                    <a:pt x="235" y="79"/>
                  </a:lnTo>
                  <a:lnTo>
                    <a:pt x="236" y="80"/>
                  </a:lnTo>
                  <a:lnTo>
                    <a:pt x="237" y="80"/>
                  </a:lnTo>
                  <a:lnTo>
                    <a:pt x="238" y="81"/>
                  </a:lnTo>
                  <a:lnTo>
                    <a:pt x="239" y="82"/>
                  </a:lnTo>
                  <a:lnTo>
                    <a:pt x="240" y="83"/>
                  </a:lnTo>
                  <a:lnTo>
                    <a:pt x="240" y="83"/>
                  </a:lnTo>
                  <a:lnTo>
                    <a:pt x="244" y="85"/>
                  </a:lnTo>
                  <a:lnTo>
                    <a:pt x="245" y="87"/>
                  </a:lnTo>
                  <a:lnTo>
                    <a:pt x="254" y="90"/>
                  </a:lnTo>
                  <a:lnTo>
                    <a:pt x="263" y="91"/>
                  </a:lnTo>
                  <a:lnTo>
                    <a:pt x="265" y="90"/>
                  </a:lnTo>
                  <a:lnTo>
                    <a:pt x="267" y="90"/>
                  </a:lnTo>
                  <a:lnTo>
                    <a:pt x="268" y="90"/>
                  </a:lnTo>
                  <a:lnTo>
                    <a:pt x="270" y="90"/>
                  </a:lnTo>
                  <a:lnTo>
                    <a:pt x="275" y="90"/>
                  </a:lnTo>
                  <a:lnTo>
                    <a:pt x="279" y="90"/>
                  </a:lnTo>
                  <a:lnTo>
                    <a:pt x="281" y="89"/>
                  </a:lnTo>
                  <a:lnTo>
                    <a:pt x="282" y="88"/>
                  </a:lnTo>
                  <a:lnTo>
                    <a:pt x="282" y="87"/>
                  </a:lnTo>
                  <a:lnTo>
                    <a:pt x="287" y="83"/>
                  </a:lnTo>
                  <a:lnTo>
                    <a:pt x="288" y="82"/>
                  </a:lnTo>
                  <a:lnTo>
                    <a:pt x="287" y="80"/>
                  </a:lnTo>
                  <a:lnTo>
                    <a:pt x="287" y="76"/>
                  </a:lnTo>
                  <a:lnTo>
                    <a:pt x="286" y="76"/>
                  </a:lnTo>
                  <a:lnTo>
                    <a:pt x="287" y="75"/>
                  </a:lnTo>
                  <a:lnTo>
                    <a:pt x="287" y="73"/>
                  </a:lnTo>
                  <a:lnTo>
                    <a:pt x="290" y="72"/>
                  </a:lnTo>
                  <a:lnTo>
                    <a:pt x="294" y="70"/>
                  </a:lnTo>
                  <a:lnTo>
                    <a:pt x="294" y="69"/>
                  </a:lnTo>
                  <a:lnTo>
                    <a:pt x="294" y="69"/>
                  </a:lnTo>
                  <a:lnTo>
                    <a:pt x="298" y="69"/>
                  </a:lnTo>
                  <a:lnTo>
                    <a:pt x="305" y="63"/>
                  </a:lnTo>
                  <a:lnTo>
                    <a:pt x="311" y="57"/>
                  </a:lnTo>
                  <a:lnTo>
                    <a:pt x="313" y="55"/>
                  </a:lnTo>
                  <a:lnTo>
                    <a:pt x="312" y="52"/>
                  </a:lnTo>
                  <a:lnTo>
                    <a:pt x="311" y="52"/>
                  </a:lnTo>
                  <a:lnTo>
                    <a:pt x="310" y="52"/>
                  </a:lnTo>
                  <a:lnTo>
                    <a:pt x="308" y="52"/>
                  </a:lnTo>
                  <a:lnTo>
                    <a:pt x="308" y="52"/>
                  </a:lnTo>
                  <a:lnTo>
                    <a:pt x="307" y="51"/>
                  </a:lnTo>
                  <a:lnTo>
                    <a:pt x="307" y="51"/>
                  </a:lnTo>
                  <a:lnTo>
                    <a:pt x="307" y="50"/>
                  </a:lnTo>
                  <a:lnTo>
                    <a:pt x="312" y="50"/>
                  </a:lnTo>
                  <a:lnTo>
                    <a:pt x="315" y="50"/>
                  </a:lnTo>
                  <a:lnTo>
                    <a:pt x="316" y="49"/>
                  </a:lnTo>
                  <a:lnTo>
                    <a:pt x="317" y="49"/>
                  </a:lnTo>
                  <a:lnTo>
                    <a:pt x="318" y="48"/>
                  </a:lnTo>
                  <a:lnTo>
                    <a:pt x="320" y="47"/>
                  </a:lnTo>
                  <a:lnTo>
                    <a:pt x="321" y="47"/>
                  </a:lnTo>
                  <a:lnTo>
                    <a:pt x="326" y="45"/>
                  </a:lnTo>
                  <a:lnTo>
                    <a:pt x="327" y="45"/>
                  </a:lnTo>
                  <a:lnTo>
                    <a:pt x="329" y="44"/>
                  </a:lnTo>
                  <a:lnTo>
                    <a:pt x="330" y="43"/>
                  </a:lnTo>
                  <a:lnTo>
                    <a:pt x="333" y="42"/>
                  </a:lnTo>
                  <a:lnTo>
                    <a:pt x="335" y="41"/>
                  </a:lnTo>
                  <a:lnTo>
                    <a:pt x="336" y="40"/>
                  </a:lnTo>
                  <a:lnTo>
                    <a:pt x="339" y="41"/>
                  </a:lnTo>
                  <a:lnTo>
                    <a:pt x="342" y="41"/>
                  </a:lnTo>
                  <a:lnTo>
                    <a:pt x="342" y="41"/>
                  </a:lnTo>
                  <a:lnTo>
                    <a:pt x="343" y="41"/>
                  </a:lnTo>
                  <a:lnTo>
                    <a:pt x="343" y="41"/>
                  </a:lnTo>
                  <a:lnTo>
                    <a:pt x="344" y="41"/>
                  </a:lnTo>
                  <a:lnTo>
                    <a:pt x="346" y="41"/>
                  </a:lnTo>
                  <a:lnTo>
                    <a:pt x="347" y="41"/>
                  </a:lnTo>
                  <a:lnTo>
                    <a:pt x="348" y="42"/>
                  </a:lnTo>
                  <a:lnTo>
                    <a:pt x="347" y="43"/>
                  </a:lnTo>
                  <a:lnTo>
                    <a:pt x="348" y="44"/>
                  </a:lnTo>
                  <a:lnTo>
                    <a:pt x="349" y="45"/>
                  </a:lnTo>
                  <a:lnTo>
                    <a:pt x="350" y="46"/>
                  </a:lnTo>
                  <a:lnTo>
                    <a:pt x="351" y="47"/>
                  </a:lnTo>
                  <a:lnTo>
                    <a:pt x="352" y="47"/>
                  </a:lnTo>
                  <a:lnTo>
                    <a:pt x="352" y="47"/>
                  </a:lnTo>
                  <a:lnTo>
                    <a:pt x="352" y="48"/>
                  </a:lnTo>
                  <a:lnTo>
                    <a:pt x="353" y="48"/>
                  </a:lnTo>
                  <a:lnTo>
                    <a:pt x="353" y="48"/>
                  </a:lnTo>
                  <a:lnTo>
                    <a:pt x="354" y="48"/>
                  </a:lnTo>
                  <a:lnTo>
                    <a:pt x="355" y="48"/>
                  </a:lnTo>
                  <a:lnTo>
                    <a:pt x="356" y="48"/>
                  </a:lnTo>
                  <a:lnTo>
                    <a:pt x="357" y="49"/>
                  </a:lnTo>
                  <a:lnTo>
                    <a:pt x="359" y="49"/>
                  </a:lnTo>
                  <a:lnTo>
                    <a:pt x="360" y="50"/>
                  </a:lnTo>
                  <a:lnTo>
                    <a:pt x="359" y="51"/>
                  </a:lnTo>
                  <a:lnTo>
                    <a:pt x="359" y="52"/>
                  </a:lnTo>
                  <a:lnTo>
                    <a:pt x="359" y="53"/>
                  </a:lnTo>
                  <a:lnTo>
                    <a:pt x="360" y="54"/>
                  </a:lnTo>
                  <a:lnTo>
                    <a:pt x="359" y="55"/>
                  </a:lnTo>
                  <a:lnTo>
                    <a:pt x="359" y="56"/>
                  </a:lnTo>
                  <a:lnTo>
                    <a:pt x="359" y="57"/>
                  </a:lnTo>
                  <a:lnTo>
                    <a:pt x="360" y="58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9" y="58"/>
                  </a:lnTo>
                  <a:lnTo>
                    <a:pt x="371" y="57"/>
                  </a:lnTo>
                  <a:lnTo>
                    <a:pt x="373" y="56"/>
                  </a:lnTo>
                  <a:lnTo>
                    <a:pt x="372" y="55"/>
                  </a:lnTo>
                  <a:lnTo>
                    <a:pt x="371" y="54"/>
                  </a:lnTo>
                  <a:lnTo>
                    <a:pt x="373" y="55"/>
                  </a:lnTo>
                  <a:lnTo>
                    <a:pt x="374" y="55"/>
                  </a:lnTo>
                  <a:lnTo>
                    <a:pt x="375" y="56"/>
                  </a:lnTo>
                  <a:lnTo>
                    <a:pt x="376" y="57"/>
                  </a:lnTo>
                  <a:lnTo>
                    <a:pt x="374" y="57"/>
                  </a:lnTo>
                  <a:lnTo>
                    <a:pt x="373" y="58"/>
                  </a:lnTo>
                  <a:lnTo>
                    <a:pt x="373" y="59"/>
                  </a:lnTo>
                  <a:lnTo>
                    <a:pt x="375" y="61"/>
                  </a:lnTo>
                  <a:lnTo>
                    <a:pt x="376" y="62"/>
                  </a:lnTo>
                  <a:lnTo>
                    <a:pt x="377" y="62"/>
                  </a:lnTo>
                  <a:lnTo>
                    <a:pt x="378" y="64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9" y="67"/>
                  </a:lnTo>
                  <a:lnTo>
                    <a:pt x="381" y="67"/>
                  </a:lnTo>
                  <a:lnTo>
                    <a:pt x="382" y="68"/>
                  </a:lnTo>
                  <a:lnTo>
                    <a:pt x="383" y="68"/>
                  </a:lnTo>
                  <a:lnTo>
                    <a:pt x="384" y="69"/>
                  </a:lnTo>
                  <a:lnTo>
                    <a:pt x="385" y="69"/>
                  </a:lnTo>
                  <a:lnTo>
                    <a:pt x="389" y="69"/>
                  </a:lnTo>
                  <a:lnTo>
                    <a:pt x="390" y="69"/>
                  </a:lnTo>
                  <a:lnTo>
                    <a:pt x="389" y="67"/>
                  </a:lnTo>
                  <a:lnTo>
                    <a:pt x="387" y="67"/>
                  </a:lnTo>
                  <a:lnTo>
                    <a:pt x="385" y="68"/>
                  </a:lnTo>
                  <a:lnTo>
                    <a:pt x="385" y="67"/>
                  </a:lnTo>
                  <a:lnTo>
                    <a:pt x="385" y="66"/>
                  </a:lnTo>
                  <a:lnTo>
                    <a:pt x="386" y="66"/>
                  </a:lnTo>
                  <a:lnTo>
                    <a:pt x="387" y="66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93" y="67"/>
                  </a:lnTo>
                  <a:lnTo>
                    <a:pt x="405" y="67"/>
                  </a:lnTo>
                  <a:lnTo>
                    <a:pt x="406" y="67"/>
                  </a:lnTo>
                  <a:lnTo>
                    <a:pt x="406" y="68"/>
                  </a:lnTo>
                  <a:lnTo>
                    <a:pt x="405" y="68"/>
                  </a:lnTo>
                  <a:lnTo>
                    <a:pt x="405" y="69"/>
                  </a:lnTo>
                  <a:lnTo>
                    <a:pt x="405" y="69"/>
                  </a:lnTo>
                  <a:lnTo>
                    <a:pt x="405" y="69"/>
                  </a:lnTo>
                  <a:lnTo>
                    <a:pt x="406" y="69"/>
                  </a:lnTo>
                  <a:lnTo>
                    <a:pt x="408" y="69"/>
                  </a:lnTo>
                  <a:lnTo>
                    <a:pt x="408" y="69"/>
                  </a:lnTo>
                  <a:lnTo>
                    <a:pt x="407" y="66"/>
                  </a:lnTo>
                  <a:lnTo>
                    <a:pt x="407" y="66"/>
                  </a:lnTo>
                  <a:lnTo>
                    <a:pt x="408" y="65"/>
                  </a:lnTo>
                  <a:lnTo>
                    <a:pt x="410" y="62"/>
                  </a:lnTo>
                  <a:lnTo>
                    <a:pt x="410" y="62"/>
                  </a:lnTo>
                  <a:lnTo>
                    <a:pt x="411" y="62"/>
                  </a:lnTo>
                  <a:lnTo>
                    <a:pt x="412" y="62"/>
                  </a:lnTo>
                  <a:lnTo>
                    <a:pt x="412" y="61"/>
                  </a:lnTo>
                  <a:lnTo>
                    <a:pt x="412" y="60"/>
                  </a:lnTo>
                  <a:lnTo>
                    <a:pt x="412" y="60"/>
                  </a:lnTo>
                  <a:lnTo>
                    <a:pt x="413" y="61"/>
                  </a:lnTo>
                  <a:lnTo>
                    <a:pt x="414" y="61"/>
                  </a:lnTo>
                  <a:lnTo>
                    <a:pt x="415" y="61"/>
                  </a:lnTo>
                  <a:lnTo>
                    <a:pt x="415" y="60"/>
                  </a:lnTo>
                  <a:lnTo>
                    <a:pt x="417" y="61"/>
                  </a:lnTo>
                  <a:lnTo>
                    <a:pt x="417" y="62"/>
                  </a:lnTo>
                  <a:lnTo>
                    <a:pt x="417" y="63"/>
                  </a:lnTo>
                  <a:lnTo>
                    <a:pt x="416" y="64"/>
                  </a:lnTo>
                  <a:lnTo>
                    <a:pt x="416" y="65"/>
                  </a:lnTo>
                  <a:lnTo>
                    <a:pt x="417" y="68"/>
                  </a:lnTo>
                  <a:lnTo>
                    <a:pt x="418" y="69"/>
                  </a:lnTo>
                  <a:lnTo>
                    <a:pt x="419" y="70"/>
                  </a:lnTo>
                  <a:lnTo>
                    <a:pt x="419" y="69"/>
                  </a:lnTo>
                  <a:lnTo>
                    <a:pt x="420" y="68"/>
                  </a:lnTo>
                  <a:lnTo>
                    <a:pt x="421" y="67"/>
                  </a:lnTo>
                  <a:lnTo>
                    <a:pt x="422" y="67"/>
                  </a:lnTo>
                  <a:lnTo>
                    <a:pt x="424" y="68"/>
                  </a:lnTo>
                  <a:lnTo>
                    <a:pt x="425" y="69"/>
                  </a:lnTo>
                  <a:lnTo>
                    <a:pt x="426" y="70"/>
                  </a:lnTo>
                  <a:lnTo>
                    <a:pt x="434" y="70"/>
                  </a:lnTo>
                  <a:lnTo>
                    <a:pt x="434" y="69"/>
                  </a:lnTo>
                  <a:lnTo>
                    <a:pt x="435" y="69"/>
                  </a:lnTo>
                  <a:lnTo>
                    <a:pt x="436" y="69"/>
                  </a:lnTo>
                  <a:lnTo>
                    <a:pt x="436" y="69"/>
                  </a:lnTo>
                  <a:lnTo>
                    <a:pt x="436" y="70"/>
                  </a:lnTo>
                  <a:lnTo>
                    <a:pt x="436" y="70"/>
                  </a:lnTo>
                  <a:lnTo>
                    <a:pt x="441" y="71"/>
                  </a:lnTo>
                  <a:lnTo>
                    <a:pt x="442" y="71"/>
                  </a:lnTo>
                  <a:lnTo>
                    <a:pt x="443" y="70"/>
                  </a:lnTo>
                  <a:lnTo>
                    <a:pt x="443" y="69"/>
                  </a:lnTo>
                  <a:lnTo>
                    <a:pt x="447" y="70"/>
                  </a:lnTo>
                  <a:lnTo>
                    <a:pt x="447" y="70"/>
                  </a:lnTo>
                  <a:lnTo>
                    <a:pt x="447" y="70"/>
                  </a:lnTo>
                  <a:lnTo>
                    <a:pt x="448" y="72"/>
                  </a:lnTo>
                  <a:lnTo>
                    <a:pt x="447" y="73"/>
                  </a:lnTo>
                  <a:lnTo>
                    <a:pt x="446" y="72"/>
                  </a:lnTo>
                  <a:lnTo>
                    <a:pt x="443" y="73"/>
                  </a:lnTo>
                  <a:lnTo>
                    <a:pt x="442" y="75"/>
                  </a:lnTo>
                  <a:lnTo>
                    <a:pt x="441" y="75"/>
                  </a:lnTo>
                  <a:lnTo>
                    <a:pt x="441" y="76"/>
                  </a:lnTo>
                  <a:lnTo>
                    <a:pt x="442" y="77"/>
                  </a:lnTo>
                  <a:lnTo>
                    <a:pt x="442" y="79"/>
                  </a:lnTo>
                  <a:lnTo>
                    <a:pt x="440" y="77"/>
                  </a:lnTo>
                  <a:lnTo>
                    <a:pt x="440" y="77"/>
                  </a:lnTo>
                  <a:lnTo>
                    <a:pt x="440" y="78"/>
                  </a:lnTo>
                  <a:lnTo>
                    <a:pt x="440" y="80"/>
                  </a:lnTo>
                  <a:lnTo>
                    <a:pt x="441" y="81"/>
                  </a:lnTo>
                  <a:lnTo>
                    <a:pt x="442" y="83"/>
                  </a:lnTo>
                  <a:lnTo>
                    <a:pt x="442" y="83"/>
                  </a:lnTo>
                  <a:lnTo>
                    <a:pt x="442" y="84"/>
                  </a:lnTo>
                  <a:lnTo>
                    <a:pt x="443" y="85"/>
                  </a:lnTo>
                  <a:lnTo>
                    <a:pt x="443" y="85"/>
                  </a:lnTo>
                  <a:lnTo>
                    <a:pt x="445" y="85"/>
                  </a:lnTo>
                  <a:lnTo>
                    <a:pt x="445" y="86"/>
                  </a:lnTo>
                  <a:lnTo>
                    <a:pt x="442" y="87"/>
                  </a:lnTo>
                  <a:lnTo>
                    <a:pt x="441" y="87"/>
                  </a:lnTo>
                  <a:lnTo>
                    <a:pt x="440" y="88"/>
                  </a:lnTo>
                  <a:lnTo>
                    <a:pt x="441" y="88"/>
                  </a:lnTo>
                  <a:lnTo>
                    <a:pt x="441" y="89"/>
                  </a:lnTo>
                  <a:lnTo>
                    <a:pt x="441" y="90"/>
                  </a:lnTo>
                  <a:lnTo>
                    <a:pt x="440" y="89"/>
                  </a:lnTo>
                  <a:lnTo>
                    <a:pt x="438" y="89"/>
                  </a:lnTo>
                  <a:lnTo>
                    <a:pt x="436" y="90"/>
                  </a:lnTo>
                  <a:lnTo>
                    <a:pt x="435" y="92"/>
                  </a:lnTo>
                  <a:lnTo>
                    <a:pt x="435" y="92"/>
                  </a:lnTo>
                  <a:lnTo>
                    <a:pt x="435" y="90"/>
                  </a:lnTo>
                  <a:lnTo>
                    <a:pt x="435" y="89"/>
                  </a:lnTo>
                  <a:lnTo>
                    <a:pt x="434" y="89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3" y="91"/>
                  </a:lnTo>
                  <a:lnTo>
                    <a:pt x="433" y="93"/>
                  </a:lnTo>
                  <a:lnTo>
                    <a:pt x="433" y="94"/>
                  </a:lnTo>
                  <a:lnTo>
                    <a:pt x="433" y="94"/>
                  </a:lnTo>
                  <a:lnTo>
                    <a:pt x="434" y="94"/>
                  </a:lnTo>
                  <a:lnTo>
                    <a:pt x="434" y="94"/>
                  </a:lnTo>
                  <a:lnTo>
                    <a:pt x="434" y="96"/>
                  </a:lnTo>
                  <a:lnTo>
                    <a:pt x="434" y="96"/>
                  </a:lnTo>
                  <a:lnTo>
                    <a:pt x="432" y="97"/>
                  </a:lnTo>
                  <a:lnTo>
                    <a:pt x="432" y="98"/>
                  </a:lnTo>
                  <a:lnTo>
                    <a:pt x="432" y="99"/>
                  </a:lnTo>
                  <a:lnTo>
                    <a:pt x="433" y="100"/>
                  </a:lnTo>
                  <a:lnTo>
                    <a:pt x="433" y="99"/>
                  </a:lnTo>
                  <a:lnTo>
                    <a:pt x="433" y="98"/>
                  </a:lnTo>
                  <a:lnTo>
                    <a:pt x="434" y="97"/>
                  </a:lnTo>
                  <a:lnTo>
                    <a:pt x="438" y="98"/>
                  </a:lnTo>
                  <a:lnTo>
                    <a:pt x="440" y="98"/>
                  </a:lnTo>
                  <a:lnTo>
                    <a:pt x="439" y="104"/>
                  </a:lnTo>
                  <a:lnTo>
                    <a:pt x="439" y="105"/>
                  </a:lnTo>
                  <a:lnTo>
                    <a:pt x="439" y="106"/>
                  </a:lnTo>
                  <a:lnTo>
                    <a:pt x="438" y="107"/>
                  </a:lnTo>
                  <a:lnTo>
                    <a:pt x="438" y="107"/>
                  </a:lnTo>
                  <a:lnTo>
                    <a:pt x="437" y="107"/>
                  </a:lnTo>
                  <a:lnTo>
                    <a:pt x="437" y="106"/>
                  </a:lnTo>
                  <a:lnTo>
                    <a:pt x="438" y="105"/>
                  </a:lnTo>
                  <a:lnTo>
                    <a:pt x="438" y="104"/>
                  </a:lnTo>
                  <a:lnTo>
                    <a:pt x="437" y="104"/>
                  </a:lnTo>
                  <a:lnTo>
                    <a:pt x="437" y="104"/>
                  </a:lnTo>
                  <a:lnTo>
                    <a:pt x="436" y="105"/>
                  </a:lnTo>
                  <a:lnTo>
                    <a:pt x="434" y="106"/>
                  </a:lnTo>
                  <a:lnTo>
                    <a:pt x="433" y="106"/>
                  </a:lnTo>
                  <a:lnTo>
                    <a:pt x="433" y="106"/>
                  </a:lnTo>
                  <a:lnTo>
                    <a:pt x="432" y="105"/>
                  </a:lnTo>
                  <a:lnTo>
                    <a:pt x="432" y="105"/>
                  </a:lnTo>
                  <a:lnTo>
                    <a:pt x="432" y="106"/>
                  </a:lnTo>
                  <a:lnTo>
                    <a:pt x="432" y="106"/>
                  </a:lnTo>
                  <a:lnTo>
                    <a:pt x="432" y="107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433" y="109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2" y="110"/>
                  </a:lnTo>
                  <a:lnTo>
                    <a:pt x="431" y="110"/>
                  </a:lnTo>
                  <a:lnTo>
                    <a:pt x="431" y="110"/>
                  </a:lnTo>
                  <a:lnTo>
                    <a:pt x="431" y="110"/>
                  </a:lnTo>
                  <a:lnTo>
                    <a:pt x="430" y="110"/>
                  </a:lnTo>
                  <a:lnTo>
                    <a:pt x="430" y="110"/>
                  </a:lnTo>
                  <a:lnTo>
                    <a:pt x="430" y="111"/>
                  </a:lnTo>
                  <a:lnTo>
                    <a:pt x="429" y="111"/>
                  </a:lnTo>
                  <a:lnTo>
                    <a:pt x="429" y="112"/>
                  </a:lnTo>
                  <a:lnTo>
                    <a:pt x="426" y="112"/>
                  </a:lnTo>
                  <a:lnTo>
                    <a:pt x="420" y="111"/>
                  </a:lnTo>
                  <a:lnTo>
                    <a:pt x="419" y="110"/>
                  </a:lnTo>
                  <a:lnTo>
                    <a:pt x="419" y="110"/>
                  </a:lnTo>
                  <a:lnTo>
                    <a:pt x="419" y="108"/>
                  </a:lnTo>
                  <a:lnTo>
                    <a:pt x="419" y="107"/>
                  </a:lnTo>
                  <a:lnTo>
                    <a:pt x="424" y="107"/>
                  </a:lnTo>
                  <a:lnTo>
                    <a:pt x="423" y="107"/>
                  </a:lnTo>
                  <a:lnTo>
                    <a:pt x="420" y="106"/>
                  </a:lnTo>
                  <a:lnTo>
                    <a:pt x="419" y="104"/>
                  </a:lnTo>
                  <a:lnTo>
                    <a:pt x="418" y="103"/>
                  </a:lnTo>
                  <a:lnTo>
                    <a:pt x="419" y="101"/>
                  </a:lnTo>
                  <a:lnTo>
                    <a:pt x="419" y="99"/>
                  </a:lnTo>
                  <a:lnTo>
                    <a:pt x="418" y="99"/>
                  </a:lnTo>
                  <a:lnTo>
                    <a:pt x="417" y="99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7" y="103"/>
                  </a:lnTo>
                  <a:lnTo>
                    <a:pt x="416" y="103"/>
                  </a:lnTo>
                  <a:lnTo>
                    <a:pt x="415" y="103"/>
                  </a:lnTo>
                  <a:lnTo>
                    <a:pt x="414" y="103"/>
                  </a:lnTo>
                  <a:lnTo>
                    <a:pt x="413" y="105"/>
                  </a:lnTo>
                  <a:lnTo>
                    <a:pt x="413" y="106"/>
                  </a:lnTo>
                  <a:lnTo>
                    <a:pt x="412" y="106"/>
                  </a:lnTo>
                  <a:lnTo>
                    <a:pt x="412" y="107"/>
                  </a:lnTo>
                  <a:lnTo>
                    <a:pt x="411" y="107"/>
                  </a:lnTo>
                  <a:lnTo>
                    <a:pt x="411" y="106"/>
                  </a:lnTo>
                  <a:lnTo>
                    <a:pt x="411" y="104"/>
                  </a:lnTo>
                  <a:lnTo>
                    <a:pt x="411" y="103"/>
                  </a:lnTo>
                  <a:lnTo>
                    <a:pt x="412" y="102"/>
                  </a:lnTo>
                  <a:lnTo>
                    <a:pt x="412" y="102"/>
                  </a:lnTo>
                  <a:lnTo>
                    <a:pt x="412" y="101"/>
                  </a:lnTo>
                  <a:lnTo>
                    <a:pt x="411" y="101"/>
                  </a:lnTo>
                  <a:lnTo>
                    <a:pt x="410" y="101"/>
                  </a:lnTo>
                  <a:lnTo>
                    <a:pt x="409" y="101"/>
                  </a:lnTo>
                  <a:lnTo>
                    <a:pt x="406" y="101"/>
                  </a:lnTo>
                  <a:lnTo>
                    <a:pt x="405" y="101"/>
                  </a:lnTo>
                  <a:lnTo>
                    <a:pt x="404" y="101"/>
                  </a:lnTo>
                  <a:lnTo>
                    <a:pt x="405" y="103"/>
                  </a:lnTo>
                  <a:lnTo>
                    <a:pt x="405" y="104"/>
                  </a:lnTo>
                  <a:lnTo>
                    <a:pt x="404" y="106"/>
                  </a:lnTo>
                  <a:lnTo>
                    <a:pt x="396" y="108"/>
                  </a:lnTo>
                  <a:lnTo>
                    <a:pt x="396" y="108"/>
                  </a:lnTo>
                  <a:lnTo>
                    <a:pt x="394" y="109"/>
                  </a:lnTo>
                  <a:lnTo>
                    <a:pt x="394" y="110"/>
                  </a:lnTo>
                  <a:lnTo>
                    <a:pt x="394" y="110"/>
                  </a:lnTo>
                  <a:lnTo>
                    <a:pt x="394" y="111"/>
                  </a:lnTo>
                  <a:lnTo>
                    <a:pt x="393" y="111"/>
                  </a:lnTo>
                  <a:lnTo>
                    <a:pt x="393" y="111"/>
                  </a:lnTo>
                  <a:lnTo>
                    <a:pt x="392" y="111"/>
                  </a:lnTo>
                  <a:lnTo>
                    <a:pt x="390" y="113"/>
                  </a:lnTo>
                  <a:lnTo>
                    <a:pt x="389" y="113"/>
                  </a:lnTo>
                  <a:lnTo>
                    <a:pt x="389" y="113"/>
                  </a:lnTo>
                  <a:lnTo>
                    <a:pt x="390" y="111"/>
                  </a:lnTo>
                  <a:lnTo>
                    <a:pt x="391" y="111"/>
                  </a:lnTo>
                  <a:lnTo>
                    <a:pt x="391" y="111"/>
                  </a:lnTo>
                  <a:lnTo>
                    <a:pt x="389" y="111"/>
                  </a:lnTo>
                  <a:lnTo>
                    <a:pt x="388" y="112"/>
                  </a:lnTo>
                  <a:lnTo>
                    <a:pt x="387" y="113"/>
                  </a:lnTo>
                  <a:lnTo>
                    <a:pt x="387" y="115"/>
                  </a:lnTo>
                  <a:lnTo>
                    <a:pt x="387" y="117"/>
                  </a:lnTo>
                  <a:lnTo>
                    <a:pt x="387" y="118"/>
                  </a:lnTo>
                  <a:lnTo>
                    <a:pt x="387" y="118"/>
                  </a:lnTo>
                  <a:lnTo>
                    <a:pt x="386" y="118"/>
                  </a:lnTo>
                  <a:lnTo>
                    <a:pt x="385" y="117"/>
                  </a:lnTo>
                  <a:lnTo>
                    <a:pt x="385" y="117"/>
                  </a:lnTo>
                  <a:lnTo>
                    <a:pt x="385" y="117"/>
                  </a:lnTo>
                  <a:lnTo>
                    <a:pt x="384" y="117"/>
                  </a:lnTo>
                  <a:lnTo>
                    <a:pt x="384" y="117"/>
                  </a:lnTo>
                  <a:lnTo>
                    <a:pt x="384" y="117"/>
                  </a:lnTo>
                  <a:lnTo>
                    <a:pt x="383" y="117"/>
                  </a:lnTo>
                  <a:lnTo>
                    <a:pt x="382" y="117"/>
                  </a:lnTo>
                  <a:lnTo>
                    <a:pt x="382" y="117"/>
                  </a:lnTo>
                  <a:lnTo>
                    <a:pt x="380" y="117"/>
                  </a:lnTo>
                  <a:lnTo>
                    <a:pt x="380" y="116"/>
                  </a:lnTo>
                  <a:lnTo>
                    <a:pt x="380" y="115"/>
                  </a:lnTo>
                  <a:lnTo>
                    <a:pt x="381" y="115"/>
                  </a:lnTo>
                  <a:lnTo>
                    <a:pt x="382" y="115"/>
                  </a:lnTo>
                  <a:lnTo>
                    <a:pt x="383" y="115"/>
                  </a:lnTo>
                  <a:lnTo>
                    <a:pt x="384" y="114"/>
                  </a:lnTo>
                  <a:lnTo>
                    <a:pt x="384" y="113"/>
                  </a:lnTo>
                  <a:lnTo>
                    <a:pt x="384" y="113"/>
                  </a:lnTo>
                  <a:lnTo>
                    <a:pt x="385" y="112"/>
                  </a:lnTo>
                  <a:lnTo>
                    <a:pt x="386" y="112"/>
                  </a:lnTo>
                  <a:lnTo>
                    <a:pt x="386" y="111"/>
                  </a:lnTo>
                  <a:lnTo>
                    <a:pt x="385" y="111"/>
                  </a:lnTo>
                  <a:lnTo>
                    <a:pt x="384" y="111"/>
                  </a:lnTo>
                  <a:lnTo>
                    <a:pt x="383" y="111"/>
                  </a:lnTo>
                  <a:lnTo>
                    <a:pt x="382" y="112"/>
                  </a:lnTo>
                  <a:lnTo>
                    <a:pt x="382" y="113"/>
                  </a:lnTo>
                  <a:lnTo>
                    <a:pt x="381" y="113"/>
                  </a:lnTo>
                  <a:lnTo>
                    <a:pt x="380" y="113"/>
                  </a:lnTo>
                  <a:lnTo>
                    <a:pt x="380" y="113"/>
                  </a:lnTo>
                  <a:lnTo>
                    <a:pt x="380" y="113"/>
                  </a:lnTo>
                  <a:lnTo>
                    <a:pt x="379" y="112"/>
                  </a:lnTo>
                  <a:lnTo>
                    <a:pt x="379" y="112"/>
                  </a:lnTo>
                  <a:lnTo>
                    <a:pt x="377" y="112"/>
                  </a:lnTo>
                  <a:lnTo>
                    <a:pt x="377" y="113"/>
                  </a:lnTo>
                  <a:lnTo>
                    <a:pt x="377" y="114"/>
                  </a:lnTo>
                  <a:lnTo>
                    <a:pt x="378" y="115"/>
                  </a:lnTo>
                  <a:lnTo>
                    <a:pt x="378" y="115"/>
                  </a:lnTo>
                  <a:lnTo>
                    <a:pt x="378" y="116"/>
                  </a:lnTo>
                  <a:lnTo>
                    <a:pt x="377" y="117"/>
                  </a:lnTo>
                  <a:lnTo>
                    <a:pt x="377" y="117"/>
                  </a:lnTo>
                  <a:lnTo>
                    <a:pt x="377" y="117"/>
                  </a:lnTo>
                  <a:lnTo>
                    <a:pt x="375" y="117"/>
                  </a:lnTo>
                  <a:lnTo>
                    <a:pt x="374" y="118"/>
                  </a:lnTo>
                  <a:lnTo>
                    <a:pt x="373" y="119"/>
                  </a:lnTo>
                  <a:lnTo>
                    <a:pt x="373" y="120"/>
                  </a:lnTo>
                  <a:lnTo>
                    <a:pt x="375" y="120"/>
                  </a:lnTo>
                  <a:lnTo>
                    <a:pt x="373" y="121"/>
                  </a:lnTo>
                  <a:lnTo>
                    <a:pt x="372" y="121"/>
                  </a:lnTo>
                  <a:lnTo>
                    <a:pt x="370" y="120"/>
                  </a:lnTo>
                  <a:lnTo>
                    <a:pt x="370" y="120"/>
                  </a:lnTo>
                  <a:lnTo>
                    <a:pt x="361" y="124"/>
                  </a:lnTo>
                  <a:lnTo>
                    <a:pt x="359" y="125"/>
                  </a:lnTo>
                  <a:lnTo>
                    <a:pt x="356" y="127"/>
                  </a:lnTo>
                  <a:lnTo>
                    <a:pt x="356" y="128"/>
                  </a:lnTo>
                  <a:lnTo>
                    <a:pt x="355" y="128"/>
                  </a:lnTo>
                  <a:lnTo>
                    <a:pt x="354" y="126"/>
                  </a:lnTo>
                  <a:lnTo>
                    <a:pt x="353" y="127"/>
                  </a:lnTo>
                  <a:lnTo>
                    <a:pt x="353" y="127"/>
                  </a:lnTo>
                  <a:lnTo>
                    <a:pt x="354" y="129"/>
                  </a:lnTo>
                  <a:lnTo>
                    <a:pt x="353" y="129"/>
                  </a:lnTo>
                  <a:lnTo>
                    <a:pt x="353" y="130"/>
                  </a:lnTo>
                  <a:lnTo>
                    <a:pt x="352" y="130"/>
                  </a:lnTo>
                  <a:lnTo>
                    <a:pt x="351" y="129"/>
                  </a:lnTo>
                  <a:lnTo>
                    <a:pt x="349" y="129"/>
                  </a:lnTo>
                  <a:lnTo>
                    <a:pt x="347" y="129"/>
                  </a:lnTo>
                  <a:lnTo>
                    <a:pt x="348" y="127"/>
                  </a:lnTo>
                  <a:lnTo>
                    <a:pt x="348" y="127"/>
                  </a:lnTo>
                  <a:lnTo>
                    <a:pt x="347" y="127"/>
                  </a:lnTo>
                  <a:lnTo>
                    <a:pt x="346" y="127"/>
                  </a:lnTo>
                  <a:lnTo>
                    <a:pt x="345" y="126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2" y="125"/>
                  </a:lnTo>
                  <a:lnTo>
                    <a:pt x="338" y="127"/>
                  </a:lnTo>
                  <a:lnTo>
                    <a:pt x="337" y="127"/>
                  </a:lnTo>
                  <a:lnTo>
                    <a:pt x="337" y="128"/>
                  </a:lnTo>
                  <a:lnTo>
                    <a:pt x="337" y="128"/>
                  </a:lnTo>
                  <a:lnTo>
                    <a:pt x="337" y="129"/>
                  </a:lnTo>
                  <a:lnTo>
                    <a:pt x="337" y="129"/>
                  </a:lnTo>
                  <a:lnTo>
                    <a:pt x="337" y="131"/>
                  </a:lnTo>
                  <a:lnTo>
                    <a:pt x="336" y="131"/>
                  </a:lnTo>
                  <a:lnTo>
                    <a:pt x="337" y="132"/>
                  </a:lnTo>
                  <a:lnTo>
                    <a:pt x="339" y="132"/>
                  </a:lnTo>
                  <a:lnTo>
                    <a:pt x="340" y="132"/>
                  </a:lnTo>
                  <a:lnTo>
                    <a:pt x="341" y="130"/>
                  </a:lnTo>
                  <a:lnTo>
                    <a:pt x="342" y="129"/>
                  </a:lnTo>
                  <a:lnTo>
                    <a:pt x="343" y="128"/>
                  </a:lnTo>
                  <a:lnTo>
                    <a:pt x="343" y="129"/>
                  </a:lnTo>
                  <a:lnTo>
                    <a:pt x="345" y="131"/>
                  </a:lnTo>
                  <a:lnTo>
                    <a:pt x="346" y="131"/>
                  </a:lnTo>
                  <a:lnTo>
                    <a:pt x="347" y="131"/>
                  </a:lnTo>
                  <a:lnTo>
                    <a:pt x="347" y="131"/>
                  </a:lnTo>
                  <a:lnTo>
                    <a:pt x="347" y="133"/>
                  </a:lnTo>
                  <a:lnTo>
                    <a:pt x="347" y="133"/>
                  </a:lnTo>
                  <a:lnTo>
                    <a:pt x="348" y="133"/>
                  </a:lnTo>
                  <a:lnTo>
                    <a:pt x="349" y="132"/>
                  </a:lnTo>
                  <a:lnTo>
                    <a:pt x="349" y="132"/>
                  </a:lnTo>
                  <a:lnTo>
                    <a:pt x="349" y="132"/>
                  </a:lnTo>
                  <a:lnTo>
                    <a:pt x="349" y="133"/>
                  </a:lnTo>
                  <a:lnTo>
                    <a:pt x="349" y="134"/>
                  </a:lnTo>
                  <a:lnTo>
                    <a:pt x="348" y="135"/>
                  </a:lnTo>
                  <a:lnTo>
                    <a:pt x="348" y="136"/>
                  </a:lnTo>
                  <a:lnTo>
                    <a:pt x="348" y="137"/>
                  </a:lnTo>
                  <a:lnTo>
                    <a:pt x="349" y="138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46" y="139"/>
                  </a:lnTo>
                  <a:lnTo>
                    <a:pt x="345" y="140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5" y="142"/>
                  </a:lnTo>
                  <a:lnTo>
                    <a:pt x="345" y="143"/>
                  </a:lnTo>
                  <a:lnTo>
                    <a:pt x="345" y="144"/>
                  </a:lnTo>
                  <a:lnTo>
                    <a:pt x="344" y="144"/>
                  </a:lnTo>
                  <a:lnTo>
                    <a:pt x="343" y="145"/>
                  </a:lnTo>
                  <a:lnTo>
                    <a:pt x="343" y="144"/>
                  </a:lnTo>
                  <a:lnTo>
                    <a:pt x="343" y="141"/>
                  </a:lnTo>
                  <a:lnTo>
                    <a:pt x="342" y="140"/>
                  </a:lnTo>
                  <a:lnTo>
                    <a:pt x="342" y="138"/>
                  </a:lnTo>
                  <a:lnTo>
                    <a:pt x="340" y="138"/>
                  </a:lnTo>
                  <a:lnTo>
                    <a:pt x="338" y="138"/>
                  </a:lnTo>
                  <a:lnTo>
                    <a:pt x="337" y="138"/>
                  </a:lnTo>
                  <a:lnTo>
                    <a:pt x="336" y="139"/>
                  </a:lnTo>
                  <a:lnTo>
                    <a:pt x="336" y="140"/>
                  </a:lnTo>
                  <a:lnTo>
                    <a:pt x="336" y="140"/>
                  </a:lnTo>
                  <a:lnTo>
                    <a:pt x="335" y="141"/>
                  </a:lnTo>
                  <a:lnTo>
                    <a:pt x="334" y="144"/>
                  </a:lnTo>
                  <a:lnTo>
                    <a:pt x="334" y="145"/>
                  </a:lnTo>
                  <a:lnTo>
                    <a:pt x="335" y="146"/>
                  </a:lnTo>
                  <a:lnTo>
                    <a:pt x="336" y="148"/>
                  </a:lnTo>
                  <a:lnTo>
                    <a:pt x="335" y="148"/>
                  </a:lnTo>
                  <a:lnTo>
                    <a:pt x="334" y="148"/>
                  </a:lnTo>
                  <a:lnTo>
                    <a:pt x="333" y="147"/>
                  </a:lnTo>
                  <a:lnTo>
                    <a:pt x="332" y="147"/>
                  </a:lnTo>
                  <a:lnTo>
                    <a:pt x="331" y="148"/>
                  </a:lnTo>
                  <a:lnTo>
                    <a:pt x="331" y="148"/>
                  </a:lnTo>
                  <a:lnTo>
                    <a:pt x="331" y="149"/>
                  </a:lnTo>
                  <a:lnTo>
                    <a:pt x="332" y="150"/>
                  </a:lnTo>
                  <a:lnTo>
                    <a:pt x="332" y="151"/>
                  </a:lnTo>
                  <a:lnTo>
                    <a:pt x="332" y="152"/>
                  </a:lnTo>
                  <a:lnTo>
                    <a:pt x="333" y="152"/>
                  </a:lnTo>
                  <a:lnTo>
                    <a:pt x="333" y="153"/>
                  </a:lnTo>
                  <a:lnTo>
                    <a:pt x="334" y="158"/>
                  </a:lnTo>
                  <a:lnTo>
                    <a:pt x="334" y="159"/>
                  </a:lnTo>
                  <a:lnTo>
                    <a:pt x="335" y="160"/>
                  </a:lnTo>
                  <a:lnTo>
                    <a:pt x="335" y="160"/>
                  </a:lnTo>
                  <a:lnTo>
                    <a:pt x="330" y="163"/>
                  </a:lnTo>
                  <a:lnTo>
                    <a:pt x="329" y="162"/>
                  </a:lnTo>
                  <a:lnTo>
                    <a:pt x="329" y="163"/>
                  </a:lnTo>
                  <a:lnTo>
                    <a:pt x="327" y="163"/>
                  </a:lnTo>
                  <a:lnTo>
                    <a:pt x="326" y="163"/>
                  </a:lnTo>
                  <a:lnTo>
                    <a:pt x="326" y="164"/>
                  </a:lnTo>
                  <a:lnTo>
                    <a:pt x="325" y="165"/>
                  </a:lnTo>
                  <a:lnTo>
                    <a:pt x="324" y="165"/>
                  </a:lnTo>
                  <a:lnTo>
                    <a:pt x="322" y="165"/>
                  </a:lnTo>
                  <a:lnTo>
                    <a:pt x="321" y="165"/>
                  </a:lnTo>
                  <a:lnTo>
                    <a:pt x="319" y="166"/>
                  </a:lnTo>
                  <a:lnTo>
                    <a:pt x="319" y="166"/>
                  </a:lnTo>
                  <a:lnTo>
                    <a:pt x="315" y="167"/>
                  </a:lnTo>
                  <a:lnTo>
                    <a:pt x="315" y="168"/>
                  </a:lnTo>
                  <a:lnTo>
                    <a:pt x="314" y="167"/>
                  </a:lnTo>
                  <a:lnTo>
                    <a:pt x="313" y="167"/>
                  </a:lnTo>
                  <a:lnTo>
                    <a:pt x="312" y="166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12" y="166"/>
                  </a:lnTo>
                  <a:lnTo>
                    <a:pt x="312" y="165"/>
                  </a:lnTo>
                  <a:lnTo>
                    <a:pt x="312" y="164"/>
                  </a:lnTo>
                  <a:lnTo>
                    <a:pt x="313" y="162"/>
                  </a:lnTo>
                  <a:lnTo>
                    <a:pt x="314" y="161"/>
                  </a:lnTo>
                  <a:lnTo>
                    <a:pt x="315" y="158"/>
                  </a:lnTo>
                  <a:lnTo>
                    <a:pt x="315" y="156"/>
                  </a:lnTo>
                  <a:lnTo>
                    <a:pt x="314" y="155"/>
                  </a:lnTo>
                  <a:lnTo>
                    <a:pt x="313" y="155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52"/>
                  </a:lnTo>
                  <a:lnTo>
                    <a:pt x="310" y="154"/>
                  </a:lnTo>
                  <a:lnTo>
                    <a:pt x="310" y="157"/>
                  </a:lnTo>
                  <a:lnTo>
                    <a:pt x="312" y="158"/>
                  </a:lnTo>
                  <a:lnTo>
                    <a:pt x="310" y="159"/>
                  </a:lnTo>
                  <a:lnTo>
                    <a:pt x="309" y="159"/>
                  </a:lnTo>
                  <a:lnTo>
                    <a:pt x="308" y="158"/>
                  </a:lnTo>
                  <a:lnTo>
                    <a:pt x="308" y="158"/>
                  </a:lnTo>
                  <a:lnTo>
                    <a:pt x="307" y="157"/>
                  </a:lnTo>
                  <a:lnTo>
                    <a:pt x="307" y="157"/>
                  </a:lnTo>
                  <a:lnTo>
                    <a:pt x="307" y="155"/>
                  </a:lnTo>
                  <a:lnTo>
                    <a:pt x="305" y="155"/>
                  </a:lnTo>
                  <a:lnTo>
                    <a:pt x="302" y="156"/>
                  </a:lnTo>
                  <a:lnTo>
                    <a:pt x="301" y="156"/>
                  </a:lnTo>
                  <a:lnTo>
                    <a:pt x="301" y="156"/>
                  </a:lnTo>
                  <a:lnTo>
                    <a:pt x="301" y="155"/>
                  </a:lnTo>
                  <a:lnTo>
                    <a:pt x="301" y="155"/>
                  </a:lnTo>
                  <a:lnTo>
                    <a:pt x="300" y="155"/>
                  </a:lnTo>
                  <a:lnTo>
                    <a:pt x="300" y="155"/>
                  </a:lnTo>
                  <a:lnTo>
                    <a:pt x="300" y="156"/>
                  </a:lnTo>
                  <a:lnTo>
                    <a:pt x="300" y="156"/>
                  </a:lnTo>
                  <a:lnTo>
                    <a:pt x="300" y="157"/>
                  </a:lnTo>
                  <a:lnTo>
                    <a:pt x="301" y="157"/>
                  </a:lnTo>
                  <a:lnTo>
                    <a:pt x="301" y="158"/>
                  </a:lnTo>
                  <a:lnTo>
                    <a:pt x="301" y="159"/>
                  </a:lnTo>
                  <a:lnTo>
                    <a:pt x="300" y="160"/>
                  </a:lnTo>
                  <a:lnTo>
                    <a:pt x="300" y="162"/>
                  </a:lnTo>
                  <a:lnTo>
                    <a:pt x="300" y="163"/>
                  </a:lnTo>
                  <a:lnTo>
                    <a:pt x="300" y="164"/>
                  </a:lnTo>
                  <a:lnTo>
                    <a:pt x="301" y="165"/>
                  </a:lnTo>
                  <a:lnTo>
                    <a:pt x="302" y="166"/>
                  </a:lnTo>
                  <a:lnTo>
                    <a:pt x="303" y="166"/>
                  </a:lnTo>
                  <a:lnTo>
                    <a:pt x="304" y="166"/>
                  </a:lnTo>
                  <a:lnTo>
                    <a:pt x="304" y="167"/>
                  </a:lnTo>
                  <a:lnTo>
                    <a:pt x="304" y="171"/>
                  </a:lnTo>
                  <a:lnTo>
                    <a:pt x="304" y="172"/>
                  </a:lnTo>
                  <a:lnTo>
                    <a:pt x="305" y="172"/>
                  </a:lnTo>
                  <a:lnTo>
                    <a:pt x="306" y="172"/>
                  </a:lnTo>
                  <a:lnTo>
                    <a:pt x="308" y="171"/>
                  </a:lnTo>
                  <a:lnTo>
                    <a:pt x="308" y="172"/>
                  </a:lnTo>
                  <a:lnTo>
                    <a:pt x="308" y="172"/>
                  </a:lnTo>
                  <a:lnTo>
                    <a:pt x="310" y="172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0"/>
                  </a:lnTo>
                  <a:lnTo>
                    <a:pt x="311" y="171"/>
                  </a:lnTo>
                  <a:lnTo>
                    <a:pt x="312" y="172"/>
                  </a:lnTo>
                  <a:lnTo>
                    <a:pt x="312" y="172"/>
                  </a:lnTo>
                  <a:lnTo>
                    <a:pt x="312" y="172"/>
                  </a:lnTo>
                  <a:lnTo>
                    <a:pt x="312" y="172"/>
                  </a:lnTo>
                  <a:lnTo>
                    <a:pt x="310" y="173"/>
                  </a:lnTo>
                  <a:lnTo>
                    <a:pt x="308" y="174"/>
                  </a:lnTo>
                  <a:lnTo>
                    <a:pt x="308" y="175"/>
                  </a:lnTo>
                  <a:lnTo>
                    <a:pt x="305" y="178"/>
                  </a:lnTo>
                  <a:lnTo>
                    <a:pt x="304" y="179"/>
                  </a:lnTo>
                  <a:lnTo>
                    <a:pt x="304" y="178"/>
                  </a:lnTo>
                  <a:lnTo>
                    <a:pt x="305" y="177"/>
                  </a:lnTo>
                  <a:lnTo>
                    <a:pt x="305" y="176"/>
                  </a:lnTo>
                  <a:lnTo>
                    <a:pt x="305" y="175"/>
                  </a:lnTo>
                  <a:lnTo>
                    <a:pt x="304" y="175"/>
                  </a:lnTo>
                  <a:lnTo>
                    <a:pt x="303" y="176"/>
                  </a:lnTo>
                  <a:lnTo>
                    <a:pt x="303" y="177"/>
                  </a:lnTo>
                  <a:lnTo>
                    <a:pt x="302" y="178"/>
                  </a:lnTo>
                  <a:lnTo>
                    <a:pt x="302" y="178"/>
                  </a:lnTo>
                  <a:lnTo>
                    <a:pt x="301" y="178"/>
                  </a:lnTo>
                  <a:lnTo>
                    <a:pt x="300" y="178"/>
                  </a:lnTo>
                  <a:lnTo>
                    <a:pt x="297" y="180"/>
                  </a:lnTo>
                  <a:lnTo>
                    <a:pt x="296" y="182"/>
                  </a:lnTo>
                  <a:lnTo>
                    <a:pt x="295" y="188"/>
                  </a:lnTo>
                  <a:lnTo>
                    <a:pt x="294" y="190"/>
                  </a:lnTo>
                  <a:lnTo>
                    <a:pt x="293" y="190"/>
                  </a:lnTo>
                  <a:lnTo>
                    <a:pt x="292" y="188"/>
                  </a:lnTo>
                  <a:lnTo>
                    <a:pt x="291" y="188"/>
                  </a:lnTo>
                  <a:lnTo>
                    <a:pt x="290" y="188"/>
                  </a:lnTo>
                  <a:lnTo>
                    <a:pt x="289" y="189"/>
                  </a:lnTo>
                  <a:lnTo>
                    <a:pt x="289" y="190"/>
                  </a:lnTo>
                  <a:lnTo>
                    <a:pt x="291" y="192"/>
                  </a:lnTo>
                  <a:lnTo>
                    <a:pt x="291" y="192"/>
                  </a:lnTo>
                  <a:lnTo>
                    <a:pt x="291" y="192"/>
                  </a:lnTo>
                  <a:lnTo>
                    <a:pt x="289" y="193"/>
                  </a:lnTo>
                  <a:lnTo>
                    <a:pt x="289" y="194"/>
                  </a:lnTo>
                  <a:lnTo>
                    <a:pt x="289" y="195"/>
                  </a:lnTo>
                  <a:lnTo>
                    <a:pt x="289" y="195"/>
                  </a:lnTo>
                  <a:lnTo>
                    <a:pt x="289" y="196"/>
                  </a:lnTo>
                  <a:lnTo>
                    <a:pt x="289" y="197"/>
                  </a:lnTo>
                  <a:lnTo>
                    <a:pt x="289" y="197"/>
                  </a:lnTo>
                  <a:lnTo>
                    <a:pt x="288" y="198"/>
                  </a:lnTo>
                  <a:lnTo>
                    <a:pt x="287" y="198"/>
                  </a:lnTo>
                  <a:lnTo>
                    <a:pt x="287" y="198"/>
                  </a:lnTo>
                  <a:lnTo>
                    <a:pt x="287" y="199"/>
                  </a:lnTo>
                  <a:lnTo>
                    <a:pt x="286" y="198"/>
                  </a:lnTo>
                  <a:lnTo>
                    <a:pt x="285" y="197"/>
                  </a:lnTo>
                  <a:lnTo>
                    <a:pt x="286" y="195"/>
                  </a:lnTo>
                  <a:lnTo>
                    <a:pt x="284" y="195"/>
                  </a:lnTo>
                  <a:lnTo>
                    <a:pt x="281" y="200"/>
                  </a:lnTo>
                  <a:lnTo>
                    <a:pt x="280" y="200"/>
                  </a:lnTo>
                  <a:lnTo>
                    <a:pt x="280" y="199"/>
                  </a:lnTo>
                  <a:lnTo>
                    <a:pt x="280" y="199"/>
                  </a:lnTo>
                  <a:lnTo>
                    <a:pt x="280" y="198"/>
                  </a:lnTo>
                  <a:lnTo>
                    <a:pt x="279" y="198"/>
                  </a:lnTo>
                  <a:lnTo>
                    <a:pt x="279" y="198"/>
                  </a:lnTo>
                  <a:lnTo>
                    <a:pt x="278" y="198"/>
                  </a:lnTo>
                  <a:lnTo>
                    <a:pt x="277" y="199"/>
                  </a:lnTo>
                  <a:lnTo>
                    <a:pt x="277" y="199"/>
                  </a:lnTo>
                  <a:lnTo>
                    <a:pt x="276" y="200"/>
                  </a:lnTo>
                  <a:lnTo>
                    <a:pt x="275" y="200"/>
                  </a:lnTo>
                  <a:lnTo>
                    <a:pt x="275" y="200"/>
                  </a:lnTo>
                  <a:lnTo>
                    <a:pt x="274" y="200"/>
                  </a:lnTo>
                  <a:lnTo>
                    <a:pt x="273" y="201"/>
                  </a:lnTo>
                  <a:lnTo>
                    <a:pt x="273" y="202"/>
                  </a:lnTo>
                  <a:lnTo>
                    <a:pt x="272" y="207"/>
                  </a:lnTo>
                  <a:lnTo>
                    <a:pt x="272" y="208"/>
                  </a:lnTo>
                  <a:lnTo>
                    <a:pt x="272" y="209"/>
                  </a:lnTo>
                  <a:lnTo>
                    <a:pt x="270" y="211"/>
                  </a:lnTo>
                  <a:lnTo>
                    <a:pt x="270" y="211"/>
                  </a:lnTo>
                  <a:lnTo>
                    <a:pt x="269" y="213"/>
                  </a:lnTo>
                  <a:lnTo>
                    <a:pt x="269" y="214"/>
                  </a:lnTo>
                  <a:lnTo>
                    <a:pt x="269" y="214"/>
                  </a:lnTo>
                  <a:lnTo>
                    <a:pt x="267" y="216"/>
                  </a:lnTo>
                  <a:lnTo>
                    <a:pt x="266" y="217"/>
                  </a:lnTo>
                  <a:lnTo>
                    <a:pt x="266" y="218"/>
                  </a:lnTo>
                  <a:lnTo>
                    <a:pt x="264" y="219"/>
                  </a:lnTo>
                  <a:lnTo>
                    <a:pt x="262" y="219"/>
                  </a:lnTo>
                  <a:lnTo>
                    <a:pt x="262" y="219"/>
                  </a:lnTo>
                  <a:lnTo>
                    <a:pt x="261" y="219"/>
                  </a:lnTo>
                  <a:lnTo>
                    <a:pt x="261" y="220"/>
                  </a:lnTo>
                  <a:lnTo>
                    <a:pt x="261" y="221"/>
                  </a:lnTo>
                  <a:lnTo>
                    <a:pt x="261" y="222"/>
                  </a:lnTo>
                  <a:lnTo>
                    <a:pt x="260" y="223"/>
                  </a:lnTo>
                  <a:lnTo>
                    <a:pt x="259" y="227"/>
                  </a:lnTo>
                  <a:lnTo>
                    <a:pt x="259" y="233"/>
                  </a:lnTo>
                  <a:lnTo>
                    <a:pt x="258" y="235"/>
                  </a:lnTo>
                  <a:lnTo>
                    <a:pt x="257" y="235"/>
                  </a:lnTo>
                  <a:lnTo>
                    <a:pt x="255" y="235"/>
                  </a:lnTo>
                  <a:lnTo>
                    <a:pt x="253" y="235"/>
                  </a:lnTo>
                  <a:lnTo>
                    <a:pt x="253" y="235"/>
                  </a:lnTo>
                  <a:close/>
                  <a:moveTo>
                    <a:pt x="340" y="7"/>
                  </a:moveTo>
                  <a:lnTo>
                    <a:pt x="340" y="7"/>
                  </a:lnTo>
                  <a:lnTo>
                    <a:pt x="340" y="7"/>
                  </a:lnTo>
                  <a:lnTo>
                    <a:pt x="341" y="6"/>
                  </a:lnTo>
                  <a:lnTo>
                    <a:pt x="342" y="5"/>
                  </a:lnTo>
                  <a:lnTo>
                    <a:pt x="342" y="6"/>
                  </a:lnTo>
                  <a:lnTo>
                    <a:pt x="342" y="6"/>
                  </a:lnTo>
                  <a:lnTo>
                    <a:pt x="342" y="7"/>
                  </a:lnTo>
                  <a:lnTo>
                    <a:pt x="342" y="7"/>
                  </a:lnTo>
                  <a:lnTo>
                    <a:pt x="341" y="7"/>
                  </a:lnTo>
                  <a:lnTo>
                    <a:pt x="340" y="7"/>
                  </a:lnTo>
                  <a:lnTo>
                    <a:pt x="340" y="7"/>
                  </a:lnTo>
                  <a:close/>
                  <a:moveTo>
                    <a:pt x="347" y="0"/>
                  </a:moveTo>
                  <a:lnTo>
                    <a:pt x="347" y="0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7" y="0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8">
              <a:extLst>
                <a:ext uri="{FF2B5EF4-FFF2-40B4-BE49-F238E27FC236}">
                  <a16:creationId xmlns:a16="http://schemas.microsoft.com/office/drawing/2014/main" id="{9D6B0F00-2858-55D6-A34A-31484EC543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3488" y="2728913"/>
              <a:ext cx="120650" cy="198438"/>
            </a:xfrm>
            <a:custGeom>
              <a:avLst/>
              <a:gdLst>
                <a:gd name="T0" fmla="*/ 64 w 76"/>
                <a:gd name="T1" fmla="*/ 99 h 125"/>
                <a:gd name="T2" fmla="*/ 59 w 76"/>
                <a:gd name="T3" fmla="*/ 96 h 125"/>
                <a:gd name="T4" fmla="*/ 69 w 76"/>
                <a:gd name="T5" fmla="*/ 97 h 125"/>
                <a:gd name="T6" fmla="*/ 60 w 76"/>
                <a:gd name="T7" fmla="*/ 96 h 125"/>
                <a:gd name="T8" fmla="*/ 69 w 76"/>
                <a:gd name="T9" fmla="*/ 97 h 125"/>
                <a:gd name="T10" fmla="*/ 63 w 76"/>
                <a:gd name="T11" fmla="*/ 94 h 125"/>
                <a:gd name="T12" fmla="*/ 65 w 76"/>
                <a:gd name="T13" fmla="*/ 94 h 125"/>
                <a:gd name="T14" fmla="*/ 69 w 76"/>
                <a:gd name="T15" fmla="*/ 78 h 125"/>
                <a:gd name="T16" fmla="*/ 59 w 76"/>
                <a:gd name="T17" fmla="*/ 86 h 125"/>
                <a:gd name="T18" fmla="*/ 62 w 76"/>
                <a:gd name="T19" fmla="*/ 91 h 125"/>
                <a:gd name="T20" fmla="*/ 58 w 76"/>
                <a:gd name="T21" fmla="*/ 94 h 125"/>
                <a:gd name="T22" fmla="*/ 51 w 76"/>
                <a:gd name="T23" fmla="*/ 110 h 125"/>
                <a:gd name="T24" fmla="*/ 49 w 76"/>
                <a:gd name="T25" fmla="*/ 119 h 125"/>
                <a:gd name="T26" fmla="*/ 33 w 76"/>
                <a:gd name="T27" fmla="*/ 125 h 125"/>
                <a:gd name="T28" fmla="*/ 30 w 76"/>
                <a:gd name="T29" fmla="*/ 123 h 125"/>
                <a:gd name="T30" fmla="*/ 22 w 76"/>
                <a:gd name="T31" fmla="*/ 116 h 125"/>
                <a:gd name="T32" fmla="*/ 15 w 76"/>
                <a:gd name="T33" fmla="*/ 116 h 125"/>
                <a:gd name="T34" fmla="*/ 11 w 76"/>
                <a:gd name="T35" fmla="*/ 115 h 125"/>
                <a:gd name="T36" fmla="*/ 8 w 76"/>
                <a:gd name="T37" fmla="*/ 111 h 125"/>
                <a:gd name="T38" fmla="*/ 2 w 76"/>
                <a:gd name="T39" fmla="*/ 108 h 125"/>
                <a:gd name="T40" fmla="*/ 0 w 76"/>
                <a:gd name="T41" fmla="*/ 99 h 125"/>
                <a:gd name="T42" fmla="*/ 1 w 76"/>
                <a:gd name="T43" fmla="*/ 92 h 125"/>
                <a:gd name="T44" fmla="*/ 13 w 76"/>
                <a:gd name="T45" fmla="*/ 83 h 125"/>
                <a:gd name="T46" fmla="*/ 9 w 76"/>
                <a:gd name="T47" fmla="*/ 80 h 125"/>
                <a:gd name="T48" fmla="*/ 8 w 76"/>
                <a:gd name="T49" fmla="*/ 76 h 125"/>
                <a:gd name="T50" fmla="*/ 9 w 76"/>
                <a:gd name="T51" fmla="*/ 66 h 125"/>
                <a:gd name="T52" fmla="*/ 8 w 76"/>
                <a:gd name="T53" fmla="*/ 61 h 125"/>
                <a:gd name="T54" fmla="*/ 6 w 76"/>
                <a:gd name="T55" fmla="*/ 51 h 125"/>
                <a:gd name="T56" fmla="*/ 11 w 76"/>
                <a:gd name="T57" fmla="*/ 42 h 125"/>
                <a:gd name="T58" fmla="*/ 15 w 76"/>
                <a:gd name="T59" fmla="*/ 44 h 125"/>
                <a:gd name="T60" fmla="*/ 28 w 76"/>
                <a:gd name="T61" fmla="*/ 47 h 125"/>
                <a:gd name="T62" fmla="*/ 29 w 76"/>
                <a:gd name="T63" fmla="*/ 39 h 125"/>
                <a:gd name="T64" fmla="*/ 29 w 76"/>
                <a:gd name="T65" fmla="*/ 34 h 125"/>
                <a:gd name="T66" fmla="*/ 29 w 76"/>
                <a:gd name="T67" fmla="*/ 33 h 125"/>
                <a:gd name="T68" fmla="*/ 33 w 76"/>
                <a:gd name="T69" fmla="*/ 30 h 125"/>
                <a:gd name="T70" fmla="*/ 31 w 76"/>
                <a:gd name="T71" fmla="*/ 29 h 125"/>
                <a:gd name="T72" fmla="*/ 27 w 76"/>
                <a:gd name="T73" fmla="*/ 26 h 125"/>
                <a:gd name="T74" fmla="*/ 28 w 76"/>
                <a:gd name="T75" fmla="*/ 20 h 125"/>
                <a:gd name="T76" fmla="*/ 35 w 76"/>
                <a:gd name="T77" fmla="*/ 12 h 125"/>
                <a:gd name="T78" fmla="*/ 39 w 76"/>
                <a:gd name="T79" fmla="*/ 7 h 125"/>
                <a:gd name="T80" fmla="*/ 44 w 76"/>
                <a:gd name="T81" fmla="*/ 2 h 125"/>
                <a:gd name="T82" fmla="*/ 55 w 76"/>
                <a:gd name="T83" fmla="*/ 13 h 125"/>
                <a:gd name="T84" fmla="*/ 62 w 76"/>
                <a:gd name="T85" fmla="*/ 15 h 125"/>
                <a:gd name="T86" fmla="*/ 61 w 76"/>
                <a:gd name="T87" fmla="*/ 18 h 125"/>
                <a:gd name="T88" fmla="*/ 63 w 76"/>
                <a:gd name="T89" fmla="*/ 20 h 125"/>
                <a:gd name="T90" fmla="*/ 58 w 76"/>
                <a:gd name="T91" fmla="*/ 21 h 125"/>
                <a:gd name="T92" fmla="*/ 48 w 76"/>
                <a:gd name="T93" fmla="*/ 19 h 125"/>
                <a:gd name="T94" fmla="*/ 47 w 76"/>
                <a:gd name="T95" fmla="*/ 20 h 125"/>
                <a:gd name="T96" fmla="*/ 47 w 76"/>
                <a:gd name="T97" fmla="*/ 27 h 125"/>
                <a:gd name="T98" fmla="*/ 49 w 76"/>
                <a:gd name="T99" fmla="*/ 34 h 125"/>
                <a:gd name="T100" fmla="*/ 50 w 76"/>
                <a:gd name="T101" fmla="*/ 39 h 125"/>
                <a:gd name="T102" fmla="*/ 53 w 76"/>
                <a:gd name="T103" fmla="*/ 43 h 125"/>
                <a:gd name="T104" fmla="*/ 55 w 76"/>
                <a:gd name="T105" fmla="*/ 47 h 125"/>
                <a:gd name="T106" fmla="*/ 54 w 76"/>
                <a:gd name="T107" fmla="*/ 50 h 125"/>
                <a:gd name="T108" fmla="*/ 58 w 76"/>
                <a:gd name="T109" fmla="*/ 53 h 125"/>
                <a:gd name="T110" fmla="*/ 60 w 76"/>
                <a:gd name="T111" fmla="*/ 53 h 125"/>
                <a:gd name="T112" fmla="*/ 61 w 76"/>
                <a:gd name="T113" fmla="*/ 50 h 125"/>
                <a:gd name="T114" fmla="*/ 65 w 76"/>
                <a:gd name="T115" fmla="*/ 51 h 125"/>
                <a:gd name="T116" fmla="*/ 70 w 76"/>
                <a:gd name="T117" fmla="*/ 52 h 125"/>
                <a:gd name="T118" fmla="*/ 70 w 76"/>
                <a:gd name="T119" fmla="*/ 57 h 125"/>
                <a:gd name="T120" fmla="*/ 69 w 76"/>
                <a:gd name="T121" fmla="*/ 63 h 125"/>
                <a:gd name="T122" fmla="*/ 76 w 76"/>
                <a:gd name="T123" fmla="*/ 68 h 125"/>
                <a:gd name="T124" fmla="*/ 76 w 76"/>
                <a:gd name="T12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125">
                  <a:moveTo>
                    <a:pt x="62" y="98"/>
                  </a:moveTo>
                  <a:lnTo>
                    <a:pt x="63" y="98"/>
                  </a:lnTo>
                  <a:lnTo>
                    <a:pt x="63" y="97"/>
                  </a:lnTo>
                  <a:lnTo>
                    <a:pt x="64" y="98"/>
                  </a:lnTo>
                  <a:lnTo>
                    <a:pt x="64" y="99"/>
                  </a:lnTo>
                  <a:lnTo>
                    <a:pt x="63" y="100"/>
                  </a:lnTo>
                  <a:lnTo>
                    <a:pt x="62" y="100"/>
                  </a:lnTo>
                  <a:lnTo>
                    <a:pt x="59" y="99"/>
                  </a:lnTo>
                  <a:lnTo>
                    <a:pt x="58" y="98"/>
                  </a:lnTo>
                  <a:lnTo>
                    <a:pt x="59" y="96"/>
                  </a:lnTo>
                  <a:lnTo>
                    <a:pt x="60" y="96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8"/>
                  </a:lnTo>
                  <a:close/>
                  <a:moveTo>
                    <a:pt x="69" y="97"/>
                  </a:moveTo>
                  <a:lnTo>
                    <a:pt x="69" y="98"/>
                  </a:lnTo>
                  <a:lnTo>
                    <a:pt x="66" y="97"/>
                  </a:lnTo>
                  <a:lnTo>
                    <a:pt x="63" y="96"/>
                  </a:lnTo>
                  <a:lnTo>
                    <a:pt x="62" y="96"/>
                  </a:lnTo>
                  <a:lnTo>
                    <a:pt x="60" y="96"/>
                  </a:lnTo>
                  <a:lnTo>
                    <a:pt x="59" y="95"/>
                  </a:lnTo>
                  <a:lnTo>
                    <a:pt x="60" y="95"/>
                  </a:lnTo>
                  <a:lnTo>
                    <a:pt x="64" y="96"/>
                  </a:lnTo>
                  <a:lnTo>
                    <a:pt x="65" y="96"/>
                  </a:lnTo>
                  <a:lnTo>
                    <a:pt x="69" y="97"/>
                  </a:lnTo>
                  <a:lnTo>
                    <a:pt x="69" y="97"/>
                  </a:lnTo>
                  <a:close/>
                  <a:moveTo>
                    <a:pt x="65" y="94"/>
                  </a:moveTo>
                  <a:lnTo>
                    <a:pt x="65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3" y="90"/>
                  </a:lnTo>
                  <a:lnTo>
                    <a:pt x="63" y="89"/>
                  </a:lnTo>
                  <a:lnTo>
                    <a:pt x="63" y="89"/>
                  </a:lnTo>
                  <a:lnTo>
                    <a:pt x="64" y="91"/>
                  </a:lnTo>
                  <a:lnTo>
                    <a:pt x="65" y="94"/>
                  </a:lnTo>
                  <a:lnTo>
                    <a:pt x="65" y="94"/>
                  </a:lnTo>
                  <a:close/>
                  <a:moveTo>
                    <a:pt x="76" y="77"/>
                  </a:moveTo>
                  <a:lnTo>
                    <a:pt x="74" y="77"/>
                  </a:lnTo>
                  <a:lnTo>
                    <a:pt x="71" y="77"/>
                  </a:lnTo>
                  <a:lnTo>
                    <a:pt x="69" y="78"/>
                  </a:lnTo>
                  <a:lnTo>
                    <a:pt x="64" y="82"/>
                  </a:lnTo>
                  <a:lnTo>
                    <a:pt x="62" y="85"/>
                  </a:lnTo>
                  <a:lnTo>
                    <a:pt x="60" y="85"/>
                  </a:lnTo>
                  <a:lnTo>
                    <a:pt x="59" y="85"/>
                  </a:lnTo>
                  <a:lnTo>
                    <a:pt x="59" y="86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1" y="89"/>
                  </a:lnTo>
                  <a:lnTo>
                    <a:pt x="62" y="89"/>
                  </a:lnTo>
                  <a:lnTo>
                    <a:pt x="62" y="91"/>
                  </a:lnTo>
                  <a:lnTo>
                    <a:pt x="63" y="93"/>
                  </a:lnTo>
                  <a:lnTo>
                    <a:pt x="63" y="95"/>
                  </a:lnTo>
                  <a:lnTo>
                    <a:pt x="61" y="95"/>
                  </a:lnTo>
                  <a:lnTo>
                    <a:pt x="60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8" y="95"/>
                  </a:lnTo>
                  <a:lnTo>
                    <a:pt x="51" y="107"/>
                  </a:lnTo>
                  <a:lnTo>
                    <a:pt x="51" y="108"/>
                  </a:lnTo>
                  <a:lnTo>
                    <a:pt x="51" y="110"/>
                  </a:lnTo>
                  <a:lnTo>
                    <a:pt x="51" y="114"/>
                  </a:lnTo>
                  <a:lnTo>
                    <a:pt x="50" y="116"/>
                  </a:lnTo>
                  <a:lnTo>
                    <a:pt x="49" y="117"/>
                  </a:lnTo>
                  <a:lnTo>
                    <a:pt x="50" y="118"/>
                  </a:lnTo>
                  <a:lnTo>
                    <a:pt x="49" y="119"/>
                  </a:lnTo>
                  <a:lnTo>
                    <a:pt x="49" y="121"/>
                  </a:lnTo>
                  <a:lnTo>
                    <a:pt x="43" y="122"/>
                  </a:lnTo>
                  <a:lnTo>
                    <a:pt x="42" y="123"/>
                  </a:lnTo>
                  <a:lnTo>
                    <a:pt x="34" y="125"/>
                  </a:lnTo>
                  <a:lnTo>
                    <a:pt x="33" y="125"/>
                  </a:lnTo>
                  <a:lnTo>
                    <a:pt x="32" y="125"/>
                  </a:lnTo>
                  <a:lnTo>
                    <a:pt x="32" y="124"/>
                  </a:lnTo>
                  <a:lnTo>
                    <a:pt x="31" y="124"/>
                  </a:lnTo>
                  <a:lnTo>
                    <a:pt x="30" y="124"/>
                  </a:lnTo>
                  <a:lnTo>
                    <a:pt x="30" y="123"/>
                  </a:lnTo>
                  <a:lnTo>
                    <a:pt x="29" y="122"/>
                  </a:lnTo>
                  <a:lnTo>
                    <a:pt x="23" y="122"/>
                  </a:lnTo>
                  <a:lnTo>
                    <a:pt x="22" y="121"/>
                  </a:lnTo>
                  <a:lnTo>
                    <a:pt x="22" y="120"/>
                  </a:lnTo>
                  <a:lnTo>
                    <a:pt x="22" y="116"/>
                  </a:lnTo>
                  <a:lnTo>
                    <a:pt x="21" y="115"/>
                  </a:lnTo>
                  <a:lnTo>
                    <a:pt x="21" y="115"/>
                  </a:lnTo>
                  <a:lnTo>
                    <a:pt x="20" y="115"/>
                  </a:lnTo>
                  <a:lnTo>
                    <a:pt x="20" y="115"/>
                  </a:lnTo>
                  <a:lnTo>
                    <a:pt x="15" y="116"/>
                  </a:lnTo>
                  <a:lnTo>
                    <a:pt x="14" y="116"/>
                  </a:lnTo>
                  <a:lnTo>
                    <a:pt x="13" y="116"/>
                  </a:lnTo>
                  <a:lnTo>
                    <a:pt x="13" y="116"/>
                  </a:lnTo>
                  <a:lnTo>
                    <a:pt x="12" y="116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0" y="113"/>
                  </a:lnTo>
                  <a:lnTo>
                    <a:pt x="9" y="112"/>
                  </a:lnTo>
                  <a:lnTo>
                    <a:pt x="9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5" y="110"/>
                  </a:lnTo>
                  <a:lnTo>
                    <a:pt x="4" y="110"/>
                  </a:lnTo>
                  <a:lnTo>
                    <a:pt x="3" y="109"/>
                  </a:lnTo>
                  <a:lnTo>
                    <a:pt x="2" y="108"/>
                  </a:lnTo>
                  <a:lnTo>
                    <a:pt x="1" y="106"/>
                  </a:lnTo>
                  <a:lnTo>
                    <a:pt x="1" y="104"/>
                  </a:lnTo>
                  <a:lnTo>
                    <a:pt x="1" y="103"/>
                  </a:lnTo>
                  <a:lnTo>
                    <a:pt x="1" y="101"/>
                  </a:lnTo>
                  <a:lnTo>
                    <a:pt x="0" y="99"/>
                  </a:lnTo>
                  <a:lnTo>
                    <a:pt x="1" y="96"/>
                  </a:lnTo>
                  <a:lnTo>
                    <a:pt x="1" y="95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12" y="85"/>
                  </a:lnTo>
                  <a:lnTo>
                    <a:pt x="13" y="85"/>
                  </a:lnTo>
                  <a:lnTo>
                    <a:pt x="13" y="84"/>
                  </a:lnTo>
                  <a:lnTo>
                    <a:pt x="13" y="83"/>
                  </a:lnTo>
                  <a:lnTo>
                    <a:pt x="13" y="83"/>
                  </a:lnTo>
                  <a:lnTo>
                    <a:pt x="13" y="82"/>
                  </a:lnTo>
                  <a:lnTo>
                    <a:pt x="12" y="81"/>
                  </a:lnTo>
                  <a:lnTo>
                    <a:pt x="11" y="81"/>
                  </a:lnTo>
                  <a:lnTo>
                    <a:pt x="10" y="80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9" y="79"/>
                  </a:lnTo>
                  <a:lnTo>
                    <a:pt x="8" y="78"/>
                  </a:lnTo>
                  <a:lnTo>
                    <a:pt x="8" y="77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9" y="70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6" y="57"/>
                  </a:lnTo>
                  <a:lnTo>
                    <a:pt x="6" y="52"/>
                  </a:lnTo>
                  <a:lnTo>
                    <a:pt x="6" y="51"/>
                  </a:lnTo>
                  <a:lnTo>
                    <a:pt x="7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0" y="45"/>
                  </a:lnTo>
                  <a:lnTo>
                    <a:pt x="11" y="42"/>
                  </a:lnTo>
                  <a:lnTo>
                    <a:pt x="12" y="42"/>
                  </a:lnTo>
                  <a:lnTo>
                    <a:pt x="13" y="42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5" y="44"/>
                  </a:lnTo>
                  <a:lnTo>
                    <a:pt x="20" y="45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27" y="48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5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29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2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29"/>
                  </a:lnTo>
                  <a:lnTo>
                    <a:pt x="32" y="29"/>
                  </a:lnTo>
                  <a:lnTo>
                    <a:pt x="31" y="29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7" y="26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20"/>
                  </a:lnTo>
                  <a:lnTo>
                    <a:pt x="30" y="16"/>
                  </a:lnTo>
                  <a:lnTo>
                    <a:pt x="30" y="15"/>
                  </a:lnTo>
                  <a:lnTo>
                    <a:pt x="32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1"/>
                  </a:lnTo>
                  <a:lnTo>
                    <a:pt x="36" y="10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39" y="7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39" y="3"/>
                  </a:lnTo>
                  <a:lnTo>
                    <a:pt x="39" y="0"/>
                  </a:lnTo>
                  <a:lnTo>
                    <a:pt x="44" y="2"/>
                  </a:lnTo>
                  <a:lnTo>
                    <a:pt x="49" y="7"/>
                  </a:lnTo>
                  <a:lnTo>
                    <a:pt x="53" y="8"/>
                  </a:lnTo>
                  <a:lnTo>
                    <a:pt x="54" y="10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61" y="14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1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1" y="18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20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2" y="22"/>
                  </a:lnTo>
                  <a:lnTo>
                    <a:pt x="59" y="21"/>
                  </a:lnTo>
                  <a:lnTo>
                    <a:pt x="58" y="21"/>
                  </a:lnTo>
                  <a:lnTo>
                    <a:pt x="55" y="22"/>
                  </a:lnTo>
                  <a:lnTo>
                    <a:pt x="55" y="22"/>
                  </a:lnTo>
                  <a:lnTo>
                    <a:pt x="53" y="22"/>
                  </a:lnTo>
                  <a:lnTo>
                    <a:pt x="49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8" y="21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7" y="27"/>
                  </a:lnTo>
                  <a:lnTo>
                    <a:pt x="47" y="28"/>
                  </a:lnTo>
                  <a:lnTo>
                    <a:pt x="47" y="29"/>
                  </a:lnTo>
                  <a:lnTo>
                    <a:pt x="47" y="30"/>
                  </a:lnTo>
                  <a:lnTo>
                    <a:pt x="48" y="32"/>
                  </a:lnTo>
                  <a:lnTo>
                    <a:pt x="49" y="34"/>
                  </a:lnTo>
                  <a:lnTo>
                    <a:pt x="49" y="36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9"/>
                  </a:lnTo>
                  <a:lnTo>
                    <a:pt x="50" y="39"/>
                  </a:lnTo>
                  <a:lnTo>
                    <a:pt x="50" y="40"/>
                  </a:lnTo>
                  <a:lnTo>
                    <a:pt x="51" y="41"/>
                  </a:lnTo>
                  <a:lnTo>
                    <a:pt x="51" y="42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45"/>
                  </a:lnTo>
                  <a:lnTo>
                    <a:pt x="55" y="46"/>
                  </a:lnTo>
                  <a:lnTo>
                    <a:pt x="55" y="47"/>
                  </a:lnTo>
                  <a:lnTo>
                    <a:pt x="55" y="48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3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6" y="51"/>
                  </a:lnTo>
                  <a:lnTo>
                    <a:pt x="57" y="52"/>
                  </a:lnTo>
                  <a:lnTo>
                    <a:pt x="58" y="53"/>
                  </a:lnTo>
                  <a:lnTo>
                    <a:pt x="58" y="54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60" y="54"/>
                  </a:lnTo>
                  <a:lnTo>
                    <a:pt x="60" y="53"/>
                  </a:lnTo>
                  <a:lnTo>
                    <a:pt x="60" y="52"/>
                  </a:lnTo>
                  <a:lnTo>
                    <a:pt x="61" y="52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2" y="50"/>
                  </a:lnTo>
                  <a:lnTo>
                    <a:pt x="63" y="50"/>
                  </a:lnTo>
                  <a:lnTo>
                    <a:pt x="63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7" y="51"/>
                  </a:lnTo>
                  <a:lnTo>
                    <a:pt x="68" y="51"/>
                  </a:lnTo>
                  <a:lnTo>
                    <a:pt x="69" y="51"/>
                  </a:lnTo>
                  <a:lnTo>
                    <a:pt x="69" y="52"/>
                  </a:lnTo>
                  <a:lnTo>
                    <a:pt x="70" y="52"/>
                  </a:lnTo>
                  <a:lnTo>
                    <a:pt x="70" y="53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6"/>
                  </a:lnTo>
                  <a:lnTo>
                    <a:pt x="70" y="57"/>
                  </a:lnTo>
                  <a:lnTo>
                    <a:pt x="69" y="61"/>
                  </a:lnTo>
                  <a:lnTo>
                    <a:pt x="68" y="61"/>
                  </a:lnTo>
                  <a:lnTo>
                    <a:pt x="68" y="62"/>
                  </a:lnTo>
                  <a:lnTo>
                    <a:pt x="69" y="62"/>
                  </a:lnTo>
                  <a:lnTo>
                    <a:pt x="69" y="63"/>
                  </a:lnTo>
                  <a:lnTo>
                    <a:pt x="70" y="64"/>
                  </a:lnTo>
                  <a:lnTo>
                    <a:pt x="74" y="66"/>
                  </a:lnTo>
                  <a:lnTo>
                    <a:pt x="75" y="67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6" y="69"/>
                  </a:lnTo>
                  <a:lnTo>
                    <a:pt x="76" y="69"/>
                  </a:lnTo>
                  <a:lnTo>
                    <a:pt x="76" y="70"/>
                  </a:lnTo>
                  <a:lnTo>
                    <a:pt x="76" y="75"/>
                  </a:lnTo>
                  <a:lnTo>
                    <a:pt x="76" y="76"/>
                  </a:lnTo>
                  <a:lnTo>
                    <a:pt x="76" y="77"/>
                  </a:lnTo>
                  <a:lnTo>
                    <a:pt x="76" y="77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9">
              <a:extLst>
                <a:ext uri="{FF2B5EF4-FFF2-40B4-BE49-F238E27FC236}">
                  <a16:creationId xmlns:a16="http://schemas.microsoft.com/office/drawing/2014/main" id="{922982F8-3019-B3C8-920A-DB142190B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0913" y="3862388"/>
              <a:ext cx="444500" cy="565150"/>
            </a:xfrm>
            <a:custGeom>
              <a:avLst/>
              <a:gdLst>
                <a:gd name="T0" fmla="*/ 254 w 280"/>
                <a:gd name="T1" fmla="*/ 61 h 356"/>
                <a:gd name="T2" fmla="*/ 269 w 280"/>
                <a:gd name="T3" fmla="*/ 77 h 356"/>
                <a:gd name="T4" fmla="*/ 277 w 280"/>
                <a:gd name="T5" fmla="*/ 98 h 356"/>
                <a:gd name="T6" fmla="*/ 273 w 280"/>
                <a:gd name="T7" fmla="*/ 121 h 356"/>
                <a:gd name="T8" fmla="*/ 261 w 280"/>
                <a:gd name="T9" fmla="*/ 132 h 356"/>
                <a:gd name="T10" fmla="*/ 243 w 280"/>
                <a:gd name="T11" fmla="*/ 138 h 356"/>
                <a:gd name="T12" fmla="*/ 232 w 280"/>
                <a:gd name="T13" fmla="*/ 143 h 356"/>
                <a:gd name="T14" fmla="*/ 221 w 280"/>
                <a:gd name="T15" fmla="*/ 138 h 356"/>
                <a:gd name="T16" fmla="*/ 202 w 280"/>
                <a:gd name="T17" fmla="*/ 164 h 356"/>
                <a:gd name="T18" fmla="*/ 205 w 280"/>
                <a:gd name="T19" fmla="*/ 178 h 356"/>
                <a:gd name="T20" fmla="*/ 186 w 280"/>
                <a:gd name="T21" fmla="*/ 197 h 356"/>
                <a:gd name="T22" fmla="*/ 169 w 280"/>
                <a:gd name="T23" fmla="*/ 214 h 356"/>
                <a:gd name="T24" fmla="*/ 173 w 280"/>
                <a:gd name="T25" fmla="*/ 234 h 356"/>
                <a:gd name="T26" fmla="*/ 162 w 280"/>
                <a:gd name="T27" fmla="*/ 248 h 356"/>
                <a:gd name="T28" fmla="*/ 150 w 280"/>
                <a:gd name="T29" fmla="*/ 268 h 356"/>
                <a:gd name="T30" fmla="*/ 143 w 280"/>
                <a:gd name="T31" fmla="*/ 281 h 356"/>
                <a:gd name="T32" fmla="*/ 138 w 280"/>
                <a:gd name="T33" fmla="*/ 304 h 356"/>
                <a:gd name="T34" fmla="*/ 133 w 280"/>
                <a:gd name="T35" fmla="*/ 326 h 356"/>
                <a:gd name="T36" fmla="*/ 126 w 280"/>
                <a:gd name="T37" fmla="*/ 335 h 356"/>
                <a:gd name="T38" fmla="*/ 127 w 280"/>
                <a:gd name="T39" fmla="*/ 353 h 356"/>
                <a:gd name="T40" fmla="*/ 108 w 280"/>
                <a:gd name="T41" fmla="*/ 340 h 356"/>
                <a:gd name="T42" fmla="*/ 91 w 280"/>
                <a:gd name="T43" fmla="*/ 345 h 356"/>
                <a:gd name="T44" fmla="*/ 75 w 280"/>
                <a:gd name="T45" fmla="*/ 351 h 356"/>
                <a:gd name="T46" fmla="*/ 66 w 280"/>
                <a:gd name="T47" fmla="*/ 353 h 356"/>
                <a:gd name="T48" fmla="*/ 51 w 280"/>
                <a:gd name="T49" fmla="*/ 356 h 356"/>
                <a:gd name="T50" fmla="*/ 37 w 280"/>
                <a:gd name="T51" fmla="*/ 348 h 356"/>
                <a:gd name="T52" fmla="*/ 47 w 280"/>
                <a:gd name="T53" fmla="*/ 332 h 356"/>
                <a:gd name="T54" fmla="*/ 61 w 280"/>
                <a:gd name="T55" fmla="*/ 320 h 356"/>
                <a:gd name="T56" fmla="*/ 65 w 280"/>
                <a:gd name="T57" fmla="*/ 307 h 356"/>
                <a:gd name="T58" fmla="*/ 52 w 280"/>
                <a:gd name="T59" fmla="*/ 301 h 356"/>
                <a:gd name="T60" fmla="*/ 33 w 280"/>
                <a:gd name="T61" fmla="*/ 306 h 356"/>
                <a:gd name="T62" fmla="*/ 25 w 280"/>
                <a:gd name="T63" fmla="*/ 301 h 356"/>
                <a:gd name="T64" fmla="*/ 23 w 280"/>
                <a:gd name="T65" fmla="*/ 287 h 356"/>
                <a:gd name="T66" fmla="*/ 25 w 280"/>
                <a:gd name="T67" fmla="*/ 260 h 356"/>
                <a:gd name="T68" fmla="*/ 36 w 280"/>
                <a:gd name="T69" fmla="*/ 249 h 356"/>
                <a:gd name="T70" fmla="*/ 22 w 280"/>
                <a:gd name="T71" fmla="*/ 252 h 356"/>
                <a:gd name="T72" fmla="*/ 29 w 280"/>
                <a:gd name="T73" fmla="*/ 231 h 356"/>
                <a:gd name="T74" fmla="*/ 18 w 280"/>
                <a:gd name="T75" fmla="*/ 220 h 356"/>
                <a:gd name="T76" fmla="*/ 16 w 280"/>
                <a:gd name="T77" fmla="*/ 197 h 356"/>
                <a:gd name="T78" fmla="*/ 17 w 280"/>
                <a:gd name="T79" fmla="*/ 180 h 356"/>
                <a:gd name="T80" fmla="*/ 2 w 280"/>
                <a:gd name="T81" fmla="*/ 175 h 356"/>
                <a:gd name="T82" fmla="*/ 8 w 280"/>
                <a:gd name="T83" fmla="*/ 145 h 356"/>
                <a:gd name="T84" fmla="*/ 25 w 280"/>
                <a:gd name="T85" fmla="*/ 127 h 356"/>
                <a:gd name="T86" fmla="*/ 37 w 280"/>
                <a:gd name="T87" fmla="*/ 114 h 356"/>
                <a:gd name="T88" fmla="*/ 30 w 280"/>
                <a:gd name="T89" fmla="*/ 98 h 356"/>
                <a:gd name="T90" fmla="*/ 25 w 280"/>
                <a:gd name="T91" fmla="*/ 75 h 356"/>
                <a:gd name="T92" fmla="*/ 39 w 280"/>
                <a:gd name="T93" fmla="*/ 53 h 356"/>
                <a:gd name="T94" fmla="*/ 48 w 280"/>
                <a:gd name="T95" fmla="*/ 47 h 356"/>
                <a:gd name="T96" fmla="*/ 72 w 280"/>
                <a:gd name="T97" fmla="*/ 44 h 356"/>
                <a:gd name="T98" fmla="*/ 79 w 280"/>
                <a:gd name="T99" fmla="*/ 33 h 356"/>
                <a:gd name="T100" fmla="*/ 90 w 280"/>
                <a:gd name="T101" fmla="*/ 30 h 356"/>
                <a:gd name="T102" fmla="*/ 104 w 280"/>
                <a:gd name="T103" fmla="*/ 25 h 356"/>
                <a:gd name="T104" fmla="*/ 139 w 280"/>
                <a:gd name="T105" fmla="*/ 20 h 356"/>
                <a:gd name="T106" fmla="*/ 172 w 280"/>
                <a:gd name="T107" fmla="*/ 4 h 356"/>
                <a:gd name="T108" fmla="*/ 188 w 280"/>
                <a:gd name="T109" fmla="*/ 13 h 356"/>
                <a:gd name="T110" fmla="*/ 176 w 280"/>
                <a:gd name="T111" fmla="*/ 28 h 356"/>
                <a:gd name="T112" fmla="*/ 188 w 280"/>
                <a:gd name="T113" fmla="*/ 33 h 356"/>
                <a:gd name="T114" fmla="*/ 201 w 280"/>
                <a:gd name="T115" fmla="*/ 15 h 356"/>
                <a:gd name="T116" fmla="*/ 209 w 280"/>
                <a:gd name="T117" fmla="*/ 12 h 356"/>
                <a:gd name="T118" fmla="*/ 219 w 280"/>
                <a:gd name="T119" fmla="*/ 18 h 356"/>
                <a:gd name="T120" fmla="*/ 235 w 280"/>
                <a:gd name="T121" fmla="*/ 32 h 356"/>
                <a:gd name="T122" fmla="*/ 260 w 280"/>
                <a:gd name="T123" fmla="*/ 3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356">
                  <a:moveTo>
                    <a:pt x="263" y="42"/>
                  </a:moveTo>
                  <a:lnTo>
                    <a:pt x="263" y="43"/>
                  </a:lnTo>
                  <a:lnTo>
                    <a:pt x="263" y="44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263" y="46"/>
                  </a:lnTo>
                  <a:lnTo>
                    <a:pt x="262" y="47"/>
                  </a:lnTo>
                  <a:lnTo>
                    <a:pt x="261" y="4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60" y="50"/>
                  </a:lnTo>
                  <a:lnTo>
                    <a:pt x="257" y="51"/>
                  </a:lnTo>
                  <a:lnTo>
                    <a:pt x="256" y="51"/>
                  </a:lnTo>
                  <a:lnTo>
                    <a:pt x="256" y="53"/>
                  </a:lnTo>
                  <a:lnTo>
                    <a:pt x="256" y="55"/>
                  </a:lnTo>
                  <a:lnTo>
                    <a:pt x="255" y="55"/>
                  </a:lnTo>
                  <a:lnTo>
                    <a:pt x="254" y="59"/>
                  </a:lnTo>
                  <a:lnTo>
                    <a:pt x="253" y="60"/>
                  </a:lnTo>
                  <a:lnTo>
                    <a:pt x="254" y="61"/>
                  </a:lnTo>
                  <a:lnTo>
                    <a:pt x="254" y="61"/>
                  </a:lnTo>
                  <a:lnTo>
                    <a:pt x="255" y="63"/>
                  </a:lnTo>
                  <a:lnTo>
                    <a:pt x="255" y="63"/>
                  </a:lnTo>
                  <a:lnTo>
                    <a:pt x="256" y="64"/>
                  </a:lnTo>
                  <a:lnTo>
                    <a:pt x="257" y="66"/>
                  </a:lnTo>
                  <a:lnTo>
                    <a:pt x="261" y="67"/>
                  </a:lnTo>
                  <a:lnTo>
                    <a:pt x="264" y="71"/>
                  </a:lnTo>
                  <a:lnTo>
                    <a:pt x="266" y="72"/>
                  </a:lnTo>
                  <a:lnTo>
                    <a:pt x="266" y="72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3"/>
                  </a:lnTo>
                  <a:lnTo>
                    <a:pt x="268" y="74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9" y="76"/>
                  </a:lnTo>
                  <a:lnTo>
                    <a:pt x="269" y="77"/>
                  </a:lnTo>
                  <a:lnTo>
                    <a:pt x="269" y="77"/>
                  </a:lnTo>
                  <a:lnTo>
                    <a:pt x="270" y="78"/>
                  </a:lnTo>
                  <a:lnTo>
                    <a:pt x="270" y="80"/>
                  </a:lnTo>
                  <a:lnTo>
                    <a:pt x="270" y="80"/>
                  </a:lnTo>
                  <a:lnTo>
                    <a:pt x="271" y="80"/>
                  </a:lnTo>
                  <a:lnTo>
                    <a:pt x="271" y="80"/>
                  </a:lnTo>
                  <a:lnTo>
                    <a:pt x="273" y="81"/>
                  </a:lnTo>
                  <a:lnTo>
                    <a:pt x="275" y="82"/>
                  </a:lnTo>
                  <a:lnTo>
                    <a:pt x="276" y="87"/>
                  </a:lnTo>
                  <a:lnTo>
                    <a:pt x="276" y="88"/>
                  </a:lnTo>
                  <a:lnTo>
                    <a:pt x="277" y="88"/>
                  </a:lnTo>
                  <a:lnTo>
                    <a:pt x="277" y="89"/>
                  </a:lnTo>
                  <a:lnTo>
                    <a:pt x="277" y="89"/>
                  </a:lnTo>
                  <a:lnTo>
                    <a:pt x="277" y="90"/>
                  </a:lnTo>
                  <a:lnTo>
                    <a:pt x="277" y="91"/>
                  </a:lnTo>
                  <a:lnTo>
                    <a:pt x="276" y="94"/>
                  </a:lnTo>
                  <a:lnTo>
                    <a:pt x="276" y="94"/>
                  </a:lnTo>
                  <a:lnTo>
                    <a:pt x="276" y="94"/>
                  </a:lnTo>
                  <a:lnTo>
                    <a:pt x="277" y="98"/>
                  </a:lnTo>
                  <a:lnTo>
                    <a:pt x="278" y="98"/>
                  </a:lnTo>
                  <a:lnTo>
                    <a:pt x="279" y="100"/>
                  </a:lnTo>
                  <a:lnTo>
                    <a:pt x="279" y="101"/>
                  </a:lnTo>
                  <a:lnTo>
                    <a:pt x="279" y="101"/>
                  </a:lnTo>
                  <a:lnTo>
                    <a:pt x="278" y="101"/>
                  </a:lnTo>
                  <a:lnTo>
                    <a:pt x="278" y="102"/>
                  </a:lnTo>
                  <a:lnTo>
                    <a:pt x="278" y="102"/>
                  </a:lnTo>
                  <a:lnTo>
                    <a:pt x="280" y="103"/>
                  </a:lnTo>
                  <a:lnTo>
                    <a:pt x="280" y="103"/>
                  </a:lnTo>
                  <a:lnTo>
                    <a:pt x="280" y="109"/>
                  </a:lnTo>
                  <a:lnTo>
                    <a:pt x="280" y="111"/>
                  </a:lnTo>
                  <a:lnTo>
                    <a:pt x="280" y="113"/>
                  </a:lnTo>
                  <a:lnTo>
                    <a:pt x="280" y="114"/>
                  </a:lnTo>
                  <a:lnTo>
                    <a:pt x="278" y="115"/>
                  </a:lnTo>
                  <a:lnTo>
                    <a:pt x="276" y="116"/>
                  </a:lnTo>
                  <a:lnTo>
                    <a:pt x="275" y="118"/>
                  </a:lnTo>
                  <a:lnTo>
                    <a:pt x="274" y="119"/>
                  </a:lnTo>
                  <a:lnTo>
                    <a:pt x="273" y="120"/>
                  </a:lnTo>
                  <a:lnTo>
                    <a:pt x="273" y="121"/>
                  </a:lnTo>
                  <a:lnTo>
                    <a:pt x="273" y="121"/>
                  </a:lnTo>
                  <a:lnTo>
                    <a:pt x="274" y="121"/>
                  </a:lnTo>
                  <a:lnTo>
                    <a:pt x="275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5"/>
                  </a:lnTo>
                  <a:lnTo>
                    <a:pt x="275" y="127"/>
                  </a:lnTo>
                  <a:lnTo>
                    <a:pt x="275" y="128"/>
                  </a:lnTo>
                  <a:lnTo>
                    <a:pt x="274" y="128"/>
                  </a:lnTo>
                  <a:lnTo>
                    <a:pt x="274" y="128"/>
                  </a:lnTo>
                  <a:lnTo>
                    <a:pt x="273" y="128"/>
                  </a:lnTo>
                  <a:lnTo>
                    <a:pt x="271" y="128"/>
                  </a:lnTo>
                  <a:lnTo>
                    <a:pt x="264" y="131"/>
                  </a:lnTo>
                  <a:lnTo>
                    <a:pt x="263" y="131"/>
                  </a:lnTo>
                  <a:lnTo>
                    <a:pt x="262" y="131"/>
                  </a:lnTo>
                  <a:lnTo>
                    <a:pt x="262" y="131"/>
                  </a:lnTo>
                  <a:lnTo>
                    <a:pt x="261" y="131"/>
                  </a:lnTo>
                  <a:lnTo>
                    <a:pt x="261" y="131"/>
                  </a:lnTo>
                  <a:lnTo>
                    <a:pt x="261" y="132"/>
                  </a:lnTo>
                  <a:lnTo>
                    <a:pt x="260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58" y="134"/>
                  </a:lnTo>
                  <a:lnTo>
                    <a:pt x="258" y="135"/>
                  </a:lnTo>
                  <a:lnTo>
                    <a:pt x="257" y="135"/>
                  </a:lnTo>
                  <a:lnTo>
                    <a:pt x="257" y="135"/>
                  </a:lnTo>
                  <a:lnTo>
                    <a:pt x="257" y="135"/>
                  </a:lnTo>
                  <a:lnTo>
                    <a:pt x="255" y="135"/>
                  </a:lnTo>
                  <a:lnTo>
                    <a:pt x="254" y="135"/>
                  </a:lnTo>
                  <a:lnTo>
                    <a:pt x="253" y="135"/>
                  </a:lnTo>
                  <a:lnTo>
                    <a:pt x="252" y="135"/>
                  </a:lnTo>
                  <a:lnTo>
                    <a:pt x="251" y="135"/>
                  </a:lnTo>
                  <a:lnTo>
                    <a:pt x="250" y="135"/>
                  </a:lnTo>
                  <a:lnTo>
                    <a:pt x="248" y="136"/>
                  </a:lnTo>
                  <a:lnTo>
                    <a:pt x="247" y="137"/>
                  </a:lnTo>
                  <a:lnTo>
                    <a:pt x="246" y="137"/>
                  </a:lnTo>
                  <a:lnTo>
                    <a:pt x="245" y="138"/>
                  </a:lnTo>
                  <a:lnTo>
                    <a:pt x="243" y="138"/>
                  </a:lnTo>
                  <a:lnTo>
                    <a:pt x="242" y="138"/>
                  </a:lnTo>
                  <a:lnTo>
                    <a:pt x="242" y="139"/>
                  </a:lnTo>
                  <a:lnTo>
                    <a:pt x="241" y="140"/>
                  </a:lnTo>
                  <a:lnTo>
                    <a:pt x="241" y="140"/>
                  </a:lnTo>
                  <a:lnTo>
                    <a:pt x="241" y="141"/>
                  </a:lnTo>
                  <a:lnTo>
                    <a:pt x="241" y="142"/>
                  </a:lnTo>
                  <a:lnTo>
                    <a:pt x="241" y="143"/>
                  </a:lnTo>
                  <a:lnTo>
                    <a:pt x="241" y="143"/>
                  </a:lnTo>
                  <a:lnTo>
                    <a:pt x="241" y="145"/>
                  </a:lnTo>
                  <a:lnTo>
                    <a:pt x="240" y="145"/>
                  </a:lnTo>
                  <a:lnTo>
                    <a:pt x="239" y="146"/>
                  </a:lnTo>
                  <a:lnTo>
                    <a:pt x="239" y="146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36" y="145"/>
                  </a:lnTo>
                  <a:lnTo>
                    <a:pt x="236" y="145"/>
                  </a:lnTo>
                  <a:lnTo>
                    <a:pt x="234" y="145"/>
                  </a:lnTo>
                  <a:lnTo>
                    <a:pt x="234" y="144"/>
                  </a:lnTo>
                  <a:lnTo>
                    <a:pt x="232" y="143"/>
                  </a:lnTo>
                  <a:lnTo>
                    <a:pt x="231" y="143"/>
                  </a:lnTo>
                  <a:lnTo>
                    <a:pt x="231" y="142"/>
                  </a:lnTo>
                  <a:lnTo>
                    <a:pt x="230" y="142"/>
                  </a:lnTo>
                  <a:lnTo>
                    <a:pt x="230" y="142"/>
                  </a:lnTo>
                  <a:lnTo>
                    <a:pt x="229" y="140"/>
                  </a:lnTo>
                  <a:lnTo>
                    <a:pt x="229" y="140"/>
                  </a:lnTo>
                  <a:lnTo>
                    <a:pt x="228" y="139"/>
                  </a:lnTo>
                  <a:lnTo>
                    <a:pt x="227" y="138"/>
                  </a:lnTo>
                  <a:lnTo>
                    <a:pt x="227" y="138"/>
                  </a:lnTo>
                  <a:lnTo>
                    <a:pt x="227" y="136"/>
                  </a:lnTo>
                  <a:lnTo>
                    <a:pt x="227" y="136"/>
                  </a:lnTo>
                  <a:lnTo>
                    <a:pt x="227" y="135"/>
                  </a:lnTo>
                  <a:lnTo>
                    <a:pt x="226" y="135"/>
                  </a:lnTo>
                  <a:lnTo>
                    <a:pt x="225" y="136"/>
                  </a:lnTo>
                  <a:lnTo>
                    <a:pt x="225" y="136"/>
                  </a:lnTo>
                  <a:lnTo>
                    <a:pt x="224" y="137"/>
                  </a:lnTo>
                  <a:lnTo>
                    <a:pt x="223" y="138"/>
                  </a:lnTo>
                  <a:lnTo>
                    <a:pt x="222" y="138"/>
                  </a:lnTo>
                  <a:lnTo>
                    <a:pt x="221" y="138"/>
                  </a:lnTo>
                  <a:lnTo>
                    <a:pt x="220" y="139"/>
                  </a:lnTo>
                  <a:lnTo>
                    <a:pt x="220" y="139"/>
                  </a:lnTo>
                  <a:lnTo>
                    <a:pt x="220" y="140"/>
                  </a:lnTo>
                  <a:lnTo>
                    <a:pt x="216" y="142"/>
                  </a:lnTo>
                  <a:lnTo>
                    <a:pt x="215" y="143"/>
                  </a:lnTo>
                  <a:lnTo>
                    <a:pt x="213" y="142"/>
                  </a:lnTo>
                  <a:lnTo>
                    <a:pt x="213" y="142"/>
                  </a:lnTo>
                  <a:lnTo>
                    <a:pt x="213" y="142"/>
                  </a:lnTo>
                  <a:lnTo>
                    <a:pt x="213" y="143"/>
                  </a:lnTo>
                  <a:lnTo>
                    <a:pt x="213" y="147"/>
                  </a:lnTo>
                  <a:lnTo>
                    <a:pt x="213" y="148"/>
                  </a:lnTo>
                  <a:lnTo>
                    <a:pt x="213" y="149"/>
                  </a:lnTo>
                  <a:lnTo>
                    <a:pt x="212" y="149"/>
                  </a:lnTo>
                  <a:lnTo>
                    <a:pt x="209" y="152"/>
                  </a:lnTo>
                  <a:lnTo>
                    <a:pt x="207" y="155"/>
                  </a:lnTo>
                  <a:lnTo>
                    <a:pt x="206" y="156"/>
                  </a:lnTo>
                  <a:lnTo>
                    <a:pt x="203" y="162"/>
                  </a:lnTo>
                  <a:lnTo>
                    <a:pt x="202" y="163"/>
                  </a:lnTo>
                  <a:lnTo>
                    <a:pt x="202" y="164"/>
                  </a:lnTo>
                  <a:lnTo>
                    <a:pt x="202" y="165"/>
                  </a:lnTo>
                  <a:lnTo>
                    <a:pt x="202" y="167"/>
                  </a:lnTo>
                  <a:lnTo>
                    <a:pt x="202" y="168"/>
                  </a:lnTo>
                  <a:lnTo>
                    <a:pt x="203" y="170"/>
                  </a:lnTo>
                  <a:lnTo>
                    <a:pt x="203" y="170"/>
                  </a:lnTo>
                  <a:lnTo>
                    <a:pt x="203" y="170"/>
                  </a:lnTo>
                  <a:lnTo>
                    <a:pt x="203" y="171"/>
                  </a:lnTo>
                  <a:lnTo>
                    <a:pt x="202" y="173"/>
                  </a:lnTo>
                  <a:lnTo>
                    <a:pt x="201" y="174"/>
                  </a:lnTo>
                  <a:lnTo>
                    <a:pt x="202" y="177"/>
                  </a:lnTo>
                  <a:lnTo>
                    <a:pt x="202" y="177"/>
                  </a:lnTo>
                  <a:lnTo>
                    <a:pt x="203" y="177"/>
                  </a:lnTo>
                  <a:lnTo>
                    <a:pt x="203" y="177"/>
                  </a:lnTo>
                  <a:lnTo>
                    <a:pt x="204" y="177"/>
                  </a:lnTo>
                  <a:lnTo>
                    <a:pt x="204" y="177"/>
                  </a:lnTo>
                  <a:lnTo>
                    <a:pt x="204" y="177"/>
                  </a:lnTo>
                  <a:lnTo>
                    <a:pt x="204" y="178"/>
                  </a:lnTo>
                  <a:lnTo>
                    <a:pt x="204" y="178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5" y="180"/>
                  </a:lnTo>
                  <a:lnTo>
                    <a:pt x="205" y="181"/>
                  </a:lnTo>
                  <a:lnTo>
                    <a:pt x="203" y="184"/>
                  </a:lnTo>
                  <a:lnTo>
                    <a:pt x="202" y="184"/>
                  </a:lnTo>
                  <a:lnTo>
                    <a:pt x="202" y="185"/>
                  </a:lnTo>
                  <a:lnTo>
                    <a:pt x="200" y="186"/>
                  </a:lnTo>
                  <a:lnTo>
                    <a:pt x="200" y="187"/>
                  </a:lnTo>
                  <a:lnTo>
                    <a:pt x="199" y="191"/>
                  </a:lnTo>
                  <a:lnTo>
                    <a:pt x="196" y="193"/>
                  </a:lnTo>
                  <a:lnTo>
                    <a:pt x="195" y="194"/>
                  </a:lnTo>
                  <a:lnTo>
                    <a:pt x="193" y="197"/>
                  </a:lnTo>
                  <a:lnTo>
                    <a:pt x="192" y="197"/>
                  </a:lnTo>
                  <a:lnTo>
                    <a:pt x="191" y="197"/>
                  </a:lnTo>
                  <a:lnTo>
                    <a:pt x="190" y="197"/>
                  </a:lnTo>
                  <a:lnTo>
                    <a:pt x="189" y="197"/>
                  </a:lnTo>
                  <a:lnTo>
                    <a:pt x="189" y="197"/>
                  </a:lnTo>
                  <a:lnTo>
                    <a:pt x="187" y="197"/>
                  </a:lnTo>
                  <a:lnTo>
                    <a:pt x="186" y="197"/>
                  </a:lnTo>
                  <a:lnTo>
                    <a:pt x="184" y="197"/>
                  </a:lnTo>
                  <a:lnTo>
                    <a:pt x="183" y="197"/>
                  </a:lnTo>
                  <a:lnTo>
                    <a:pt x="182" y="197"/>
                  </a:lnTo>
                  <a:lnTo>
                    <a:pt x="181" y="198"/>
                  </a:lnTo>
                  <a:lnTo>
                    <a:pt x="180" y="199"/>
                  </a:lnTo>
                  <a:lnTo>
                    <a:pt x="179" y="199"/>
                  </a:lnTo>
                  <a:lnTo>
                    <a:pt x="179" y="199"/>
                  </a:lnTo>
                  <a:lnTo>
                    <a:pt x="178" y="199"/>
                  </a:lnTo>
                  <a:lnTo>
                    <a:pt x="177" y="199"/>
                  </a:lnTo>
                  <a:lnTo>
                    <a:pt x="176" y="200"/>
                  </a:lnTo>
                  <a:lnTo>
                    <a:pt x="176" y="201"/>
                  </a:lnTo>
                  <a:lnTo>
                    <a:pt x="175" y="201"/>
                  </a:lnTo>
                  <a:lnTo>
                    <a:pt x="174" y="202"/>
                  </a:lnTo>
                  <a:lnTo>
                    <a:pt x="174" y="202"/>
                  </a:lnTo>
                  <a:lnTo>
                    <a:pt x="173" y="204"/>
                  </a:lnTo>
                  <a:lnTo>
                    <a:pt x="171" y="206"/>
                  </a:lnTo>
                  <a:lnTo>
                    <a:pt x="170" y="207"/>
                  </a:lnTo>
                  <a:lnTo>
                    <a:pt x="170" y="213"/>
                  </a:lnTo>
                  <a:lnTo>
                    <a:pt x="169" y="214"/>
                  </a:lnTo>
                  <a:lnTo>
                    <a:pt x="168" y="215"/>
                  </a:lnTo>
                  <a:lnTo>
                    <a:pt x="168" y="216"/>
                  </a:lnTo>
                  <a:lnTo>
                    <a:pt x="168" y="217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9" y="220"/>
                  </a:lnTo>
                  <a:lnTo>
                    <a:pt x="170" y="221"/>
                  </a:lnTo>
                  <a:lnTo>
                    <a:pt x="170" y="222"/>
                  </a:lnTo>
                  <a:lnTo>
                    <a:pt x="170" y="223"/>
                  </a:lnTo>
                  <a:lnTo>
                    <a:pt x="170" y="225"/>
                  </a:lnTo>
                  <a:lnTo>
                    <a:pt x="170" y="226"/>
                  </a:lnTo>
                  <a:lnTo>
                    <a:pt x="172" y="229"/>
                  </a:lnTo>
                  <a:lnTo>
                    <a:pt x="172" y="229"/>
                  </a:lnTo>
                  <a:lnTo>
                    <a:pt x="172" y="230"/>
                  </a:lnTo>
                  <a:lnTo>
                    <a:pt x="173" y="230"/>
                  </a:lnTo>
                  <a:lnTo>
                    <a:pt x="174" y="230"/>
                  </a:lnTo>
                  <a:lnTo>
                    <a:pt x="174" y="231"/>
                  </a:lnTo>
                  <a:lnTo>
                    <a:pt x="174" y="231"/>
                  </a:lnTo>
                  <a:lnTo>
                    <a:pt x="173" y="234"/>
                  </a:lnTo>
                  <a:lnTo>
                    <a:pt x="173" y="236"/>
                  </a:lnTo>
                  <a:lnTo>
                    <a:pt x="173" y="237"/>
                  </a:lnTo>
                  <a:lnTo>
                    <a:pt x="172" y="238"/>
                  </a:lnTo>
                  <a:lnTo>
                    <a:pt x="172" y="238"/>
                  </a:lnTo>
                  <a:lnTo>
                    <a:pt x="172" y="238"/>
                  </a:lnTo>
                  <a:lnTo>
                    <a:pt x="171" y="238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69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6" y="239"/>
                  </a:lnTo>
                  <a:lnTo>
                    <a:pt x="165" y="239"/>
                  </a:lnTo>
                  <a:lnTo>
                    <a:pt x="165" y="240"/>
                  </a:lnTo>
                  <a:lnTo>
                    <a:pt x="162" y="244"/>
                  </a:lnTo>
                  <a:lnTo>
                    <a:pt x="162" y="245"/>
                  </a:lnTo>
                  <a:lnTo>
                    <a:pt x="162" y="245"/>
                  </a:lnTo>
                  <a:lnTo>
                    <a:pt x="162" y="246"/>
                  </a:lnTo>
                  <a:lnTo>
                    <a:pt x="162" y="248"/>
                  </a:lnTo>
                  <a:lnTo>
                    <a:pt x="162" y="249"/>
                  </a:lnTo>
                  <a:lnTo>
                    <a:pt x="162" y="250"/>
                  </a:lnTo>
                  <a:lnTo>
                    <a:pt x="163" y="251"/>
                  </a:lnTo>
                  <a:lnTo>
                    <a:pt x="163" y="251"/>
                  </a:lnTo>
                  <a:lnTo>
                    <a:pt x="163" y="252"/>
                  </a:lnTo>
                  <a:lnTo>
                    <a:pt x="163" y="253"/>
                  </a:lnTo>
                  <a:lnTo>
                    <a:pt x="163" y="253"/>
                  </a:lnTo>
                  <a:lnTo>
                    <a:pt x="162" y="259"/>
                  </a:lnTo>
                  <a:lnTo>
                    <a:pt x="159" y="260"/>
                  </a:lnTo>
                  <a:lnTo>
                    <a:pt x="158" y="264"/>
                  </a:lnTo>
                  <a:lnTo>
                    <a:pt x="158" y="265"/>
                  </a:lnTo>
                  <a:lnTo>
                    <a:pt x="158" y="265"/>
                  </a:lnTo>
                  <a:lnTo>
                    <a:pt x="157" y="266"/>
                  </a:lnTo>
                  <a:lnTo>
                    <a:pt x="155" y="266"/>
                  </a:lnTo>
                  <a:lnTo>
                    <a:pt x="154" y="266"/>
                  </a:lnTo>
                  <a:lnTo>
                    <a:pt x="154" y="267"/>
                  </a:lnTo>
                  <a:lnTo>
                    <a:pt x="151" y="267"/>
                  </a:lnTo>
                  <a:lnTo>
                    <a:pt x="151" y="267"/>
                  </a:lnTo>
                  <a:lnTo>
                    <a:pt x="150" y="268"/>
                  </a:lnTo>
                  <a:lnTo>
                    <a:pt x="149" y="269"/>
                  </a:lnTo>
                  <a:lnTo>
                    <a:pt x="147" y="271"/>
                  </a:lnTo>
                  <a:lnTo>
                    <a:pt x="147" y="272"/>
                  </a:lnTo>
                  <a:lnTo>
                    <a:pt x="147" y="273"/>
                  </a:lnTo>
                  <a:lnTo>
                    <a:pt x="147" y="273"/>
                  </a:lnTo>
                  <a:lnTo>
                    <a:pt x="147" y="274"/>
                  </a:lnTo>
                  <a:lnTo>
                    <a:pt x="147" y="274"/>
                  </a:lnTo>
                  <a:lnTo>
                    <a:pt x="148" y="275"/>
                  </a:lnTo>
                  <a:lnTo>
                    <a:pt x="149" y="276"/>
                  </a:lnTo>
                  <a:lnTo>
                    <a:pt x="148" y="276"/>
                  </a:lnTo>
                  <a:lnTo>
                    <a:pt x="148" y="276"/>
                  </a:lnTo>
                  <a:lnTo>
                    <a:pt x="147" y="277"/>
                  </a:lnTo>
                  <a:lnTo>
                    <a:pt x="146" y="277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4" y="280"/>
                  </a:lnTo>
                  <a:lnTo>
                    <a:pt x="144" y="280"/>
                  </a:lnTo>
                  <a:lnTo>
                    <a:pt x="143" y="281"/>
                  </a:lnTo>
                  <a:lnTo>
                    <a:pt x="143" y="281"/>
                  </a:lnTo>
                  <a:lnTo>
                    <a:pt x="142" y="282"/>
                  </a:lnTo>
                  <a:lnTo>
                    <a:pt x="142" y="283"/>
                  </a:lnTo>
                  <a:lnTo>
                    <a:pt x="141" y="285"/>
                  </a:lnTo>
                  <a:lnTo>
                    <a:pt x="140" y="286"/>
                  </a:lnTo>
                  <a:lnTo>
                    <a:pt x="141" y="287"/>
                  </a:lnTo>
                  <a:lnTo>
                    <a:pt x="141" y="287"/>
                  </a:lnTo>
                  <a:lnTo>
                    <a:pt x="142" y="288"/>
                  </a:lnTo>
                  <a:lnTo>
                    <a:pt x="142" y="289"/>
                  </a:lnTo>
                  <a:lnTo>
                    <a:pt x="142" y="289"/>
                  </a:lnTo>
                  <a:lnTo>
                    <a:pt x="141" y="290"/>
                  </a:lnTo>
                  <a:lnTo>
                    <a:pt x="140" y="292"/>
                  </a:lnTo>
                  <a:lnTo>
                    <a:pt x="140" y="293"/>
                  </a:lnTo>
                  <a:lnTo>
                    <a:pt x="139" y="294"/>
                  </a:lnTo>
                  <a:lnTo>
                    <a:pt x="138" y="297"/>
                  </a:lnTo>
                  <a:lnTo>
                    <a:pt x="138" y="300"/>
                  </a:lnTo>
                  <a:lnTo>
                    <a:pt x="137" y="301"/>
                  </a:lnTo>
                  <a:lnTo>
                    <a:pt x="137" y="301"/>
                  </a:lnTo>
                  <a:lnTo>
                    <a:pt x="138" y="303"/>
                  </a:lnTo>
                  <a:lnTo>
                    <a:pt x="138" y="304"/>
                  </a:lnTo>
                  <a:lnTo>
                    <a:pt x="137" y="304"/>
                  </a:lnTo>
                  <a:lnTo>
                    <a:pt x="137" y="306"/>
                  </a:lnTo>
                  <a:lnTo>
                    <a:pt x="137" y="307"/>
                  </a:lnTo>
                  <a:lnTo>
                    <a:pt x="136" y="308"/>
                  </a:lnTo>
                  <a:lnTo>
                    <a:pt x="135" y="308"/>
                  </a:lnTo>
                  <a:lnTo>
                    <a:pt x="134" y="310"/>
                  </a:lnTo>
                  <a:lnTo>
                    <a:pt x="133" y="311"/>
                  </a:lnTo>
                  <a:lnTo>
                    <a:pt x="133" y="311"/>
                  </a:lnTo>
                  <a:lnTo>
                    <a:pt x="131" y="312"/>
                  </a:lnTo>
                  <a:lnTo>
                    <a:pt x="130" y="313"/>
                  </a:lnTo>
                  <a:lnTo>
                    <a:pt x="130" y="314"/>
                  </a:lnTo>
                  <a:lnTo>
                    <a:pt x="130" y="315"/>
                  </a:lnTo>
                  <a:lnTo>
                    <a:pt x="131" y="319"/>
                  </a:lnTo>
                  <a:lnTo>
                    <a:pt x="132" y="321"/>
                  </a:lnTo>
                  <a:lnTo>
                    <a:pt x="132" y="321"/>
                  </a:lnTo>
                  <a:lnTo>
                    <a:pt x="132" y="323"/>
                  </a:lnTo>
                  <a:lnTo>
                    <a:pt x="132" y="324"/>
                  </a:lnTo>
                  <a:lnTo>
                    <a:pt x="133" y="325"/>
                  </a:lnTo>
                  <a:lnTo>
                    <a:pt x="133" y="326"/>
                  </a:lnTo>
                  <a:lnTo>
                    <a:pt x="132" y="327"/>
                  </a:lnTo>
                  <a:lnTo>
                    <a:pt x="132" y="327"/>
                  </a:lnTo>
                  <a:lnTo>
                    <a:pt x="131" y="327"/>
                  </a:lnTo>
                  <a:lnTo>
                    <a:pt x="130" y="328"/>
                  </a:lnTo>
                  <a:lnTo>
                    <a:pt x="131" y="329"/>
                  </a:lnTo>
                  <a:lnTo>
                    <a:pt x="133" y="330"/>
                  </a:lnTo>
                  <a:lnTo>
                    <a:pt x="133" y="331"/>
                  </a:lnTo>
                  <a:lnTo>
                    <a:pt x="133" y="332"/>
                  </a:lnTo>
                  <a:lnTo>
                    <a:pt x="134" y="333"/>
                  </a:lnTo>
                  <a:lnTo>
                    <a:pt x="134" y="333"/>
                  </a:lnTo>
                  <a:lnTo>
                    <a:pt x="133" y="334"/>
                  </a:lnTo>
                  <a:lnTo>
                    <a:pt x="133" y="334"/>
                  </a:lnTo>
                  <a:lnTo>
                    <a:pt x="132" y="334"/>
                  </a:lnTo>
                  <a:lnTo>
                    <a:pt x="131" y="333"/>
                  </a:lnTo>
                  <a:lnTo>
                    <a:pt x="130" y="333"/>
                  </a:lnTo>
                  <a:lnTo>
                    <a:pt x="128" y="334"/>
                  </a:lnTo>
                  <a:lnTo>
                    <a:pt x="127" y="334"/>
                  </a:lnTo>
                  <a:lnTo>
                    <a:pt x="126" y="335"/>
                  </a:lnTo>
                  <a:lnTo>
                    <a:pt x="126" y="335"/>
                  </a:lnTo>
                  <a:lnTo>
                    <a:pt x="125" y="336"/>
                  </a:lnTo>
                  <a:lnTo>
                    <a:pt x="125" y="336"/>
                  </a:lnTo>
                  <a:lnTo>
                    <a:pt x="125" y="337"/>
                  </a:lnTo>
                  <a:lnTo>
                    <a:pt x="125" y="339"/>
                  </a:lnTo>
                  <a:lnTo>
                    <a:pt x="125" y="339"/>
                  </a:lnTo>
                  <a:lnTo>
                    <a:pt x="125" y="340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5" y="342"/>
                  </a:lnTo>
                  <a:lnTo>
                    <a:pt x="125" y="342"/>
                  </a:lnTo>
                  <a:lnTo>
                    <a:pt x="126" y="344"/>
                  </a:lnTo>
                  <a:lnTo>
                    <a:pt x="126" y="344"/>
                  </a:lnTo>
                  <a:lnTo>
                    <a:pt x="127" y="345"/>
                  </a:lnTo>
                  <a:lnTo>
                    <a:pt x="126" y="348"/>
                  </a:lnTo>
                  <a:lnTo>
                    <a:pt x="127" y="349"/>
                  </a:lnTo>
                  <a:lnTo>
                    <a:pt x="128" y="352"/>
                  </a:lnTo>
                  <a:lnTo>
                    <a:pt x="128" y="352"/>
                  </a:lnTo>
                  <a:lnTo>
                    <a:pt x="128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6" y="353"/>
                  </a:lnTo>
                  <a:lnTo>
                    <a:pt x="125" y="353"/>
                  </a:lnTo>
                  <a:lnTo>
                    <a:pt x="123" y="354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21" y="353"/>
                  </a:lnTo>
                  <a:lnTo>
                    <a:pt x="120" y="352"/>
                  </a:lnTo>
                  <a:lnTo>
                    <a:pt x="119" y="351"/>
                  </a:lnTo>
                  <a:lnTo>
                    <a:pt x="116" y="349"/>
                  </a:lnTo>
                  <a:lnTo>
                    <a:pt x="116" y="349"/>
                  </a:lnTo>
                  <a:lnTo>
                    <a:pt x="114" y="347"/>
                  </a:lnTo>
                  <a:lnTo>
                    <a:pt x="114" y="346"/>
                  </a:lnTo>
                  <a:lnTo>
                    <a:pt x="114" y="345"/>
                  </a:lnTo>
                  <a:lnTo>
                    <a:pt x="113" y="345"/>
                  </a:lnTo>
                  <a:lnTo>
                    <a:pt x="110" y="344"/>
                  </a:lnTo>
                  <a:lnTo>
                    <a:pt x="110" y="343"/>
                  </a:lnTo>
                  <a:lnTo>
                    <a:pt x="109" y="342"/>
                  </a:lnTo>
                  <a:lnTo>
                    <a:pt x="108" y="340"/>
                  </a:lnTo>
                  <a:lnTo>
                    <a:pt x="108" y="340"/>
                  </a:lnTo>
                  <a:lnTo>
                    <a:pt x="107" y="339"/>
                  </a:lnTo>
                  <a:lnTo>
                    <a:pt x="106" y="339"/>
                  </a:lnTo>
                  <a:lnTo>
                    <a:pt x="104" y="339"/>
                  </a:lnTo>
                  <a:lnTo>
                    <a:pt x="102" y="340"/>
                  </a:lnTo>
                  <a:lnTo>
                    <a:pt x="102" y="340"/>
                  </a:lnTo>
                  <a:lnTo>
                    <a:pt x="102" y="341"/>
                  </a:lnTo>
                  <a:lnTo>
                    <a:pt x="102" y="341"/>
                  </a:lnTo>
                  <a:lnTo>
                    <a:pt x="101" y="341"/>
                  </a:lnTo>
                  <a:lnTo>
                    <a:pt x="100" y="341"/>
                  </a:lnTo>
                  <a:lnTo>
                    <a:pt x="99" y="340"/>
                  </a:lnTo>
                  <a:lnTo>
                    <a:pt x="99" y="340"/>
                  </a:lnTo>
                  <a:lnTo>
                    <a:pt x="98" y="340"/>
                  </a:lnTo>
                  <a:lnTo>
                    <a:pt x="97" y="341"/>
                  </a:lnTo>
                  <a:lnTo>
                    <a:pt x="96" y="341"/>
                  </a:lnTo>
                  <a:lnTo>
                    <a:pt x="95" y="341"/>
                  </a:lnTo>
                  <a:lnTo>
                    <a:pt x="93" y="344"/>
                  </a:lnTo>
                  <a:lnTo>
                    <a:pt x="92" y="344"/>
                  </a:lnTo>
                  <a:lnTo>
                    <a:pt x="91" y="345"/>
                  </a:lnTo>
                  <a:lnTo>
                    <a:pt x="91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8" y="345"/>
                  </a:lnTo>
                  <a:lnTo>
                    <a:pt x="88" y="345"/>
                  </a:lnTo>
                  <a:lnTo>
                    <a:pt x="86" y="344"/>
                  </a:lnTo>
                  <a:lnTo>
                    <a:pt x="85" y="343"/>
                  </a:lnTo>
                  <a:lnTo>
                    <a:pt x="85" y="344"/>
                  </a:lnTo>
                  <a:lnTo>
                    <a:pt x="84" y="344"/>
                  </a:lnTo>
                  <a:lnTo>
                    <a:pt x="84" y="344"/>
                  </a:lnTo>
                  <a:lnTo>
                    <a:pt x="83" y="345"/>
                  </a:lnTo>
                  <a:lnTo>
                    <a:pt x="83" y="345"/>
                  </a:lnTo>
                  <a:lnTo>
                    <a:pt x="79" y="346"/>
                  </a:lnTo>
                  <a:lnTo>
                    <a:pt x="79" y="346"/>
                  </a:lnTo>
                  <a:lnTo>
                    <a:pt x="78" y="347"/>
                  </a:lnTo>
                  <a:lnTo>
                    <a:pt x="77" y="348"/>
                  </a:lnTo>
                  <a:lnTo>
                    <a:pt x="75" y="350"/>
                  </a:lnTo>
                  <a:lnTo>
                    <a:pt x="75" y="350"/>
                  </a:lnTo>
                  <a:lnTo>
                    <a:pt x="75" y="351"/>
                  </a:lnTo>
                  <a:lnTo>
                    <a:pt x="74" y="351"/>
                  </a:lnTo>
                  <a:lnTo>
                    <a:pt x="74" y="351"/>
                  </a:lnTo>
                  <a:lnTo>
                    <a:pt x="74" y="350"/>
                  </a:lnTo>
                  <a:lnTo>
                    <a:pt x="73" y="350"/>
                  </a:lnTo>
                  <a:lnTo>
                    <a:pt x="73" y="349"/>
                  </a:lnTo>
                  <a:lnTo>
                    <a:pt x="72" y="349"/>
                  </a:lnTo>
                  <a:lnTo>
                    <a:pt x="72" y="349"/>
                  </a:lnTo>
                  <a:lnTo>
                    <a:pt x="71" y="349"/>
                  </a:lnTo>
                  <a:lnTo>
                    <a:pt x="70" y="349"/>
                  </a:lnTo>
                  <a:lnTo>
                    <a:pt x="69" y="349"/>
                  </a:lnTo>
                  <a:lnTo>
                    <a:pt x="68" y="349"/>
                  </a:lnTo>
                  <a:lnTo>
                    <a:pt x="68" y="349"/>
                  </a:lnTo>
                  <a:lnTo>
                    <a:pt x="67" y="349"/>
                  </a:lnTo>
                  <a:lnTo>
                    <a:pt x="67" y="349"/>
                  </a:lnTo>
                  <a:lnTo>
                    <a:pt x="67" y="349"/>
                  </a:lnTo>
                  <a:lnTo>
                    <a:pt x="67" y="351"/>
                  </a:lnTo>
                  <a:lnTo>
                    <a:pt x="67" y="353"/>
                  </a:lnTo>
                  <a:lnTo>
                    <a:pt x="66" y="353"/>
                  </a:lnTo>
                  <a:lnTo>
                    <a:pt x="66" y="353"/>
                  </a:lnTo>
                  <a:lnTo>
                    <a:pt x="65" y="354"/>
                  </a:lnTo>
                  <a:lnTo>
                    <a:pt x="65" y="354"/>
                  </a:lnTo>
                  <a:lnTo>
                    <a:pt x="63" y="353"/>
                  </a:lnTo>
                  <a:lnTo>
                    <a:pt x="63" y="353"/>
                  </a:lnTo>
                  <a:lnTo>
                    <a:pt x="63" y="353"/>
                  </a:lnTo>
                  <a:lnTo>
                    <a:pt x="62" y="352"/>
                  </a:lnTo>
                  <a:lnTo>
                    <a:pt x="62" y="351"/>
                  </a:lnTo>
                  <a:lnTo>
                    <a:pt x="61" y="351"/>
                  </a:lnTo>
                  <a:lnTo>
                    <a:pt x="61" y="351"/>
                  </a:lnTo>
                  <a:lnTo>
                    <a:pt x="60" y="351"/>
                  </a:lnTo>
                  <a:lnTo>
                    <a:pt x="58" y="353"/>
                  </a:lnTo>
                  <a:lnTo>
                    <a:pt x="58" y="353"/>
                  </a:lnTo>
                  <a:lnTo>
                    <a:pt x="56" y="353"/>
                  </a:lnTo>
                  <a:lnTo>
                    <a:pt x="55" y="353"/>
                  </a:lnTo>
                  <a:lnTo>
                    <a:pt x="53" y="353"/>
                  </a:lnTo>
                  <a:lnTo>
                    <a:pt x="53" y="354"/>
                  </a:lnTo>
                  <a:lnTo>
                    <a:pt x="52" y="354"/>
                  </a:lnTo>
                  <a:lnTo>
                    <a:pt x="52" y="355"/>
                  </a:lnTo>
                  <a:lnTo>
                    <a:pt x="51" y="356"/>
                  </a:lnTo>
                  <a:lnTo>
                    <a:pt x="50" y="356"/>
                  </a:lnTo>
                  <a:lnTo>
                    <a:pt x="50" y="356"/>
                  </a:lnTo>
                  <a:lnTo>
                    <a:pt x="49" y="356"/>
                  </a:lnTo>
                  <a:lnTo>
                    <a:pt x="49" y="356"/>
                  </a:lnTo>
                  <a:lnTo>
                    <a:pt x="48" y="356"/>
                  </a:lnTo>
                  <a:lnTo>
                    <a:pt x="47" y="356"/>
                  </a:lnTo>
                  <a:lnTo>
                    <a:pt x="47" y="356"/>
                  </a:lnTo>
                  <a:lnTo>
                    <a:pt x="46" y="355"/>
                  </a:lnTo>
                  <a:lnTo>
                    <a:pt x="46" y="353"/>
                  </a:lnTo>
                  <a:lnTo>
                    <a:pt x="46" y="353"/>
                  </a:lnTo>
                  <a:lnTo>
                    <a:pt x="45" y="352"/>
                  </a:lnTo>
                  <a:lnTo>
                    <a:pt x="43" y="351"/>
                  </a:lnTo>
                  <a:lnTo>
                    <a:pt x="41" y="350"/>
                  </a:lnTo>
                  <a:lnTo>
                    <a:pt x="41" y="350"/>
                  </a:lnTo>
                  <a:lnTo>
                    <a:pt x="40" y="349"/>
                  </a:lnTo>
                  <a:lnTo>
                    <a:pt x="39" y="348"/>
                  </a:lnTo>
                  <a:lnTo>
                    <a:pt x="39" y="348"/>
                  </a:lnTo>
                  <a:lnTo>
                    <a:pt x="39" y="348"/>
                  </a:lnTo>
                  <a:lnTo>
                    <a:pt x="37" y="348"/>
                  </a:lnTo>
                  <a:lnTo>
                    <a:pt x="35" y="347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5" y="345"/>
                  </a:lnTo>
                  <a:lnTo>
                    <a:pt x="35" y="345"/>
                  </a:lnTo>
                  <a:lnTo>
                    <a:pt x="36" y="344"/>
                  </a:lnTo>
                  <a:lnTo>
                    <a:pt x="40" y="342"/>
                  </a:lnTo>
                  <a:lnTo>
                    <a:pt x="41" y="342"/>
                  </a:lnTo>
                  <a:lnTo>
                    <a:pt x="42" y="341"/>
                  </a:lnTo>
                  <a:lnTo>
                    <a:pt x="43" y="339"/>
                  </a:lnTo>
                  <a:lnTo>
                    <a:pt x="44" y="338"/>
                  </a:lnTo>
                  <a:lnTo>
                    <a:pt x="44" y="336"/>
                  </a:lnTo>
                  <a:lnTo>
                    <a:pt x="45" y="336"/>
                  </a:lnTo>
                  <a:lnTo>
                    <a:pt x="46" y="335"/>
                  </a:lnTo>
                  <a:lnTo>
                    <a:pt x="46" y="334"/>
                  </a:lnTo>
                  <a:lnTo>
                    <a:pt x="46" y="333"/>
                  </a:lnTo>
                  <a:lnTo>
                    <a:pt x="47" y="332"/>
                  </a:lnTo>
                  <a:lnTo>
                    <a:pt x="47" y="332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48" y="328"/>
                  </a:lnTo>
                  <a:lnTo>
                    <a:pt x="48" y="327"/>
                  </a:lnTo>
                  <a:lnTo>
                    <a:pt x="48" y="327"/>
                  </a:lnTo>
                  <a:lnTo>
                    <a:pt x="49" y="327"/>
                  </a:lnTo>
                  <a:lnTo>
                    <a:pt x="50" y="326"/>
                  </a:lnTo>
                  <a:lnTo>
                    <a:pt x="50" y="326"/>
                  </a:lnTo>
                  <a:lnTo>
                    <a:pt x="51" y="325"/>
                  </a:lnTo>
                  <a:lnTo>
                    <a:pt x="52" y="325"/>
                  </a:lnTo>
                  <a:lnTo>
                    <a:pt x="52" y="325"/>
                  </a:lnTo>
                  <a:lnTo>
                    <a:pt x="54" y="323"/>
                  </a:lnTo>
                  <a:lnTo>
                    <a:pt x="56" y="322"/>
                  </a:lnTo>
                  <a:lnTo>
                    <a:pt x="57" y="322"/>
                  </a:lnTo>
                  <a:lnTo>
                    <a:pt x="58" y="322"/>
                  </a:lnTo>
                  <a:lnTo>
                    <a:pt x="60" y="321"/>
                  </a:lnTo>
                  <a:lnTo>
                    <a:pt x="61" y="321"/>
                  </a:lnTo>
                  <a:lnTo>
                    <a:pt x="61" y="320"/>
                  </a:lnTo>
                  <a:lnTo>
                    <a:pt x="63" y="319"/>
                  </a:lnTo>
                  <a:lnTo>
                    <a:pt x="63" y="319"/>
                  </a:lnTo>
                  <a:lnTo>
                    <a:pt x="64" y="318"/>
                  </a:lnTo>
                  <a:lnTo>
                    <a:pt x="66" y="318"/>
                  </a:lnTo>
                  <a:lnTo>
                    <a:pt x="67" y="318"/>
                  </a:lnTo>
                  <a:lnTo>
                    <a:pt x="67" y="318"/>
                  </a:lnTo>
                  <a:lnTo>
                    <a:pt x="67" y="317"/>
                  </a:lnTo>
                  <a:lnTo>
                    <a:pt x="67" y="317"/>
                  </a:lnTo>
                  <a:lnTo>
                    <a:pt x="67" y="316"/>
                  </a:lnTo>
                  <a:lnTo>
                    <a:pt x="65" y="316"/>
                  </a:lnTo>
                  <a:lnTo>
                    <a:pt x="64" y="315"/>
                  </a:lnTo>
                  <a:lnTo>
                    <a:pt x="64" y="315"/>
                  </a:lnTo>
                  <a:lnTo>
                    <a:pt x="64" y="315"/>
                  </a:lnTo>
                  <a:lnTo>
                    <a:pt x="66" y="309"/>
                  </a:lnTo>
                  <a:lnTo>
                    <a:pt x="66" y="309"/>
                  </a:lnTo>
                  <a:lnTo>
                    <a:pt x="66" y="308"/>
                  </a:lnTo>
                  <a:lnTo>
                    <a:pt x="66" y="308"/>
                  </a:lnTo>
                  <a:lnTo>
                    <a:pt x="65" y="307"/>
                  </a:lnTo>
                  <a:lnTo>
                    <a:pt x="65" y="307"/>
                  </a:lnTo>
                  <a:lnTo>
                    <a:pt x="64" y="306"/>
                  </a:lnTo>
                  <a:lnTo>
                    <a:pt x="61" y="305"/>
                  </a:lnTo>
                  <a:lnTo>
                    <a:pt x="60" y="305"/>
                  </a:lnTo>
                  <a:lnTo>
                    <a:pt x="60" y="304"/>
                  </a:lnTo>
                  <a:lnTo>
                    <a:pt x="59" y="303"/>
                  </a:lnTo>
                  <a:lnTo>
                    <a:pt x="58" y="302"/>
                  </a:lnTo>
                  <a:lnTo>
                    <a:pt x="58" y="302"/>
                  </a:lnTo>
                  <a:lnTo>
                    <a:pt x="58" y="301"/>
                  </a:lnTo>
                  <a:lnTo>
                    <a:pt x="58" y="300"/>
                  </a:lnTo>
                  <a:lnTo>
                    <a:pt x="57" y="299"/>
                  </a:lnTo>
                  <a:lnTo>
                    <a:pt x="56" y="299"/>
                  </a:lnTo>
                  <a:lnTo>
                    <a:pt x="55" y="299"/>
                  </a:lnTo>
                  <a:lnTo>
                    <a:pt x="55" y="299"/>
                  </a:lnTo>
                  <a:lnTo>
                    <a:pt x="54" y="300"/>
                  </a:lnTo>
                  <a:lnTo>
                    <a:pt x="53" y="301"/>
                  </a:lnTo>
                  <a:lnTo>
                    <a:pt x="53" y="301"/>
                  </a:lnTo>
                  <a:lnTo>
                    <a:pt x="53" y="301"/>
                  </a:lnTo>
                  <a:lnTo>
                    <a:pt x="53" y="301"/>
                  </a:lnTo>
                  <a:lnTo>
                    <a:pt x="52" y="301"/>
                  </a:lnTo>
                  <a:lnTo>
                    <a:pt x="51" y="301"/>
                  </a:lnTo>
                  <a:lnTo>
                    <a:pt x="50" y="301"/>
                  </a:lnTo>
                  <a:lnTo>
                    <a:pt x="49" y="301"/>
                  </a:lnTo>
                  <a:lnTo>
                    <a:pt x="49" y="301"/>
                  </a:lnTo>
                  <a:lnTo>
                    <a:pt x="48" y="302"/>
                  </a:lnTo>
                  <a:lnTo>
                    <a:pt x="47" y="304"/>
                  </a:lnTo>
                  <a:lnTo>
                    <a:pt x="46" y="305"/>
                  </a:lnTo>
                  <a:lnTo>
                    <a:pt x="46" y="305"/>
                  </a:lnTo>
                  <a:lnTo>
                    <a:pt x="44" y="305"/>
                  </a:lnTo>
                  <a:lnTo>
                    <a:pt x="43" y="306"/>
                  </a:lnTo>
                  <a:lnTo>
                    <a:pt x="42" y="307"/>
                  </a:lnTo>
                  <a:lnTo>
                    <a:pt x="42" y="307"/>
                  </a:lnTo>
                  <a:lnTo>
                    <a:pt x="41" y="307"/>
                  </a:lnTo>
                  <a:lnTo>
                    <a:pt x="40" y="307"/>
                  </a:lnTo>
                  <a:lnTo>
                    <a:pt x="39" y="307"/>
                  </a:lnTo>
                  <a:lnTo>
                    <a:pt x="37" y="307"/>
                  </a:lnTo>
                  <a:lnTo>
                    <a:pt x="35" y="307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2" y="306"/>
                  </a:lnTo>
                  <a:lnTo>
                    <a:pt x="32" y="306"/>
                  </a:lnTo>
                  <a:lnTo>
                    <a:pt x="31" y="306"/>
                  </a:lnTo>
                  <a:lnTo>
                    <a:pt x="29" y="308"/>
                  </a:lnTo>
                  <a:lnTo>
                    <a:pt x="27" y="308"/>
                  </a:lnTo>
                  <a:lnTo>
                    <a:pt x="27" y="308"/>
                  </a:lnTo>
                  <a:lnTo>
                    <a:pt x="26" y="308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7"/>
                  </a:lnTo>
                  <a:lnTo>
                    <a:pt x="25" y="306"/>
                  </a:lnTo>
                  <a:lnTo>
                    <a:pt x="26" y="305"/>
                  </a:lnTo>
                  <a:lnTo>
                    <a:pt x="26" y="304"/>
                  </a:lnTo>
                  <a:lnTo>
                    <a:pt x="26" y="304"/>
                  </a:lnTo>
                  <a:lnTo>
                    <a:pt x="26" y="302"/>
                  </a:lnTo>
                  <a:lnTo>
                    <a:pt x="26" y="301"/>
                  </a:lnTo>
                  <a:lnTo>
                    <a:pt x="25" y="301"/>
                  </a:lnTo>
                  <a:lnTo>
                    <a:pt x="25" y="301"/>
                  </a:lnTo>
                  <a:lnTo>
                    <a:pt x="26" y="299"/>
                  </a:lnTo>
                  <a:lnTo>
                    <a:pt x="26" y="299"/>
                  </a:lnTo>
                  <a:lnTo>
                    <a:pt x="26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9"/>
                  </a:lnTo>
                  <a:lnTo>
                    <a:pt x="24" y="299"/>
                  </a:lnTo>
                  <a:lnTo>
                    <a:pt x="22" y="297"/>
                  </a:lnTo>
                  <a:lnTo>
                    <a:pt x="21" y="297"/>
                  </a:lnTo>
                  <a:lnTo>
                    <a:pt x="21" y="297"/>
                  </a:lnTo>
                  <a:lnTo>
                    <a:pt x="21" y="294"/>
                  </a:lnTo>
                  <a:lnTo>
                    <a:pt x="21" y="293"/>
                  </a:lnTo>
                  <a:lnTo>
                    <a:pt x="23" y="292"/>
                  </a:lnTo>
                  <a:lnTo>
                    <a:pt x="24" y="290"/>
                  </a:lnTo>
                  <a:lnTo>
                    <a:pt x="24" y="289"/>
                  </a:lnTo>
                  <a:lnTo>
                    <a:pt x="24" y="288"/>
                  </a:lnTo>
                  <a:lnTo>
                    <a:pt x="24" y="288"/>
                  </a:lnTo>
                  <a:lnTo>
                    <a:pt x="23" y="287"/>
                  </a:lnTo>
                  <a:lnTo>
                    <a:pt x="23" y="286"/>
                  </a:lnTo>
                  <a:lnTo>
                    <a:pt x="21" y="285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9" y="282"/>
                  </a:lnTo>
                  <a:lnTo>
                    <a:pt x="19" y="280"/>
                  </a:lnTo>
                  <a:lnTo>
                    <a:pt x="19" y="280"/>
                  </a:lnTo>
                  <a:lnTo>
                    <a:pt x="19" y="279"/>
                  </a:lnTo>
                  <a:lnTo>
                    <a:pt x="19" y="278"/>
                  </a:lnTo>
                  <a:lnTo>
                    <a:pt x="21" y="275"/>
                  </a:lnTo>
                  <a:lnTo>
                    <a:pt x="23" y="273"/>
                  </a:lnTo>
                  <a:lnTo>
                    <a:pt x="23" y="271"/>
                  </a:lnTo>
                  <a:lnTo>
                    <a:pt x="24" y="270"/>
                  </a:lnTo>
                  <a:lnTo>
                    <a:pt x="25" y="269"/>
                  </a:lnTo>
                  <a:lnTo>
                    <a:pt x="25" y="268"/>
                  </a:lnTo>
                  <a:lnTo>
                    <a:pt x="25" y="267"/>
                  </a:lnTo>
                  <a:lnTo>
                    <a:pt x="26" y="266"/>
                  </a:lnTo>
                  <a:lnTo>
                    <a:pt x="25" y="263"/>
                  </a:lnTo>
                  <a:lnTo>
                    <a:pt x="25" y="260"/>
                  </a:lnTo>
                  <a:lnTo>
                    <a:pt x="26" y="260"/>
                  </a:lnTo>
                  <a:lnTo>
                    <a:pt x="26" y="259"/>
                  </a:lnTo>
                  <a:lnTo>
                    <a:pt x="27" y="258"/>
                  </a:lnTo>
                  <a:lnTo>
                    <a:pt x="28" y="257"/>
                  </a:lnTo>
                  <a:lnTo>
                    <a:pt x="28" y="257"/>
                  </a:lnTo>
                  <a:lnTo>
                    <a:pt x="30" y="257"/>
                  </a:lnTo>
                  <a:lnTo>
                    <a:pt x="30" y="256"/>
                  </a:lnTo>
                  <a:lnTo>
                    <a:pt x="31" y="256"/>
                  </a:lnTo>
                  <a:lnTo>
                    <a:pt x="31" y="255"/>
                  </a:lnTo>
                  <a:lnTo>
                    <a:pt x="31" y="255"/>
                  </a:lnTo>
                  <a:lnTo>
                    <a:pt x="32" y="254"/>
                  </a:lnTo>
                  <a:lnTo>
                    <a:pt x="34" y="253"/>
                  </a:lnTo>
                  <a:lnTo>
                    <a:pt x="35" y="253"/>
                  </a:lnTo>
                  <a:lnTo>
                    <a:pt x="36" y="253"/>
                  </a:lnTo>
                  <a:lnTo>
                    <a:pt x="37" y="252"/>
                  </a:lnTo>
                  <a:lnTo>
                    <a:pt x="37" y="251"/>
                  </a:lnTo>
                  <a:lnTo>
                    <a:pt x="37" y="250"/>
                  </a:lnTo>
                  <a:lnTo>
                    <a:pt x="37" y="250"/>
                  </a:lnTo>
                  <a:lnTo>
                    <a:pt x="36" y="249"/>
                  </a:lnTo>
                  <a:lnTo>
                    <a:pt x="35" y="249"/>
                  </a:lnTo>
                  <a:lnTo>
                    <a:pt x="35" y="248"/>
                  </a:lnTo>
                  <a:lnTo>
                    <a:pt x="34" y="248"/>
                  </a:lnTo>
                  <a:lnTo>
                    <a:pt x="34" y="248"/>
                  </a:lnTo>
                  <a:lnTo>
                    <a:pt x="33" y="248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1" y="249"/>
                  </a:lnTo>
                  <a:lnTo>
                    <a:pt x="28" y="251"/>
                  </a:lnTo>
                  <a:lnTo>
                    <a:pt x="28" y="251"/>
                  </a:lnTo>
                  <a:lnTo>
                    <a:pt x="27" y="252"/>
                  </a:lnTo>
                  <a:lnTo>
                    <a:pt x="26" y="251"/>
                  </a:lnTo>
                  <a:lnTo>
                    <a:pt x="26" y="251"/>
                  </a:lnTo>
                  <a:lnTo>
                    <a:pt x="25" y="250"/>
                  </a:lnTo>
                  <a:lnTo>
                    <a:pt x="25" y="250"/>
                  </a:lnTo>
                  <a:lnTo>
                    <a:pt x="24" y="251"/>
                  </a:lnTo>
                  <a:lnTo>
                    <a:pt x="24" y="252"/>
                  </a:lnTo>
                  <a:lnTo>
                    <a:pt x="23" y="252"/>
                  </a:lnTo>
                  <a:lnTo>
                    <a:pt x="22" y="252"/>
                  </a:lnTo>
                  <a:lnTo>
                    <a:pt x="21" y="252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1" y="249"/>
                  </a:lnTo>
                  <a:lnTo>
                    <a:pt x="25" y="246"/>
                  </a:lnTo>
                  <a:lnTo>
                    <a:pt x="25" y="245"/>
                  </a:lnTo>
                  <a:lnTo>
                    <a:pt x="25" y="244"/>
                  </a:lnTo>
                  <a:lnTo>
                    <a:pt x="25" y="243"/>
                  </a:lnTo>
                  <a:lnTo>
                    <a:pt x="25" y="240"/>
                  </a:lnTo>
                  <a:lnTo>
                    <a:pt x="25" y="239"/>
                  </a:lnTo>
                  <a:lnTo>
                    <a:pt x="25" y="238"/>
                  </a:lnTo>
                  <a:lnTo>
                    <a:pt x="26" y="237"/>
                  </a:lnTo>
                  <a:lnTo>
                    <a:pt x="26" y="236"/>
                  </a:lnTo>
                  <a:lnTo>
                    <a:pt x="28" y="234"/>
                  </a:lnTo>
                  <a:lnTo>
                    <a:pt x="29" y="233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9"/>
                  </a:lnTo>
                  <a:lnTo>
                    <a:pt x="30" y="227"/>
                  </a:lnTo>
                  <a:lnTo>
                    <a:pt x="30" y="225"/>
                  </a:lnTo>
                  <a:lnTo>
                    <a:pt x="30" y="225"/>
                  </a:lnTo>
                  <a:lnTo>
                    <a:pt x="29" y="225"/>
                  </a:lnTo>
                  <a:lnTo>
                    <a:pt x="27" y="225"/>
                  </a:lnTo>
                  <a:lnTo>
                    <a:pt x="26" y="225"/>
                  </a:lnTo>
                  <a:lnTo>
                    <a:pt x="25" y="225"/>
                  </a:lnTo>
                  <a:lnTo>
                    <a:pt x="25" y="224"/>
                  </a:lnTo>
                  <a:lnTo>
                    <a:pt x="25" y="224"/>
                  </a:lnTo>
                  <a:lnTo>
                    <a:pt x="25" y="224"/>
                  </a:lnTo>
                  <a:lnTo>
                    <a:pt x="23" y="223"/>
                  </a:lnTo>
                  <a:lnTo>
                    <a:pt x="22" y="222"/>
                  </a:lnTo>
                  <a:lnTo>
                    <a:pt x="19" y="222"/>
                  </a:lnTo>
                  <a:lnTo>
                    <a:pt x="19" y="222"/>
                  </a:lnTo>
                  <a:lnTo>
                    <a:pt x="18" y="222"/>
                  </a:lnTo>
                  <a:lnTo>
                    <a:pt x="18" y="221"/>
                  </a:lnTo>
                  <a:lnTo>
                    <a:pt x="18" y="220"/>
                  </a:lnTo>
                  <a:lnTo>
                    <a:pt x="17" y="218"/>
                  </a:lnTo>
                  <a:lnTo>
                    <a:pt x="16" y="211"/>
                  </a:lnTo>
                  <a:lnTo>
                    <a:pt x="15" y="210"/>
                  </a:lnTo>
                  <a:lnTo>
                    <a:pt x="16" y="208"/>
                  </a:lnTo>
                  <a:lnTo>
                    <a:pt x="17" y="207"/>
                  </a:lnTo>
                  <a:lnTo>
                    <a:pt x="18" y="207"/>
                  </a:lnTo>
                  <a:lnTo>
                    <a:pt x="18" y="206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3"/>
                  </a:lnTo>
                  <a:lnTo>
                    <a:pt x="18" y="202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199"/>
                  </a:lnTo>
                  <a:lnTo>
                    <a:pt x="17" y="199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4" y="196"/>
                  </a:lnTo>
                  <a:lnTo>
                    <a:pt x="14" y="195"/>
                  </a:lnTo>
                  <a:lnTo>
                    <a:pt x="13" y="193"/>
                  </a:lnTo>
                  <a:lnTo>
                    <a:pt x="13" y="193"/>
                  </a:lnTo>
                  <a:lnTo>
                    <a:pt x="13" y="192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1" y="193"/>
                  </a:lnTo>
                  <a:lnTo>
                    <a:pt x="11" y="193"/>
                  </a:lnTo>
                  <a:lnTo>
                    <a:pt x="11" y="192"/>
                  </a:lnTo>
                  <a:lnTo>
                    <a:pt x="11" y="192"/>
                  </a:lnTo>
                  <a:lnTo>
                    <a:pt x="11" y="189"/>
                  </a:lnTo>
                  <a:lnTo>
                    <a:pt x="11" y="189"/>
                  </a:lnTo>
                  <a:lnTo>
                    <a:pt x="11" y="188"/>
                  </a:lnTo>
                  <a:lnTo>
                    <a:pt x="12" y="187"/>
                  </a:lnTo>
                  <a:lnTo>
                    <a:pt x="14" y="184"/>
                  </a:lnTo>
                  <a:lnTo>
                    <a:pt x="15" y="184"/>
                  </a:lnTo>
                  <a:lnTo>
                    <a:pt x="16" y="181"/>
                  </a:lnTo>
                  <a:lnTo>
                    <a:pt x="17" y="180"/>
                  </a:lnTo>
                  <a:lnTo>
                    <a:pt x="17" y="178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5" y="176"/>
                  </a:lnTo>
                  <a:lnTo>
                    <a:pt x="14" y="175"/>
                  </a:lnTo>
                  <a:lnTo>
                    <a:pt x="13" y="175"/>
                  </a:lnTo>
                  <a:lnTo>
                    <a:pt x="12" y="175"/>
                  </a:lnTo>
                  <a:lnTo>
                    <a:pt x="11" y="175"/>
                  </a:lnTo>
                  <a:lnTo>
                    <a:pt x="11" y="175"/>
                  </a:lnTo>
                  <a:lnTo>
                    <a:pt x="10" y="176"/>
                  </a:lnTo>
                  <a:lnTo>
                    <a:pt x="9" y="177"/>
                  </a:lnTo>
                  <a:lnTo>
                    <a:pt x="8" y="177"/>
                  </a:lnTo>
                  <a:lnTo>
                    <a:pt x="7" y="177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4" y="176"/>
                  </a:lnTo>
                  <a:lnTo>
                    <a:pt x="2" y="175"/>
                  </a:lnTo>
                  <a:lnTo>
                    <a:pt x="2" y="175"/>
                  </a:lnTo>
                  <a:lnTo>
                    <a:pt x="2" y="173"/>
                  </a:lnTo>
                  <a:lnTo>
                    <a:pt x="2" y="171"/>
                  </a:lnTo>
                  <a:lnTo>
                    <a:pt x="1" y="169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1" y="159"/>
                  </a:lnTo>
                  <a:lnTo>
                    <a:pt x="2" y="157"/>
                  </a:lnTo>
                  <a:lnTo>
                    <a:pt x="3" y="154"/>
                  </a:lnTo>
                  <a:lnTo>
                    <a:pt x="4" y="151"/>
                  </a:lnTo>
                  <a:lnTo>
                    <a:pt x="4" y="150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8" y="146"/>
                  </a:lnTo>
                  <a:lnTo>
                    <a:pt x="8" y="145"/>
                  </a:lnTo>
                  <a:lnTo>
                    <a:pt x="9" y="144"/>
                  </a:lnTo>
                  <a:lnTo>
                    <a:pt x="9" y="142"/>
                  </a:lnTo>
                  <a:lnTo>
                    <a:pt x="8" y="139"/>
                  </a:lnTo>
                  <a:lnTo>
                    <a:pt x="8" y="138"/>
                  </a:lnTo>
                  <a:lnTo>
                    <a:pt x="9" y="136"/>
                  </a:lnTo>
                  <a:lnTo>
                    <a:pt x="10" y="135"/>
                  </a:lnTo>
                  <a:lnTo>
                    <a:pt x="10" y="135"/>
                  </a:lnTo>
                  <a:lnTo>
                    <a:pt x="11" y="135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4" y="134"/>
                  </a:lnTo>
                  <a:lnTo>
                    <a:pt x="15" y="134"/>
                  </a:lnTo>
                  <a:lnTo>
                    <a:pt x="16" y="134"/>
                  </a:lnTo>
                  <a:lnTo>
                    <a:pt x="18" y="133"/>
                  </a:lnTo>
                  <a:lnTo>
                    <a:pt x="20" y="133"/>
                  </a:lnTo>
                  <a:lnTo>
                    <a:pt x="25" y="129"/>
                  </a:lnTo>
                  <a:lnTo>
                    <a:pt x="25" y="128"/>
                  </a:lnTo>
                  <a:lnTo>
                    <a:pt x="25" y="128"/>
                  </a:lnTo>
                  <a:lnTo>
                    <a:pt x="25" y="127"/>
                  </a:lnTo>
                  <a:lnTo>
                    <a:pt x="26" y="126"/>
                  </a:lnTo>
                  <a:lnTo>
                    <a:pt x="26" y="124"/>
                  </a:lnTo>
                  <a:lnTo>
                    <a:pt x="26" y="123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9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19"/>
                  </a:lnTo>
                  <a:lnTo>
                    <a:pt x="30" y="118"/>
                  </a:lnTo>
                  <a:lnTo>
                    <a:pt x="30" y="117"/>
                  </a:lnTo>
                  <a:lnTo>
                    <a:pt x="33" y="116"/>
                  </a:lnTo>
                  <a:lnTo>
                    <a:pt x="34" y="115"/>
                  </a:lnTo>
                  <a:lnTo>
                    <a:pt x="35" y="115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7" y="114"/>
                  </a:lnTo>
                  <a:lnTo>
                    <a:pt x="38" y="111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39" y="108"/>
                  </a:lnTo>
                  <a:lnTo>
                    <a:pt x="38" y="108"/>
                  </a:lnTo>
                  <a:lnTo>
                    <a:pt x="38" y="107"/>
                  </a:lnTo>
                  <a:lnTo>
                    <a:pt x="37" y="107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5"/>
                  </a:lnTo>
                  <a:lnTo>
                    <a:pt x="35" y="104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3" y="101"/>
                  </a:lnTo>
                  <a:lnTo>
                    <a:pt x="32" y="101"/>
                  </a:lnTo>
                  <a:lnTo>
                    <a:pt x="32" y="101"/>
                  </a:lnTo>
                  <a:lnTo>
                    <a:pt x="31" y="100"/>
                  </a:lnTo>
                  <a:lnTo>
                    <a:pt x="30" y="98"/>
                  </a:lnTo>
                  <a:lnTo>
                    <a:pt x="28" y="98"/>
                  </a:lnTo>
                  <a:lnTo>
                    <a:pt x="31" y="95"/>
                  </a:lnTo>
                  <a:lnTo>
                    <a:pt x="32" y="94"/>
                  </a:lnTo>
                  <a:lnTo>
                    <a:pt x="32" y="93"/>
                  </a:lnTo>
                  <a:lnTo>
                    <a:pt x="32" y="90"/>
                  </a:lnTo>
                  <a:lnTo>
                    <a:pt x="32" y="89"/>
                  </a:lnTo>
                  <a:lnTo>
                    <a:pt x="32" y="88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8" y="78"/>
                  </a:lnTo>
                  <a:lnTo>
                    <a:pt x="27" y="77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3" y="73"/>
                  </a:lnTo>
                  <a:lnTo>
                    <a:pt x="22" y="73"/>
                  </a:lnTo>
                  <a:lnTo>
                    <a:pt x="21" y="73"/>
                  </a:lnTo>
                  <a:lnTo>
                    <a:pt x="20" y="73"/>
                  </a:lnTo>
                  <a:lnTo>
                    <a:pt x="19" y="72"/>
                  </a:lnTo>
                  <a:lnTo>
                    <a:pt x="19" y="71"/>
                  </a:lnTo>
                  <a:lnTo>
                    <a:pt x="19" y="70"/>
                  </a:lnTo>
                  <a:lnTo>
                    <a:pt x="19" y="65"/>
                  </a:lnTo>
                  <a:lnTo>
                    <a:pt x="25" y="59"/>
                  </a:lnTo>
                  <a:lnTo>
                    <a:pt x="28" y="56"/>
                  </a:lnTo>
                  <a:lnTo>
                    <a:pt x="30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7" y="54"/>
                  </a:lnTo>
                  <a:lnTo>
                    <a:pt x="38" y="53"/>
                  </a:lnTo>
                  <a:lnTo>
                    <a:pt x="39" y="53"/>
                  </a:lnTo>
                  <a:lnTo>
                    <a:pt x="39" y="53"/>
                  </a:lnTo>
                  <a:lnTo>
                    <a:pt x="39" y="52"/>
                  </a:lnTo>
                  <a:lnTo>
                    <a:pt x="39" y="51"/>
                  </a:lnTo>
                  <a:lnTo>
                    <a:pt x="39" y="50"/>
                  </a:lnTo>
                  <a:lnTo>
                    <a:pt x="39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40" y="46"/>
                  </a:lnTo>
                  <a:lnTo>
                    <a:pt x="41" y="45"/>
                  </a:lnTo>
                  <a:lnTo>
                    <a:pt x="41" y="45"/>
                  </a:lnTo>
                  <a:lnTo>
                    <a:pt x="42" y="45"/>
                  </a:lnTo>
                  <a:lnTo>
                    <a:pt x="42" y="45"/>
                  </a:lnTo>
                  <a:lnTo>
                    <a:pt x="43" y="46"/>
                  </a:lnTo>
                  <a:lnTo>
                    <a:pt x="44" y="47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8"/>
                  </a:lnTo>
                  <a:lnTo>
                    <a:pt x="46" y="47"/>
                  </a:lnTo>
                  <a:lnTo>
                    <a:pt x="48" y="4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50" y="48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8"/>
                  </a:lnTo>
                  <a:lnTo>
                    <a:pt x="61" y="45"/>
                  </a:lnTo>
                  <a:lnTo>
                    <a:pt x="64" y="44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7" y="44"/>
                  </a:lnTo>
                  <a:lnTo>
                    <a:pt x="67" y="45"/>
                  </a:lnTo>
                  <a:lnTo>
                    <a:pt x="67" y="45"/>
                  </a:lnTo>
                  <a:lnTo>
                    <a:pt x="67" y="45"/>
                  </a:lnTo>
                  <a:lnTo>
                    <a:pt x="68" y="45"/>
                  </a:lnTo>
                  <a:lnTo>
                    <a:pt x="69" y="45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72" y="44"/>
                  </a:lnTo>
                  <a:lnTo>
                    <a:pt x="72" y="42"/>
                  </a:lnTo>
                  <a:lnTo>
                    <a:pt x="73" y="40"/>
                  </a:lnTo>
                  <a:lnTo>
                    <a:pt x="73" y="39"/>
                  </a:lnTo>
                  <a:lnTo>
                    <a:pt x="74" y="39"/>
                  </a:lnTo>
                  <a:lnTo>
                    <a:pt x="74" y="38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5" y="35"/>
                  </a:lnTo>
                  <a:lnTo>
                    <a:pt x="75" y="35"/>
                  </a:lnTo>
                  <a:lnTo>
                    <a:pt x="76" y="35"/>
                  </a:lnTo>
                  <a:lnTo>
                    <a:pt x="77" y="36"/>
                  </a:lnTo>
                  <a:lnTo>
                    <a:pt x="77" y="37"/>
                  </a:lnTo>
                  <a:lnTo>
                    <a:pt x="78" y="37"/>
                  </a:lnTo>
                  <a:lnTo>
                    <a:pt x="78" y="37"/>
                  </a:lnTo>
                  <a:lnTo>
                    <a:pt x="79" y="36"/>
                  </a:lnTo>
                  <a:lnTo>
                    <a:pt x="79" y="35"/>
                  </a:lnTo>
                  <a:lnTo>
                    <a:pt x="79" y="34"/>
                  </a:lnTo>
                  <a:lnTo>
                    <a:pt x="79" y="33"/>
                  </a:lnTo>
                  <a:lnTo>
                    <a:pt x="80" y="33"/>
                  </a:lnTo>
                  <a:lnTo>
                    <a:pt x="80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3" y="33"/>
                  </a:lnTo>
                  <a:lnTo>
                    <a:pt x="86" y="32"/>
                  </a:lnTo>
                  <a:lnTo>
                    <a:pt x="86" y="33"/>
                  </a:lnTo>
                  <a:lnTo>
                    <a:pt x="87" y="33"/>
                  </a:lnTo>
                  <a:lnTo>
                    <a:pt x="87" y="33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89" y="32"/>
                  </a:lnTo>
                  <a:lnTo>
                    <a:pt x="90" y="31"/>
                  </a:lnTo>
                  <a:lnTo>
                    <a:pt x="90" y="30"/>
                  </a:lnTo>
                  <a:lnTo>
                    <a:pt x="89" y="30"/>
                  </a:lnTo>
                  <a:lnTo>
                    <a:pt x="89" y="29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92" y="26"/>
                  </a:lnTo>
                  <a:lnTo>
                    <a:pt x="95" y="27"/>
                  </a:lnTo>
                  <a:lnTo>
                    <a:pt x="95" y="27"/>
                  </a:lnTo>
                  <a:lnTo>
                    <a:pt x="96" y="28"/>
                  </a:lnTo>
                  <a:lnTo>
                    <a:pt x="96" y="29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99" y="28"/>
                  </a:lnTo>
                  <a:lnTo>
                    <a:pt x="102" y="27"/>
                  </a:lnTo>
                  <a:lnTo>
                    <a:pt x="102" y="26"/>
                  </a:lnTo>
                  <a:lnTo>
                    <a:pt x="104" y="25"/>
                  </a:lnTo>
                  <a:lnTo>
                    <a:pt x="106" y="23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7" y="20"/>
                  </a:lnTo>
                  <a:lnTo>
                    <a:pt x="107" y="18"/>
                  </a:lnTo>
                  <a:lnTo>
                    <a:pt x="108" y="16"/>
                  </a:lnTo>
                  <a:lnTo>
                    <a:pt x="109" y="14"/>
                  </a:lnTo>
                  <a:lnTo>
                    <a:pt x="109" y="12"/>
                  </a:lnTo>
                  <a:lnTo>
                    <a:pt x="111" y="13"/>
                  </a:lnTo>
                  <a:lnTo>
                    <a:pt x="112" y="13"/>
                  </a:lnTo>
                  <a:lnTo>
                    <a:pt x="117" y="12"/>
                  </a:lnTo>
                  <a:lnTo>
                    <a:pt x="123" y="12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31" y="21"/>
                  </a:lnTo>
                  <a:lnTo>
                    <a:pt x="133" y="21"/>
                  </a:lnTo>
                  <a:lnTo>
                    <a:pt x="139" y="20"/>
                  </a:lnTo>
                  <a:lnTo>
                    <a:pt x="140" y="20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7" y="18"/>
                  </a:lnTo>
                  <a:lnTo>
                    <a:pt x="151" y="18"/>
                  </a:lnTo>
                  <a:lnTo>
                    <a:pt x="152" y="18"/>
                  </a:lnTo>
                  <a:lnTo>
                    <a:pt x="154" y="18"/>
                  </a:lnTo>
                  <a:lnTo>
                    <a:pt x="156" y="16"/>
                  </a:lnTo>
                  <a:lnTo>
                    <a:pt x="159" y="12"/>
                  </a:lnTo>
                  <a:lnTo>
                    <a:pt x="161" y="11"/>
                  </a:lnTo>
                  <a:lnTo>
                    <a:pt x="163" y="11"/>
                  </a:lnTo>
                  <a:lnTo>
                    <a:pt x="165" y="11"/>
                  </a:lnTo>
                  <a:lnTo>
                    <a:pt x="167" y="11"/>
                  </a:lnTo>
                  <a:lnTo>
                    <a:pt x="168" y="11"/>
                  </a:lnTo>
                  <a:lnTo>
                    <a:pt x="169" y="10"/>
                  </a:lnTo>
                  <a:lnTo>
                    <a:pt x="170" y="9"/>
                  </a:lnTo>
                  <a:lnTo>
                    <a:pt x="171" y="6"/>
                  </a:lnTo>
                  <a:lnTo>
                    <a:pt x="172" y="5"/>
                  </a:lnTo>
                  <a:lnTo>
                    <a:pt x="172" y="4"/>
                  </a:lnTo>
                  <a:lnTo>
                    <a:pt x="172" y="4"/>
                  </a:lnTo>
                  <a:lnTo>
                    <a:pt x="173" y="4"/>
                  </a:lnTo>
                  <a:lnTo>
                    <a:pt x="173" y="3"/>
                  </a:lnTo>
                  <a:lnTo>
                    <a:pt x="173" y="2"/>
                  </a:lnTo>
                  <a:lnTo>
                    <a:pt x="175" y="1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80" y="0"/>
                  </a:lnTo>
                  <a:lnTo>
                    <a:pt x="181" y="0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89" y="7"/>
                  </a:lnTo>
                  <a:lnTo>
                    <a:pt x="189" y="7"/>
                  </a:lnTo>
                  <a:lnTo>
                    <a:pt x="190" y="8"/>
                  </a:lnTo>
                  <a:lnTo>
                    <a:pt x="190" y="9"/>
                  </a:lnTo>
                  <a:lnTo>
                    <a:pt x="190" y="10"/>
                  </a:lnTo>
                  <a:lnTo>
                    <a:pt x="188" y="13"/>
                  </a:lnTo>
                  <a:lnTo>
                    <a:pt x="185" y="19"/>
                  </a:lnTo>
                  <a:lnTo>
                    <a:pt x="184" y="20"/>
                  </a:lnTo>
                  <a:lnTo>
                    <a:pt x="184" y="20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2" y="19"/>
                  </a:lnTo>
                  <a:lnTo>
                    <a:pt x="181" y="20"/>
                  </a:lnTo>
                  <a:lnTo>
                    <a:pt x="181" y="20"/>
                  </a:lnTo>
                  <a:lnTo>
                    <a:pt x="180" y="22"/>
                  </a:lnTo>
                  <a:lnTo>
                    <a:pt x="180" y="22"/>
                  </a:lnTo>
                  <a:lnTo>
                    <a:pt x="180" y="23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79" y="22"/>
                  </a:lnTo>
                  <a:lnTo>
                    <a:pt x="178" y="23"/>
                  </a:lnTo>
                  <a:lnTo>
                    <a:pt x="177" y="26"/>
                  </a:lnTo>
                  <a:lnTo>
                    <a:pt x="176" y="27"/>
                  </a:lnTo>
                  <a:lnTo>
                    <a:pt x="176" y="28"/>
                  </a:lnTo>
                  <a:lnTo>
                    <a:pt x="176" y="28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79" y="30"/>
                  </a:lnTo>
                  <a:lnTo>
                    <a:pt x="179" y="32"/>
                  </a:lnTo>
                  <a:lnTo>
                    <a:pt x="179" y="32"/>
                  </a:lnTo>
                  <a:lnTo>
                    <a:pt x="180" y="33"/>
                  </a:lnTo>
                  <a:lnTo>
                    <a:pt x="181" y="33"/>
                  </a:lnTo>
                  <a:lnTo>
                    <a:pt x="181" y="33"/>
                  </a:lnTo>
                  <a:lnTo>
                    <a:pt x="182" y="33"/>
                  </a:lnTo>
                  <a:lnTo>
                    <a:pt x="182" y="33"/>
                  </a:lnTo>
                  <a:lnTo>
                    <a:pt x="183" y="32"/>
                  </a:lnTo>
                  <a:lnTo>
                    <a:pt x="183" y="32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6" y="33"/>
                  </a:lnTo>
                  <a:lnTo>
                    <a:pt x="186" y="33"/>
                  </a:lnTo>
                  <a:lnTo>
                    <a:pt x="186" y="33"/>
                  </a:lnTo>
                  <a:lnTo>
                    <a:pt x="188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90" y="32"/>
                  </a:lnTo>
                  <a:lnTo>
                    <a:pt x="193" y="29"/>
                  </a:lnTo>
                  <a:lnTo>
                    <a:pt x="193" y="26"/>
                  </a:lnTo>
                  <a:lnTo>
                    <a:pt x="194" y="25"/>
                  </a:lnTo>
                  <a:lnTo>
                    <a:pt x="195" y="25"/>
                  </a:lnTo>
                  <a:lnTo>
                    <a:pt x="198" y="25"/>
                  </a:lnTo>
                  <a:lnTo>
                    <a:pt x="200" y="23"/>
                  </a:lnTo>
                  <a:lnTo>
                    <a:pt x="201" y="22"/>
                  </a:lnTo>
                  <a:lnTo>
                    <a:pt x="201" y="22"/>
                  </a:lnTo>
                  <a:lnTo>
                    <a:pt x="201" y="21"/>
                  </a:lnTo>
                  <a:lnTo>
                    <a:pt x="201" y="20"/>
                  </a:lnTo>
                  <a:lnTo>
                    <a:pt x="201" y="19"/>
                  </a:lnTo>
                  <a:lnTo>
                    <a:pt x="202" y="18"/>
                  </a:lnTo>
                  <a:lnTo>
                    <a:pt x="202" y="18"/>
                  </a:lnTo>
                  <a:lnTo>
                    <a:pt x="202" y="18"/>
                  </a:lnTo>
                  <a:lnTo>
                    <a:pt x="201" y="16"/>
                  </a:lnTo>
                  <a:lnTo>
                    <a:pt x="201" y="15"/>
                  </a:lnTo>
                  <a:lnTo>
                    <a:pt x="200" y="15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3"/>
                  </a:lnTo>
                  <a:lnTo>
                    <a:pt x="201" y="12"/>
                  </a:lnTo>
                  <a:lnTo>
                    <a:pt x="203" y="10"/>
                  </a:lnTo>
                  <a:lnTo>
                    <a:pt x="203" y="10"/>
                  </a:lnTo>
                  <a:lnTo>
                    <a:pt x="204" y="9"/>
                  </a:lnTo>
                  <a:lnTo>
                    <a:pt x="205" y="9"/>
                  </a:lnTo>
                  <a:lnTo>
                    <a:pt x="206" y="9"/>
                  </a:lnTo>
                  <a:lnTo>
                    <a:pt x="207" y="8"/>
                  </a:lnTo>
                  <a:lnTo>
                    <a:pt x="207" y="9"/>
                  </a:lnTo>
                  <a:lnTo>
                    <a:pt x="209" y="10"/>
                  </a:lnTo>
                  <a:lnTo>
                    <a:pt x="209" y="10"/>
                  </a:lnTo>
                  <a:lnTo>
                    <a:pt x="209" y="11"/>
                  </a:lnTo>
                  <a:lnTo>
                    <a:pt x="209" y="11"/>
                  </a:lnTo>
                  <a:lnTo>
                    <a:pt x="209" y="11"/>
                  </a:lnTo>
                  <a:lnTo>
                    <a:pt x="209" y="12"/>
                  </a:lnTo>
                  <a:lnTo>
                    <a:pt x="209" y="12"/>
                  </a:lnTo>
                  <a:lnTo>
                    <a:pt x="209" y="14"/>
                  </a:lnTo>
                  <a:lnTo>
                    <a:pt x="210" y="14"/>
                  </a:lnTo>
                  <a:lnTo>
                    <a:pt x="210" y="14"/>
                  </a:lnTo>
                  <a:lnTo>
                    <a:pt x="211" y="15"/>
                  </a:lnTo>
                  <a:lnTo>
                    <a:pt x="212" y="15"/>
                  </a:lnTo>
                  <a:lnTo>
                    <a:pt x="213" y="14"/>
                  </a:lnTo>
                  <a:lnTo>
                    <a:pt x="213" y="14"/>
                  </a:lnTo>
                  <a:lnTo>
                    <a:pt x="214" y="14"/>
                  </a:lnTo>
                  <a:lnTo>
                    <a:pt x="215" y="14"/>
                  </a:lnTo>
                  <a:lnTo>
                    <a:pt x="215" y="14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9" y="14"/>
                  </a:lnTo>
                  <a:lnTo>
                    <a:pt x="219" y="14"/>
                  </a:lnTo>
                  <a:lnTo>
                    <a:pt x="220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0" y="19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20" y="22"/>
                  </a:lnTo>
                  <a:lnTo>
                    <a:pt x="224" y="25"/>
                  </a:lnTo>
                  <a:lnTo>
                    <a:pt x="225" y="26"/>
                  </a:lnTo>
                  <a:lnTo>
                    <a:pt x="226" y="27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7" y="29"/>
                  </a:lnTo>
                  <a:lnTo>
                    <a:pt x="227" y="29"/>
                  </a:lnTo>
                  <a:lnTo>
                    <a:pt x="228" y="29"/>
                  </a:lnTo>
                  <a:lnTo>
                    <a:pt x="231" y="29"/>
                  </a:lnTo>
                  <a:lnTo>
                    <a:pt x="232" y="29"/>
                  </a:lnTo>
                  <a:lnTo>
                    <a:pt x="233" y="29"/>
                  </a:lnTo>
                  <a:lnTo>
                    <a:pt x="233" y="30"/>
                  </a:lnTo>
                  <a:lnTo>
                    <a:pt x="234" y="32"/>
                  </a:lnTo>
                  <a:lnTo>
                    <a:pt x="235" y="32"/>
                  </a:lnTo>
                  <a:lnTo>
                    <a:pt x="235" y="32"/>
                  </a:lnTo>
                  <a:lnTo>
                    <a:pt x="236" y="32"/>
                  </a:lnTo>
                  <a:lnTo>
                    <a:pt x="238" y="32"/>
                  </a:lnTo>
                  <a:lnTo>
                    <a:pt x="240" y="32"/>
                  </a:lnTo>
                  <a:lnTo>
                    <a:pt x="241" y="32"/>
                  </a:lnTo>
                  <a:lnTo>
                    <a:pt x="242" y="32"/>
                  </a:lnTo>
                  <a:lnTo>
                    <a:pt x="243" y="32"/>
                  </a:lnTo>
                  <a:lnTo>
                    <a:pt x="246" y="33"/>
                  </a:lnTo>
                  <a:lnTo>
                    <a:pt x="248" y="33"/>
                  </a:lnTo>
                  <a:lnTo>
                    <a:pt x="248" y="33"/>
                  </a:lnTo>
                  <a:lnTo>
                    <a:pt x="250" y="32"/>
                  </a:lnTo>
                  <a:lnTo>
                    <a:pt x="251" y="32"/>
                  </a:lnTo>
                  <a:lnTo>
                    <a:pt x="252" y="32"/>
                  </a:lnTo>
                  <a:lnTo>
                    <a:pt x="254" y="32"/>
                  </a:lnTo>
                  <a:lnTo>
                    <a:pt x="255" y="32"/>
                  </a:lnTo>
                  <a:lnTo>
                    <a:pt x="256" y="33"/>
                  </a:lnTo>
                  <a:lnTo>
                    <a:pt x="259" y="34"/>
                  </a:lnTo>
                  <a:lnTo>
                    <a:pt x="259" y="34"/>
                  </a:lnTo>
                  <a:lnTo>
                    <a:pt x="260" y="35"/>
                  </a:lnTo>
                  <a:lnTo>
                    <a:pt x="260" y="36"/>
                  </a:lnTo>
                  <a:lnTo>
                    <a:pt x="260" y="37"/>
                  </a:lnTo>
                  <a:lnTo>
                    <a:pt x="260" y="37"/>
                  </a:lnTo>
                  <a:lnTo>
                    <a:pt x="260" y="38"/>
                  </a:lnTo>
                  <a:lnTo>
                    <a:pt x="260" y="39"/>
                  </a:lnTo>
                  <a:lnTo>
                    <a:pt x="260" y="40"/>
                  </a:lnTo>
                  <a:lnTo>
                    <a:pt x="261" y="40"/>
                  </a:lnTo>
                  <a:lnTo>
                    <a:pt x="263" y="42"/>
                  </a:lnTo>
                  <a:lnTo>
                    <a:pt x="263" y="42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0">
              <a:extLst>
                <a:ext uri="{FF2B5EF4-FFF2-40B4-BE49-F238E27FC236}">
                  <a16:creationId xmlns:a16="http://schemas.microsoft.com/office/drawing/2014/main" id="{7BF0DCD6-9D4C-311D-5888-42EB6847D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6500" y="3319463"/>
              <a:ext cx="503237" cy="468313"/>
            </a:xfrm>
            <a:custGeom>
              <a:avLst/>
              <a:gdLst>
                <a:gd name="T0" fmla="*/ 194 w 317"/>
                <a:gd name="T1" fmla="*/ 204 h 295"/>
                <a:gd name="T2" fmla="*/ 177 w 317"/>
                <a:gd name="T3" fmla="*/ 24 h 295"/>
                <a:gd name="T4" fmla="*/ 276 w 317"/>
                <a:gd name="T5" fmla="*/ 247 h 295"/>
                <a:gd name="T6" fmla="*/ 267 w 317"/>
                <a:gd name="T7" fmla="*/ 263 h 295"/>
                <a:gd name="T8" fmla="*/ 255 w 317"/>
                <a:gd name="T9" fmla="*/ 279 h 295"/>
                <a:gd name="T10" fmla="*/ 241 w 317"/>
                <a:gd name="T11" fmla="*/ 289 h 295"/>
                <a:gd name="T12" fmla="*/ 227 w 317"/>
                <a:gd name="T13" fmla="*/ 284 h 295"/>
                <a:gd name="T14" fmla="*/ 195 w 317"/>
                <a:gd name="T15" fmla="*/ 269 h 295"/>
                <a:gd name="T16" fmla="*/ 172 w 317"/>
                <a:gd name="T17" fmla="*/ 267 h 295"/>
                <a:gd name="T18" fmla="*/ 159 w 317"/>
                <a:gd name="T19" fmla="*/ 260 h 295"/>
                <a:gd name="T20" fmla="*/ 143 w 317"/>
                <a:gd name="T21" fmla="*/ 244 h 295"/>
                <a:gd name="T22" fmla="*/ 136 w 317"/>
                <a:gd name="T23" fmla="*/ 234 h 295"/>
                <a:gd name="T24" fmla="*/ 124 w 317"/>
                <a:gd name="T25" fmla="*/ 230 h 295"/>
                <a:gd name="T26" fmla="*/ 115 w 317"/>
                <a:gd name="T27" fmla="*/ 218 h 295"/>
                <a:gd name="T28" fmla="*/ 121 w 317"/>
                <a:gd name="T29" fmla="*/ 203 h 295"/>
                <a:gd name="T30" fmla="*/ 129 w 317"/>
                <a:gd name="T31" fmla="*/ 191 h 295"/>
                <a:gd name="T32" fmla="*/ 126 w 317"/>
                <a:gd name="T33" fmla="*/ 176 h 295"/>
                <a:gd name="T34" fmla="*/ 131 w 317"/>
                <a:gd name="T35" fmla="*/ 173 h 295"/>
                <a:gd name="T36" fmla="*/ 143 w 317"/>
                <a:gd name="T37" fmla="*/ 173 h 295"/>
                <a:gd name="T38" fmla="*/ 152 w 317"/>
                <a:gd name="T39" fmla="*/ 180 h 295"/>
                <a:gd name="T40" fmla="*/ 160 w 317"/>
                <a:gd name="T41" fmla="*/ 163 h 295"/>
                <a:gd name="T42" fmla="*/ 150 w 317"/>
                <a:gd name="T43" fmla="*/ 151 h 295"/>
                <a:gd name="T44" fmla="*/ 139 w 317"/>
                <a:gd name="T45" fmla="*/ 150 h 295"/>
                <a:gd name="T46" fmla="*/ 133 w 317"/>
                <a:gd name="T47" fmla="*/ 163 h 295"/>
                <a:gd name="T48" fmla="*/ 108 w 317"/>
                <a:gd name="T49" fmla="*/ 156 h 295"/>
                <a:gd name="T50" fmla="*/ 105 w 317"/>
                <a:gd name="T51" fmla="*/ 133 h 295"/>
                <a:gd name="T52" fmla="*/ 91 w 317"/>
                <a:gd name="T53" fmla="*/ 132 h 295"/>
                <a:gd name="T54" fmla="*/ 99 w 317"/>
                <a:gd name="T55" fmla="*/ 111 h 295"/>
                <a:gd name="T56" fmla="*/ 97 w 317"/>
                <a:gd name="T57" fmla="*/ 92 h 295"/>
                <a:gd name="T58" fmla="*/ 78 w 317"/>
                <a:gd name="T59" fmla="*/ 89 h 295"/>
                <a:gd name="T60" fmla="*/ 71 w 317"/>
                <a:gd name="T61" fmla="*/ 76 h 295"/>
                <a:gd name="T62" fmla="*/ 58 w 317"/>
                <a:gd name="T63" fmla="*/ 74 h 295"/>
                <a:gd name="T64" fmla="*/ 34 w 317"/>
                <a:gd name="T65" fmla="*/ 58 h 295"/>
                <a:gd name="T66" fmla="*/ 23 w 317"/>
                <a:gd name="T67" fmla="*/ 46 h 295"/>
                <a:gd name="T68" fmla="*/ 1 w 317"/>
                <a:gd name="T69" fmla="*/ 32 h 295"/>
                <a:gd name="T70" fmla="*/ 19 w 317"/>
                <a:gd name="T71" fmla="*/ 12 h 295"/>
                <a:gd name="T72" fmla="*/ 44 w 317"/>
                <a:gd name="T73" fmla="*/ 38 h 295"/>
                <a:gd name="T74" fmla="*/ 51 w 317"/>
                <a:gd name="T75" fmla="*/ 37 h 295"/>
                <a:gd name="T76" fmla="*/ 80 w 317"/>
                <a:gd name="T77" fmla="*/ 38 h 295"/>
                <a:gd name="T78" fmla="*/ 98 w 317"/>
                <a:gd name="T79" fmla="*/ 37 h 295"/>
                <a:gd name="T80" fmla="*/ 110 w 317"/>
                <a:gd name="T81" fmla="*/ 47 h 295"/>
                <a:gd name="T82" fmla="*/ 125 w 317"/>
                <a:gd name="T83" fmla="*/ 28 h 295"/>
                <a:gd name="T84" fmla="*/ 141 w 317"/>
                <a:gd name="T85" fmla="*/ 8 h 295"/>
                <a:gd name="T86" fmla="*/ 163 w 317"/>
                <a:gd name="T87" fmla="*/ 2 h 295"/>
                <a:gd name="T88" fmla="*/ 162 w 317"/>
                <a:gd name="T89" fmla="*/ 24 h 295"/>
                <a:gd name="T90" fmla="*/ 184 w 317"/>
                <a:gd name="T91" fmla="*/ 37 h 295"/>
                <a:gd name="T92" fmla="*/ 220 w 317"/>
                <a:gd name="T93" fmla="*/ 54 h 295"/>
                <a:gd name="T94" fmla="*/ 230 w 317"/>
                <a:gd name="T95" fmla="*/ 86 h 295"/>
                <a:gd name="T96" fmla="*/ 242 w 317"/>
                <a:gd name="T97" fmla="*/ 113 h 295"/>
                <a:gd name="T98" fmla="*/ 252 w 317"/>
                <a:gd name="T99" fmla="*/ 135 h 295"/>
                <a:gd name="T100" fmla="*/ 255 w 317"/>
                <a:gd name="T101" fmla="*/ 165 h 295"/>
                <a:gd name="T102" fmla="*/ 275 w 317"/>
                <a:gd name="T103" fmla="*/ 180 h 295"/>
                <a:gd name="T104" fmla="*/ 290 w 317"/>
                <a:gd name="T105" fmla="*/ 204 h 295"/>
                <a:gd name="T106" fmla="*/ 316 w 317"/>
                <a:gd name="T107" fmla="*/ 229 h 295"/>
                <a:gd name="T108" fmla="*/ 280 w 317"/>
                <a:gd name="T109" fmla="*/ 220 h 295"/>
                <a:gd name="T110" fmla="*/ 253 w 317"/>
                <a:gd name="T111" fmla="*/ 211 h 295"/>
                <a:gd name="T112" fmla="*/ 201 w 317"/>
                <a:gd name="T113" fmla="*/ 201 h 295"/>
                <a:gd name="T114" fmla="*/ 188 w 317"/>
                <a:gd name="T115" fmla="*/ 192 h 295"/>
                <a:gd name="T116" fmla="*/ 192 w 317"/>
                <a:gd name="T117" fmla="*/ 201 h 295"/>
                <a:gd name="T118" fmla="*/ 233 w 317"/>
                <a:gd name="T119" fmla="*/ 211 h 295"/>
                <a:gd name="T120" fmla="*/ 261 w 317"/>
                <a:gd name="T121" fmla="*/ 22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7" h="295">
                  <a:moveTo>
                    <a:pt x="242" y="210"/>
                  </a:moveTo>
                  <a:lnTo>
                    <a:pt x="242" y="210"/>
                  </a:lnTo>
                  <a:lnTo>
                    <a:pt x="241" y="210"/>
                  </a:lnTo>
                  <a:lnTo>
                    <a:pt x="240" y="210"/>
                  </a:lnTo>
                  <a:lnTo>
                    <a:pt x="239" y="209"/>
                  </a:lnTo>
                  <a:lnTo>
                    <a:pt x="239" y="209"/>
                  </a:lnTo>
                  <a:lnTo>
                    <a:pt x="239" y="208"/>
                  </a:lnTo>
                  <a:lnTo>
                    <a:pt x="240" y="208"/>
                  </a:lnTo>
                  <a:lnTo>
                    <a:pt x="241" y="208"/>
                  </a:lnTo>
                  <a:lnTo>
                    <a:pt x="242" y="209"/>
                  </a:lnTo>
                  <a:lnTo>
                    <a:pt x="242" y="210"/>
                  </a:lnTo>
                  <a:lnTo>
                    <a:pt x="242" y="210"/>
                  </a:lnTo>
                  <a:close/>
                  <a:moveTo>
                    <a:pt x="201" y="207"/>
                  </a:moveTo>
                  <a:lnTo>
                    <a:pt x="201" y="208"/>
                  </a:lnTo>
                  <a:lnTo>
                    <a:pt x="200" y="208"/>
                  </a:lnTo>
                  <a:lnTo>
                    <a:pt x="199" y="206"/>
                  </a:lnTo>
                  <a:lnTo>
                    <a:pt x="198" y="205"/>
                  </a:lnTo>
                  <a:lnTo>
                    <a:pt x="196" y="204"/>
                  </a:lnTo>
                  <a:lnTo>
                    <a:pt x="195" y="204"/>
                  </a:lnTo>
                  <a:lnTo>
                    <a:pt x="194" y="204"/>
                  </a:lnTo>
                  <a:lnTo>
                    <a:pt x="194" y="204"/>
                  </a:lnTo>
                  <a:lnTo>
                    <a:pt x="194" y="203"/>
                  </a:lnTo>
                  <a:lnTo>
                    <a:pt x="194" y="202"/>
                  </a:lnTo>
                  <a:lnTo>
                    <a:pt x="194" y="201"/>
                  </a:lnTo>
                  <a:lnTo>
                    <a:pt x="195" y="201"/>
                  </a:lnTo>
                  <a:lnTo>
                    <a:pt x="196" y="200"/>
                  </a:lnTo>
                  <a:lnTo>
                    <a:pt x="196" y="199"/>
                  </a:lnTo>
                  <a:lnTo>
                    <a:pt x="194" y="198"/>
                  </a:lnTo>
                  <a:lnTo>
                    <a:pt x="192" y="197"/>
                  </a:lnTo>
                  <a:lnTo>
                    <a:pt x="191" y="195"/>
                  </a:lnTo>
                  <a:lnTo>
                    <a:pt x="191" y="194"/>
                  </a:lnTo>
                  <a:lnTo>
                    <a:pt x="192" y="193"/>
                  </a:lnTo>
                  <a:lnTo>
                    <a:pt x="194" y="193"/>
                  </a:lnTo>
                  <a:lnTo>
                    <a:pt x="196" y="194"/>
                  </a:lnTo>
                  <a:lnTo>
                    <a:pt x="197" y="195"/>
                  </a:lnTo>
                  <a:lnTo>
                    <a:pt x="199" y="202"/>
                  </a:lnTo>
                  <a:lnTo>
                    <a:pt x="199" y="204"/>
                  </a:lnTo>
                  <a:lnTo>
                    <a:pt x="201" y="207"/>
                  </a:lnTo>
                  <a:lnTo>
                    <a:pt x="201" y="207"/>
                  </a:lnTo>
                  <a:close/>
                  <a:moveTo>
                    <a:pt x="177" y="24"/>
                  </a:moveTo>
                  <a:lnTo>
                    <a:pt x="177" y="24"/>
                  </a:lnTo>
                  <a:lnTo>
                    <a:pt x="176" y="24"/>
                  </a:lnTo>
                  <a:lnTo>
                    <a:pt x="175" y="23"/>
                  </a:lnTo>
                  <a:lnTo>
                    <a:pt x="175" y="22"/>
                  </a:lnTo>
                  <a:lnTo>
                    <a:pt x="175" y="22"/>
                  </a:lnTo>
                  <a:lnTo>
                    <a:pt x="175" y="22"/>
                  </a:lnTo>
                  <a:lnTo>
                    <a:pt x="175" y="22"/>
                  </a:lnTo>
                  <a:lnTo>
                    <a:pt x="176" y="23"/>
                  </a:lnTo>
                  <a:lnTo>
                    <a:pt x="177" y="23"/>
                  </a:lnTo>
                  <a:lnTo>
                    <a:pt x="178" y="24"/>
                  </a:lnTo>
                  <a:lnTo>
                    <a:pt x="178" y="24"/>
                  </a:lnTo>
                  <a:lnTo>
                    <a:pt x="177" y="24"/>
                  </a:lnTo>
                  <a:lnTo>
                    <a:pt x="177" y="24"/>
                  </a:lnTo>
                  <a:close/>
                  <a:moveTo>
                    <a:pt x="283" y="246"/>
                  </a:moveTo>
                  <a:lnTo>
                    <a:pt x="282" y="246"/>
                  </a:lnTo>
                  <a:lnTo>
                    <a:pt x="281" y="247"/>
                  </a:lnTo>
                  <a:lnTo>
                    <a:pt x="280" y="247"/>
                  </a:lnTo>
                  <a:lnTo>
                    <a:pt x="278" y="247"/>
                  </a:lnTo>
                  <a:lnTo>
                    <a:pt x="278" y="247"/>
                  </a:lnTo>
                  <a:lnTo>
                    <a:pt x="276" y="247"/>
                  </a:lnTo>
                  <a:lnTo>
                    <a:pt x="275" y="248"/>
                  </a:lnTo>
                  <a:lnTo>
                    <a:pt x="275" y="248"/>
                  </a:lnTo>
                  <a:lnTo>
                    <a:pt x="274" y="249"/>
                  </a:lnTo>
                  <a:lnTo>
                    <a:pt x="274" y="249"/>
                  </a:lnTo>
                  <a:lnTo>
                    <a:pt x="273" y="249"/>
                  </a:lnTo>
                  <a:lnTo>
                    <a:pt x="272" y="253"/>
                  </a:lnTo>
                  <a:lnTo>
                    <a:pt x="271" y="253"/>
                  </a:lnTo>
                  <a:lnTo>
                    <a:pt x="271" y="255"/>
                  </a:lnTo>
                  <a:lnTo>
                    <a:pt x="271" y="257"/>
                  </a:lnTo>
                  <a:lnTo>
                    <a:pt x="271" y="258"/>
                  </a:lnTo>
                  <a:lnTo>
                    <a:pt x="271" y="259"/>
                  </a:lnTo>
                  <a:lnTo>
                    <a:pt x="271" y="260"/>
                  </a:lnTo>
                  <a:lnTo>
                    <a:pt x="271" y="260"/>
                  </a:lnTo>
                  <a:lnTo>
                    <a:pt x="271" y="261"/>
                  </a:lnTo>
                  <a:lnTo>
                    <a:pt x="270" y="261"/>
                  </a:lnTo>
                  <a:lnTo>
                    <a:pt x="269" y="261"/>
                  </a:lnTo>
                  <a:lnTo>
                    <a:pt x="268" y="261"/>
                  </a:lnTo>
                  <a:lnTo>
                    <a:pt x="267" y="262"/>
                  </a:lnTo>
                  <a:lnTo>
                    <a:pt x="267" y="262"/>
                  </a:lnTo>
                  <a:lnTo>
                    <a:pt x="267" y="263"/>
                  </a:lnTo>
                  <a:lnTo>
                    <a:pt x="268" y="268"/>
                  </a:lnTo>
                  <a:lnTo>
                    <a:pt x="268" y="268"/>
                  </a:lnTo>
                  <a:lnTo>
                    <a:pt x="268" y="269"/>
                  </a:lnTo>
                  <a:lnTo>
                    <a:pt x="267" y="269"/>
                  </a:lnTo>
                  <a:lnTo>
                    <a:pt x="266" y="270"/>
                  </a:lnTo>
                  <a:lnTo>
                    <a:pt x="266" y="270"/>
                  </a:lnTo>
                  <a:lnTo>
                    <a:pt x="261" y="270"/>
                  </a:lnTo>
                  <a:lnTo>
                    <a:pt x="257" y="270"/>
                  </a:lnTo>
                  <a:lnTo>
                    <a:pt x="256" y="270"/>
                  </a:lnTo>
                  <a:lnTo>
                    <a:pt x="255" y="270"/>
                  </a:lnTo>
                  <a:lnTo>
                    <a:pt x="255" y="270"/>
                  </a:lnTo>
                  <a:lnTo>
                    <a:pt x="255" y="272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8" y="278"/>
                  </a:lnTo>
                  <a:lnTo>
                    <a:pt x="257" y="279"/>
                  </a:lnTo>
                  <a:lnTo>
                    <a:pt x="257" y="279"/>
                  </a:lnTo>
                  <a:lnTo>
                    <a:pt x="256" y="279"/>
                  </a:lnTo>
                  <a:lnTo>
                    <a:pt x="256" y="279"/>
                  </a:lnTo>
                  <a:lnTo>
                    <a:pt x="255" y="279"/>
                  </a:lnTo>
                  <a:lnTo>
                    <a:pt x="254" y="279"/>
                  </a:lnTo>
                  <a:lnTo>
                    <a:pt x="251" y="279"/>
                  </a:lnTo>
                  <a:lnTo>
                    <a:pt x="250" y="279"/>
                  </a:lnTo>
                  <a:lnTo>
                    <a:pt x="249" y="281"/>
                  </a:lnTo>
                  <a:lnTo>
                    <a:pt x="248" y="281"/>
                  </a:lnTo>
                  <a:lnTo>
                    <a:pt x="248" y="281"/>
                  </a:lnTo>
                  <a:lnTo>
                    <a:pt x="247" y="281"/>
                  </a:lnTo>
                  <a:lnTo>
                    <a:pt x="246" y="281"/>
                  </a:lnTo>
                  <a:lnTo>
                    <a:pt x="245" y="281"/>
                  </a:lnTo>
                  <a:lnTo>
                    <a:pt x="245" y="282"/>
                  </a:lnTo>
                  <a:lnTo>
                    <a:pt x="245" y="283"/>
                  </a:lnTo>
                  <a:lnTo>
                    <a:pt x="246" y="283"/>
                  </a:lnTo>
                  <a:lnTo>
                    <a:pt x="247" y="284"/>
                  </a:lnTo>
                  <a:lnTo>
                    <a:pt x="247" y="285"/>
                  </a:lnTo>
                  <a:lnTo>
                    <a:pt x="247" y="286"/>
                  </a:lnTo>
                  <a:lnTo>
                    <a:pt x="247" y="287"/>
                  </a:lnTo>
                  <a:lnTo>
                    <a:pt x="246" y="287"/>
                  </a:lnTo>
                  <a:lnTo>
                    <a:pt x="243" y="289"/>
                  </a:lnTo>
                  <a:lnTo>
                    <a:pt x="242" y="289"/>
                  </a:lnTo>
                  <a:lnTo>
                    <a:pt x="241" y="289"/>
                  </a:lnTo>
                  <a:lnTo>
                    <a:pt x="241" y="289"/>
                  </a:lnTo>
                  <a:lnTo>
                    <a:pt x="240" y="289"/>
                  </a:lnTo>
                  <a:lnTo>
                    <a:pt x="240" y="290"/>
                  </a:lnTo>
                  <a:lnTo>
                    <a:pt x="237" y="292"/>
                  </a:lnTo>
                  <a:lnTo>
                    <a:pt x="234" y="295"/>
                  </a:lnTo>
                  <a:lnTo>
                    <a:pt x="234" y="292"/>
                  </a:lnTo>
                  <a:lnTo>
                    <a:pt x="234" y="292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1" y="286"/>
                  </a:lnTo>
                  <a:lnTo>
                    <a:pt x="231" y="286"/>
                  </a:lnTo>
                  <a:lnTo>
                    <a:pt x="231" y="286"/>
                  </a:lnTo>
                  <a:lnTo>
                    <a:pt x="230" y="286"/>
                  </a:lnTo>
                  <a:lnTo>
                    <a:pt x="229" y="286"/>
                  </a:lnTo>
                  <a:lnTo>
                    <a:pt x="229" y="287"/>
                  </a:lnTo>
                  <a:lnTo>
                    <a:pt x="228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5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4" y="284"/>
                  </a:lnTo>
                  <a:lnTo>
                    <a:pt x="219" y="284"/>
                  </a:lnTo>
                  <a:lnTo>
                    <a:pt x="213" y="283"/>
                  </a:lnTo>
                  <a:lnTo>
                    <a:pt x="209" y="279"/>
                  </a:lnTo>
                  <a:lnTo>
                    <a:pt x="208" y="277"/>
                  </a:lnTo>
                  <a:lnTo>
                    <a:pt x="205" y="275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3" y="272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201" y="269"/>
                  </a:lnTo>
                  <a:lnTo>
                    <a:pt x="200" y="268"/>
                  </a:lnTo>
                  <a:lnTo>
                    <a:pt x="199" y="268"/>
                  </a:lnTo>
                  <a:lnTo>
                    <a:pt x="198" y="268"/>
                  </a:lnTo>
                  <a:lnTo>
                    <a:pt x="197" y="268"/>
                  </a:lnTo>
                  <a:lnTo>
                    <a:pt x="196" y="269"/>
                  </a:lnTo>
                  <a:lnTo>
                    <a:pt x="195" y="269"/>
                  </a:lnTo>
                  <a:lnTo>
                    <a:pt x="194" y="269"/>
                  </a:lnTo>
                  <a:lnTo>
                    <a:pt x="194" y="269"/>
                  </a:lnTo>
                  <a:lnTo>
                    <a:pt x="192" y="268"/>
                  </a:lnTo>
                  <a:lnTo>
                    <a:pt x="192" y="267"/>
                  </a:lnTo>
                  <a:lnTo>
                    <a:pt x="192" y="268"/>
                  </a:lnTo>
                  <a:lnTo>
                    <a:pt x="191" y="268"/>
                  </a:lnTo>
                  <a:lnTo>
                    <a:pt x="189" y="269"/>
                  </a:lnTo>
                  <a:lnTo>
                    <a:pt x="188" y="269"/>
                  </a:lnTo>
                  <a:lnTo>
                    <a:pt x="187" y="269"/>
                  </a:lnTo>
                  <a:lnTo>
                    <a:pt x="186" y="269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2" y="270"/>
                  </a:lnTo>
                  <a:lnTo>
                    <a:pt x="180" y="270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9"/>
                  </a:lnTo>
                  <a:lnTo>
                    <a:pt x="177" y="269"/>
                  </a:lnTo>
                  <a:lnTo>
                    <a:pt x="176" y="269"/>
                  </a:lnTo>
                  <a:lnTo>
                    <a:pt x="172" y="267"/>
                  </a:lnTo>
                  <a:lnTo>
                    <a:pt x="171" y="267"/>
                  </a:lnTo>
                  <a:lnTo>
                    <a:pt x="171" y="267"/>
                  </a:lnTo>
                  <a:lnTo>
                    <a:pt x="170" y="267"/>
                  </a:lnTo>
                  <a:lnTo>
                    <a:pt x="170" y="265"/>
                  </a:lnTo>
                  <a:lnTo>
                    <a:pt x="170" y="264"/>
                  </a:lnTo>
                  <a:lnTo>
                    <a:pt x="170" y="263"/>
                  </a:lnTo>
                  <a:lnTo>
                    <a:pt x="170" y="262"/>
                  </a:lnTo>
                  <a:lnTo>
                    <a:pt x="170" y="261"/>
                  </a:lnTo>
                  <a:lnTo>
                    <a:pt x="170" y="260"/>
                  </a:lnTo>
                  <a:lnTo>
                    <a:pt x="169" y="260"/>
                  </a:lnTo>
                  <a:lnTo>
                    <a:pt x="169" y="260"/>
                  </a:lnTo>
                  <a:lnTo>
                    <a:pt x="168" y="261"/>
                  </a:lnTo>
                  <a:lnTo>
                    <a:pt x="167" y="262"/>
                  </a:lnTo>
                  <a:lnTo>
                    <a:pt x="166" y="262"/>
                  </a:lnTo>
                  <a:lnTo>
                    <a:pt x="165" y="262"/>
                  </a:lnTo>
                  <a:lnTo>
                    <a:pt x="165" y="262"/>
                  </a:lnTo>
                  <a:lnTo>
                    <a:pt x="164" y="262"/>
                  </a:lnTo>
                  <a:lnTo>
                    <a:pt x="164" y="262"/>
                  </a:lnTo>
                  <a:lnTo>
                    <a:pt x="163" y="262"/>
                  </a:lnTo>
                  <a:lnTo>
                    <a:pt x="159" y="260"/>
                  </a:lnTo>
                  <a:lnTo>
                    <a:pt x="158" y="260"/>
                  </a:lnTo>
                  <a:lnTo>
                    <a:pt x="155" y="263"/>
                  </a:lnTo>
                  <a:lnTo>
                    <a:pt x="154" y="263"/>
                  </a:lnTo>
                  <a:lnTo>
                    <a:pt x="139" y="264"/>
                  </a:lnTo>
                  <a:lnTo>
                    <a:pt x="138" y="264"/>
                  </a:lnTo>
                  <a:lnTo>
                    <a:pt x="138" y="263"/>
                  </a:lnTo>
                  <a:lnTo>
                    <a:pt x="137" y="263"/>
                  </a:lnTo>
                  <a:lnTo>
                    <a:pt x="137" y="262"/>
                  </a:lnTo>
                  <a:lnTo>
                    <a:pt x="136" y="261"/>
                  </a:lnTo>
                  <a:lnTo>
                    <a:pt x="136" y="261"/>
                  </a:lnTo>
                  <a:lnTo>
                    <a:pt x="135" y="259"/>
                  </a:lnTo>
                  <a:lnTo>
                    <a:pt x="135" y="258"/>
                  </a:lnTo>
                  <a:lnTo>
                    <a:pt x="135" y="257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8" y="255"/>
                  </a:lnTo>
                  <a:lnTo>
                    <a:pt x="138" y="254"/>
                  </a:lnTo>
                  <a:lnTo>
                    <a:pt x="139" y="253"/>
                  </a:lnTo>
                  <a:lnTo>
                    <a:pt x="140" y="253"/>
                  </a:lnTo>
                  <a:lnTo>
                    <a:pt x="143" y="244"/>
                  </a:lnTo>
                  <a:lnTo>
                    <a:pt x="143" y="243"/>
                  </a:lnTo>
                  <a:lnTo>
                    <a:pt x="143" y="242"/>
                  </a:lnTo>
                  <a:lnTo>
                    <a:pt x="143" y="242"/>
                  </a:lnTo>
                  <a:lnTo>
                    <a:pt x="142" y="242"/>
                  </a:lnTo>
                  <a:lnTo>
                    <a:pt x="142" y="241"/>
                  </a:lnTo>
                  <a:lnTo>
                    <a:pt x="142" y="239"/>
                  </a:lnTo>
                  <a:lnTo>
                    <a:pt x="142" y="238"/>
                  </a:lnTo>
                  <a:lnTo>
                    <a:pt x="142" y="237"/>
                  </a:lnTo>
                  <a:lnTo>
                    <a:pt x="141" y="237"/>
                  </a:lnTo>
                  <a:lnTo>
                    <a:pt x="140" y="237"/>
                  </a:lnTo>
                  <a:lnTo>
                    <a:pt x="140" y="237"/>
                  </a:lnTo>
                  <a:lnTo>
                    <a:pt x="139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8" y="237"/>
                  </a:lnTo>
                  <a:lnTo>
                    <a:pt x="137" y="236"/>
                  </a:lnTo>
                  <a:lnTo>
                    <a:pt x="137" y="235"/>
                  </a:lnTo>
                  <a:lnTo>
                    <a:pt x="137" y="235"/>
                  </a:lnTo>
                  <a:lnTo>
                    <a:pt x="136" y="235"/>
                  </a:lnTo>
                  <a:lnTo>
                    <a:pt x="136" y="234"/>
                  </a:lnTo>
                  <a:lnTo>
                    <a:pt x="136" y="235"/>
                  </a:lnTo>
                  <a:lnTo>
                    <a:pt x="136" y="235"/>
                  </a:lnTo>
                  <a:lnTo>
                    <a:pt x="135" y="235"/>
                  </a:lnTo>
                  <a:lnTo>
                    <a:pt x="135" y="236"/>
                  </a:lnTo>
                  <a:lnTo>
                    <a:pt x="133" y="236"/>
                  </a:lnTo>
                  <a:lnTo>
                    <a:pt x="133" y="236"/>
                  </a:lnTo>
                  <a:lnTo>
                    <a:pt x="131" y="236"/>
                  </a:lnTo>
                  <a:lnTo>
                    <a:pt x="130" y="235"/>
                  </a:lnTo>
                  <a:lnTo>
                    <a:pt x="130" y="235"/>
                  </a:lnTo>
                  <a:lnTo>
                    <a:pt x="129" y="235"/>
                  </a:lnTo>
                  <a:lnTo>
                    <a:pt x="129" y="235"/>
                  </a:lnTo>
                  <a:lnTo>
                    <a:pt x="129" y="234"/>
                  </a:lnTo>
                  <a:lnTo>
                    <a:pt x="130" y="234"/>
                  </a:lnTo>
                  <a:lnTo>
                    <a:pt x="131" y="233"/>
                  </a:lnTo>
                  <a:lnTo>
                    <a:pt x="131" y="232"/>
                  </a:lnTo>
                  <a:lnTo>
                    <a:pt x="131" y="232"/>
                  </a:lnTo>
                  <a:lnTo>
                    <a:pt x="131" y="232"/>
                  </a:lnTo>
                  <a:lnTo>
                    <a:pt x="129" y="230"/>
                  </a:lnTo>
                  <a:lnTo>
                    <a:pt x="124" y="230"/>
                  </a:lnTo>
                  <a:lnTo>
                    <a:pt x="124" y="230"/>
                  </a:lnTo>
                  <a:lnTo>
                    <a:pt x="123" y="229"/>
                  </a:lnTo>
                  <a:lnTo>
                    <a:pt x="123" y="229"/>
                  </a:lnTo>
                  <a:lnTo>
                    <a:pt x="122" y="229"/>
                  </a:lnTo>
                  <a:lnTo>
                    <a:pt x="122" y="229"/>
                  </a:lnTo>
                  <a:lnTo>
                    <a:pt x="122" y="228"/>
                  </a:lnTo>
                  <a:lnTo>
                    <a:pt x="120" y="227"/>
                  </a:lnTo>
                  <a:lnTo>
                    <a:pt x="119" y="227"/>
                  </a:lnTo>
                  <a:lnTo>
                    <a:pt x="119" y="225"/>
                  </a:lnTo>
                  <a:lnTo>
                    <a:pt x="120" y="222"/>
                  </a:lnTo>
                  <a:lnTo>
                    <a:pt x="120" y="222"/>
                  </a:lnTo>
                  <a:lnTo>
                    <a:pt x="119" y="222"/>
                  </a:lnTo>
                  <a:lnTo>
                    <a:pt x="119" y="220"/>
                  </a:lnTo>
                  <a:lnTo>
                    <a:pt x="119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7" y="220"/>
                  </a:lnTo>
                  <a:lnTo>
                    <a:pt x="117" y="220"/>
                  </a:lnTo>
                  <a:lnTo>
                    <a:pt x="116" y="220"/>
                  </a:lnTo>
                  <a:lnTo>
                    <a:pt x="115" y="218"/>
                  </a:lnTo>
                  <a:lnTo>
                    <a:pt x="115" y="218"/>
                  </a:lnTo>
                  <a:lnTo>
                    <a:pt x="114" y="218"/>
                  </a:lnTo>
                  <a:lnTo>
                    <a:pt x="114" y="217"/>
                  </a:lnTo>
                  <a:lnTo>
                    <a:pt x="112" y="216"/>
                  </a:lnTo>
                  <a:lnTo>
                    <a:pt x="112" y="215"/>
                  </a:lnTo>
                  <a:lnTo>
                    <a:pt x="112" y="215"/>
                  </a:lnTo>
                  <a:lnTo>
                    <a:pt x="113" y="215"/>
                  </a:lnTo>
                  <a:lnTo>
                    <a:pt x="114" y="214"/>
                  </a:lnTo>
                  <a:lnTo>
                    <a:pt x="114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5" y="212"/>
                  </a:lnTo>
                  <a:lnTo>
                    <a:pt x="115" y="212"/>
                  </a:lnTo>
                  <a:lnTo>
                    <a:pt x="114" y="211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14" y="208"/>
                  </a:lnTo>
                  <a:lnTo>
                    <a:pt x="115" y="208"/>
                  </a:lnTo>
                  <a:lnTo>
                    <a:pt x="115" y="207"/>
                  </a:lnTo>
                  <a:lnTo>
                    <a:pt x="120" y="204"/>
                  </a:lnTo>
                  <a:lnTo>
                    <a:pt x="121" y="203"/>
                  </a:lnTo>
                  <a:lnTo>
                    <a:pt x="121" y="203"/>
                  </a:lnTo>
                  <a:lnTo>
                    <a:pt x="121" y="202"/>
                  </a:lnTo>
                  <a:lnTo>
                    <a:pt x="121" y="201"/>
                  </a:lnTo>
                  <a:lnTo>
                    <a:pt x="121" y="200"/>
                  </a:lnTo>
                  <a:lnTo>
                    <a:pt x="121" y="200"/>
                  </a:lnTo>
                  <a:lnTo>
                    <a:pt x="121" y="199"/>
                  </a:lnTo>
                  <a:lnTo>
                    <a:pt x="122" y="199"/>
                  </a:lnTo>
                  <a:lnTo>
                    <a:pt x="123" y="199"/>
                  </a:lnTo>
                  <a:lnTo>
                    <a:pt x="126" y="198"/>
                  </a:lnTo>
                  <a:lnTo>
                    <a:pt x="127" y="198"/>
                  </a:lnTo>
                  <a:lnTo>
                    <a:pt x="129" y="196"/>
                  </a:lnTo>
                  <a:lnTo>
                    <a:pt x="130" y="195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9" y="194"/>
                  </a:lnTo>
                  <a:lnTo>
                    <a:pt x="129" y="193"/>
                  </a:lnTo>
                  <a:lnTo>
                    <a:pt x="129" y="192"/>
                  </a:lnTo>
                  <a:lnTo>
                    <a:pt x="129" y="191"/>
                  </a:lnTo>
                  <a:lnTo>
                    <a:pt x="130" y="191"/>
                  </a:lnTo>
                  <a:lnTo>
                    <a:pt x="131" y="190"/>
                  </a:lnTo>
                  <a:lnTo>
                    <a:pt x="131" y="190"/>
                  </a:lnTo>
                  <a:lnTo>
                    <a:pt x="131" y="189"/>
                  </a:lnTo>
                  <a:lnTo>
                    <a:pt x="131" y="188"/>
                  </a:lnTo>
                  <a:lnTo>
                    <a:pt x="131" y="187"/>
                  </a:lnTo>
                  <a:lnTo>
                    <a:pt x="130" y="186"/>
                  </a:lnTo>
                  <a:lnTo>
                    <a:pt x="130" y="185"/>
                  </a:lnTo>
                  <a:lnTo>
                    <a:pt x="130" y="183"/>
                  </a:lnTo>
                  <a:lnTo>
                    <a:pt x="130" y="181"/>
                  </a:lnTo>
                  <a:lnTo>
                    <a:pt x="130" y="181"/>
                  </a:lnTo>
                  <a:lnTo>
                    <a:pt x="129" y="180"/>
                  </a:lnTo>
                  <a:lnTo>
                    <a:pt x="129" y="180"/>
                  </a:lnTo>
                  <a:lnTo>
                    <a:pt x="127" y="180"/>
                  </a:lnTo>
                  <a:lnTo>
                    <a:pt x="127" y="180"/>
                  </a:lnTo>
                  <a:lnTo>
                    <a:pt x="126" y="180"/>
                  </a:lnTo>
                  <a:lnTo>
                    <a:pt x="126" y="179"/>
                  </a:lnTo>
                  <a:lnTo>
                    <a:pt x="126" y="178"/>
                  </a:lnTo>
                  <a:lnTo>
                    <a:pt x="126" y="177"/>
                  </a:lnTo>
                  <a:lnTo>
                    <a:pt x="126" y="176"/>
                  </a:lnTo>
                  <a:lnTo>
                    <a:pt x="125" y="176"/>
                  </a:lnTo>
                  <a:lnTo>
                    <a:pt x="124" y="175"/>
                  </a:lnTo>
                  <a:lnTo>
                    <a:pt x="124" y="175"/>
                  </a:lnTo>
                  <a:lnTo>
                    <a:pt x="124" y="174"/>
                  </a:lnTo>
                  <a:lnTo>
                    <a:pt x="124" y="173"/>
                  </a:lnTo>
                  <a:lnTo>
                    <a:pt x="124" y="173"/>
                  </a:lnTo>
                  <a:lnTo>
                    <a:pt x="124" y="173"/>
                  </a:lnTo>
                  <a:lnTo>
                    <a:pt x="124" y="173"/>
                  </a:lnTo>
                  <a:lnTo>
                    <a:pt x="125" y="173"/>
                  </a:lnTo>
                  <a:lnTo>
                    <a:pt x="125" y="173"/>
                  </a:lnTo>
                  <a:lnTo>
                    <a:pt x="126" y="173"/>
                  </a:lnTo>
                  <a:lnTo>
                    <a:pt x="127" y="173"/>
                  </a:lnTo>
                  <a:lnTo>
                    <a:pt x="128" y="173"/>
                  </a:lnTo>
                  <a:lnTo>
                    <a:pt x="128" y="173"/>
                  </a:lnTo>
                  <a:lnTo>
                    <a:pt x="129" y="173"/>
                  </a:lnTo>
                  <a:lnTo>
                    <a:pt x="129" y="173"/>
                  </a:lnTo>
                  <a:lnTo>
                    <a:pt x="129" y="173"/>
                  </a:lnTo>
                  <a:lnTo>
                    <a:pt x="130" y="173"/>
                  </a:lnTo>
                  <a:lnTo>
                    <a:pt x="130" y="173"/>
                  </a:lnTo>
                  <a:lnTo>
                    <a:pt x="131" y="173"/>
                  </a:lnTo>
                  <a:lnTo>
                    <a:pt x="132" y="172"/>
                  </a:lnTo>
                  <a:lnTo>
                    <a:pt x="132" y="172"/>
                  </a:lnTo>
                  <a:lnTo>
                    <a:pt x="133" y="172"/>
                  </a:lnTo>
                  <a:lnTo>
                    <a:pt x="133" y="172"/>
                  </a:lnTo>
                  <a:lnTo>
                    <a:pt x="134" y="172"/>
                  </a:lnTo>
                  <a:lnTo>
                    <a:pt x="134" y="172"/>
                  </a:lnTo>
                  <a:lnTo>
                    <a:pt x="135" y="171"/>
                  </a:lnTo>
                  <a:lnTo>
                    <a:pt x="135" y="171"/>
                  </a:lnTo>
                  <a:lnTo>
                    <a:pt x="136" y="171"/>
                  </a:lnTo>
                  <a:lnTo>
                    <a:pt x="136" y="171"/>
                  </a:lnTo>
                  <a:lnTo>
                    <a:pt x="136" y="172"/>
                  </a:lnTo>
                  <a:lnTo>
                    <a:pt x="136" y="172"/>
                  </a:lnTo>
                  <a:lnTo>
                    <a:pt x="137" y="172"/>
                  </a:lnTo>
                  <a:lnTo>
                    <a:pt x="138" y="172"/>
                  </a:lnTo>
                  <a:lnTo>
                    <a:pt x="138" y="172"/>
                  </a:lnTo>
                  <a:lnTo>
                    <a:pt x="139" y="172"/>
                  </a:lnTo>
                  <a:lnTo>
                    <a:pt x="140" y="173"/>
                  </a:lnTo>
                  <a:lnTo>
                    <a:pt x="140" y="173"/>
                  </a:lnTo>
                  <a:lnTo>
                    <a:pt x="141" y="173"/>
                  </a:lnTo>
                  <a:lnTo>
                    <a:pt x="143" y="173"/>
                  </a:lnTo>
                  <a:lnTo>
                    <a:pt x="143" y="173"/>
                  </a:lnTo>
                  <a:lnTo>
                    <a:pt x="143" y="173"/>
                  </a:lnTo>
                  <a:lnTo>
                    <a:pt x="143" y="173"/>
                  </a:lnTo>
                  <a:lnTo>
                    <a:pt x="143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5" y="174"/>
                  </a:lnTo>
                  <a:lnTo>
                    <a:pt x="146" y="174"/>
                  </a:lnTo>
                  <a:lnTo>
                    <a:pt x="146" y="175"/>
                  </a:lnTo>
                  <a:lnTo>
                    <a:pt x="147" y="177"/>
                  </a:lnTo>
                  <a:lnTo>
                    <a:pt x="148" y="177"/>
                  </a:lnTo>
                  <a:lnTo>
                    <a:pt x="148" y="178"/>
                  </a:lnTo>
                  <a:lnTo>
                    <a:pt x="149" y="178"/>
                  </a:lnTo>
                  <a:lnTo>
                    <a:pt x="149" y="178"/>
                  </a:lnTo>
                  <a:lnTo>
                    <a:pt x="150" y="178"/>
                  </a:lnTo>
                  <a:lnTo>
                    <a:pt x="150" y="178"/>
                  </a:lnTo>
                  <a:lnTo>
                    <a:pt x="151" y="179"/>
                  </a:lnTo>
                  <a:lnTo>
                    <a:pt x="151" y="179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3" y="180"/>
                  </a:lnTo>
                  <a:lnTo>
                    <a:pt x="153" y="182"/>
                  </a:lnTo>
                  <a:lnTo>
                    <a:pt x="154" y="182"/>
                  </a:lnTo>
                  <a:lnTo>
                    <a:pt x="154" y="181"/>
                  </a:lnTo>
                  <a:lnTo>
                    <a:pt x="157" y="180"/>
                  </a:lnTo>
                  <a:lnTo>
                    <a:pt x="157" y="179"/>
                  </a:lnTo>
                  <a:lnTo>
                    <a:pt x="157" y="178"/>
                  </a:lnTo>
                  <a:lnTo>
                    <a:pt x="157" y="177"/>
                  </a:lnTo>
                  <a:lnTo>
                    <a:pt x="157" y="176"/>
                  </a:lnTo>
                  <a:lnTo>
                    <a:pt x="157" y="176"/>
                  </a:lnTo>
                  <a:lnTo>
                    <a:pt x="158" y="174"/>
                  </a:lnTo>
                  <a:lnTo>
                    <a:pt x="158" y="174"/>
                  </a:lnTo>
                  <a:lnTo>
                    <a:pt x="159" y="173"/>
                  </a:lnTo>
                  <a:lnTo>
                    <a:pt x="161" y="173"/>
                  </a:lnTo>
                  <a:lnTo>
                    <a:pt x="161" y="170"/>
                  </a:lnTo>
                  <a:lnTo>
                    <a:pt x="161" y="169"/>
                  </a:lnTo>
                  <a:lnTo>
                    <a:pt x="160" y="167"/>
                  </a:lnTo>
                  <a:lnTo>
                    <a:pt x="160" y="164"/>
                  </a:lnTo>
                  <a:lnTo>
                    <a:pt x="160" y="164"/>
                  </a:lnTo>
                  <a:lnTo>
                    <a:pt x="160" y="163"/>
                  </a:lnTo>
                  <a:lnTo>
                    <a:pt x="159" y="162"/>
                  </a:lnTo>
                  <a:lnTo>
                    <a:pt x="159" y="162"/>
                  </a:lnTo>
                  <a:lnTo>
                    <a:pt x="158" y="161"/>
                  </a:lnTo>
                  <a:lnTo>
                    <a:pt x="158" y="160"/>
                  </a:lnTo>
                  <a:lnTo>
                    <a:pt x="157" y="159"/>
                  </a:lnTo>
                  <a:lnTo>
                    <a:pt x="157" y="159"/>
                  </a:lnTo>
                  <a:lnTo>
                    <a:pt x="158" y="158"/>
                  </a:lnTo>
                  <a:lnTo>
                    <a:pt x="158" y="157"/>
                  </a:lnTo>
                  <a:lnTo>
                    <a:pt x="158" y="157"/>
                  </a:lnTo>
                  <a:lnTo>
                    <a:pt x="157" y="156"/>
                  </a:lnTo>
                  <a:lnTo>
                    <a:pt x="156" y="156"/>
                  </a:lnTo>
                  <a:lnTo>
                    <a:pt x="155" y="156"/>
                  </a:lnTo>
                  <a:lnTo>
                    <a:pt x="155" y="155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2" y="153"/>
                  </a:lnTo>
                  <a:lnTo>
                    <a:pt x="151" y="152"/>
                  </a:lnTo>
                  <a:lnTo>
                    <a:pt x="151" y="152"/>
                  </a:lnTo>
                  <a:lnTo>
                    <a:pt x="150" y="151"/>
                  </a:lnTo>
                  <a:lnTo>
                    <a:pt x="150" y="151"/>
                  </a:lnTo>
                  <a:lnTo>
                    <a:pt x="150" y="151"/>
                  </a:lnTo>
                  <a:lnTo>
                    <a:pt x="150" y="150"/>
                  </a:lnTo>
                  <a:lnTo>
                    <a:pt x="150" y="149"/>
                  </a:lnTo>
                  <a:lnTo>
                    <a:pt x="150" y="148"/>
                  </a:lnTo>
                  <a:lnTo>
                    <a:pt x="150" y="148"/>
                  </a:lnTo>
                  <a:lnTo>
                    <a:pt x="149" y="147"/>
                  </a:lnTo>
                  <a:lnTo>
                    <a:pt x="148" y="147"/>
                  </a:lnTo>
                  <a:lnTo>
                    <a:pt x="147" y="146"/>
                  </a:lnTo>
                  <a:lnTo>
                    <a:pt x="147" y="147"/>
                  </a:lnTo>
                  <a:lnTo>
                    <a:pt x="144" y="147"/>
                  </a:lnTo>
                  <a:lnTo>
                    <a:pt x="143" y="147"/>
                  </a:lnTo>
                  <a:lnTo>
                    <a:pt x="143" y="147"/>
                  </a:lnTo>
                  <a:lnTo>
                    <a:pt x="142" y="146"/>
                  </a:lnTo>
                  <a:lnTo>
                    <a:pt x="142" y="146"/>
                  </a:lnTo>
                  <a:lnTo>
                    <a:pt x="141" y="146"/>
                  </a:lnTo>
                  <a:lnTo>
                    <a:pt x="141" y="146"/>
                  </a:lnTo>
                  <a:lnTo>
                    <a:pt x="140" y="147"/>
                  </a:lnTo>
                  <a:lnTo>
                    <a:pt x="140" y="148"/>
                  </a:lnTo>
                  <a:lnTo>
                    <a:pt x="139" y="149"/>
                  </a:lnTo>
                  <a:lnTo>
                    <a:pt x="139" y="150"/>
                  </a:lnTo>
                  <a:lnTo>
                    <a:pt x="138" y="150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138" y="153"/>
                  </a:lnTo>
                  <a:lnTo>
                    <a:pt x="138" y="153"/>
                  </a:lnTo>
                  <a:lnTo>
                    <a:pt x="137" y="154"/>
                  </a:lnTo>
                  <a:lnTo>
                    <a:pt x="136" y="154"/>
                  </a:lnTo>
                  <a:lnTo>
                    <a:pt x="136" y="155"/>
                  </a:lnTo>
                  <a:lnTo>
                    <a:pt x="135" y="155"/>
                  </a:lnTo>
                  <a:lnTo>
                    <a:pt x="135" y="155"/>
                  </a:lnTo>
                  <a:lnTo>
                    <a:pt x="135" y="158"/>
                  </a:lnTo>
                  <a:lnTo>
                    <a:pt x="135" y="159"/>
                  </a:lnTo>
                  <a:lnTo>
                    <a:pt x="135" y="159"/>
                  </a:lnTo>
                  <a:lnTo>
                    <a:pt x="135" y="160"/>
                  </a:lnTo>
                  <a:lnTo>
                    <a:pt x="135" y="160"/>
                  </a:lnTo>
                  <a:lnTo>
                    <a:pt x="135" y="161"/>
                  </a:lnTo>
                  <a:lnTo>
                    <a:pt x="135" y="162"/>
                  </a:lnTo>
                  <a:lnTo>
                    <a:pt x="134" y="162"/>
                  </a:lnTo>
                  <a:lnTo>
                    <a:pt x="133" y="163"/>
                  </a:lnTo>
                  <a:lnTo>
                    <a:pt x="133" y="163"/>
                  </a:lnTo>
                  <a:lnTo>
                    <a:pt x="128" y="162"/>
                  </a:lnTo>
                  <a:lnTo>
                    <a:pt x="127" y="162"/>
                  </a:lnTo>
                  <a:lnTo>
                    <a:pt x="126" y="162"/>
                  </a:lnTo>
                  <a:lnTo>
                    <a:pt x="126" y="163"/>
                  </a:lnTo>
                  <a:lnTo>
                    <a:pt x="125" y="163"/>
                  </a:lnTo>
                  <a:lnTo>
                    <a:pt x="117" y="162"/>
                  </a:lnTo>
                  <a:lnTo>
                    <a:pt x="116" y="162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09" y="159"/>
                  </a:lnTo>
                  <a:lnTo>
                    <a:pt x="108" y="159"/>
                  </a:lnTo>
                  <a:lnTo>
                    <a:pt x="108" y="159"/>
                  </a:lnTo>
                  <a:lnTo>
                    <a:pt x="108" y="158"/>
                  </a:lnTo>
                  <a:lnTo>
                    <a:pt x="108" y="157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8" y="155"/>
                  </a:lnTo>
                  <a:lnTo>
                    <a:pt x="107" y="154"/>
                  </a:lnTo>
                  <a:lnTo>
                    <a:pt x="107" y="153"/>
                  </a:lnTo>
                  <a:lnTo>
                    <a:pt x="106" y="153"/>
                  </a:lnTo>
                  <a:lnTo>
                    <a:pt x="106" y="152"/>
                  </a:lnTo>
                  <a:lnTo>
                    <a:pt x="106" y="151"/>
                  </a:lnTo>
                  <a:lnTo>
                    <a:pt x="106" y="150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9" y="147"/>
                  </a:lnTo>
                  <a:lnTo>
                    <a:pt x="109" y="146"/>
                  </a:lnTo>
                  <a:lnTo>
                    <a:pt x="109" y="146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7" y="144"/>
                  </a:lnTo>
                  <a:lnTo>
                    <a:pt x="105" y="139"/>
                  </a:lnTo>
                  <a:lnTo>
                    <a:pt x="105" y="138"/>
                  </a:lnTo>
                  <a:lnTo>
                    <a:pt x="105" y="137"/>
                  </a:lnTo>
                  <a:lnTo>
                    <a:pt x="105" y="135"/>
                  </a:lnTo>
                  <a:lnTo>
                    <a:pt x="105" y="133"/>
                  </a:lnTo>
                  <a:lnTo>
                    <a:pt x="105" y="132"/>
                  </a:lnTo>
                  <a:lnTo>
                    <a:pt x="105" y="132"/>
                  </a:lnTo>
                  <a:lnTo>
                    <a:pt x="104" y="132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02" y="131"/>
                  </a:lnTo>
                  <a:lnTo>
                    <a:pt x="101" y="131"/>
                  </a:lnTo>
                  <a:lnTo>
                    <a:pt x="101" y="131"/>
                  </a:lnTo>
                  <a:lnTo>
                    <a:pt x="101" y="131"/>
                  </a:lnTo>
                  <a:lnTo>
                    <a:pt x="101" y="132"/>
                  </a:lnTo>
                  <a:lnTo>
                    <a:pt x="101" y="132"/>
                  </a:lnTo>
                  <a:lnTo>
                    <a:pt x="101" y="132"/>
                  </a:lnTo>
                  <a:lnTo>
                    <a:pt x="100" y="132"/>
                  </a:lnTo>
                  <a:lnTo>
                    <a:pt x="98" y="134"/>
                  </a:lnTo>
                  <a:lnTo>
                    <a:pt x="97" y="134"/>
                  </a:lnTo>
                  <a:lnTo>
                    <a:pt x="97" y="134"/>
                  </a:lnTo>
                  <a:lnTo>
                    <a:pt x="93" y="134"/>
                  </a:lnTo>
                  <a:lnTo>
                    <a:pt x="92" y="133"/>
                  </a:lnTo>
                  <a:lnTo>
                    <a:pt x="92" y="132"/>
                  </a:lnTo>
                  <a:lnTo>
                    <a:pt x="91" y="132"/>
                  </a:lnTo>
                  <a:lnTo>
                    <a:pt x="91" y="131"/>
                  </a:lnTo>
                  <a:lnTo>
                    <a:pt x="90" y="130"/>
                  </a:lnTo>
                  <a:lnTo>
                    <a:pt x="89" y="129"/>
                  </a:lnTo>
                  <a:lnTo>
                    <a:pt x="88" y="129"/>
                  </a:lnTo>
                  <a:lnTo>
                    <a:pt x="88" y="129"/>
                  </a:lnTo>
                  <a:lnTo>
                    <a:pt x="88" y="128"/>
                  </a:lnTo>
                  <a:lnTo>
                    <a:pt x="89" y="127"/>
                  </a:lnTo>
                  <a:lnTo>
                    <a:pt x="89" y="126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2" y="121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97" y="111"/>
                  </a:lnTo>
                  <a:lnTo>
                    <a:pt x="97" y="112"/>
                  </a:lnTo>
                  <a:lnTo>
                    <a:pt x="98" y="112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9" y="108"/>
                  </a:lnTo>
                  <a:lnTo>
                    <a:pt x="99" y="103"/>
                  </a:lnTo>
                  <a:lnTo>
                    <a:pt x="100" y="102"/>
                  </a:lnTo>
                  <a:lnTo>
                    <a:pt x="101" y="101"/>
                  </a:lnTo>
                  <a:lnTo>
                    <a:pt x="101" y="100"/>
                  </a:lnTo>
                  <a:lnTo>
                    <a:pt x="101" y="99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02" y="96"/>
                  </a:lnTo>
                  <a:lnTo>
                    <a:pt x="101" y="95"/>
                  </a:lnTo>
                  <a:lnTo>
                    <a:pt x="101" y="94"/>
                  </a:lnTo>
                  <a:lnTo>
                    <a:pt x="101" y="93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99" y="92"/>
                  </a:lnTo>
                  <a:lnTo>
                    <a:pt x="98" y="92"/>
                  </a:lnTo>
                  <a:lnTo>
                    <a:pt x="97" y="92"/>
                  </a:lnTo>
                  <a:lnTo>
                    <a:pt x="96" y="93"/>
                  </a:lnTo>
                  <a:lnTo>
                    <a:pt x="90" y="93"/>
                  </a:lnTo>
                  <a:lnTo>
                    <a:pt x="89" y="94"/>
                  </a:lnTo>
                  <a:lnTo>
                    <a:pt x="89" y="94"/>
                  </a:lnTo>
                  <a:lnTo>
                    <a:pt x="87" y="95"/>
                  </a:lnTo>
                  <a:lnTo>
                    <a:pt x="87" y="94"/>
                  </a:lnTo>
                  <a:lnTo>
                    <a:pt x="86" y="95"/>
                  </a:lnTo>
                  <a:lnTo>
                    <a:pt x="86" y="95"/>
                  </a:lnTo>
                  <a:lnTo>
                    <a:pt x="84" y="95"/>
                  </a:lnTo>
                  <a:lnTo>
                    <a:pt x="83" y="95"/>
                  </a:lnTo>
                  <a:lnTo>
                    <a:pt x="82" y="94"/>
                  </a:lnTo>
                  <a:lnTo>
                    <a:pt x="78" y="95"/>
                  </a:lnTo>
                  <a:lnTo>
                    <a:pt x="77" y="95"/>
                  </a:lnTo>
                  <a:lnTo>
                    <a:pt x="77" y="95"/>
                  </a:lnTo>
                  <a:lnTo>
                    <a:pt x="77" y="95"/>
                  </a:lnTo>
                  <a:lnTo>
                    <a:pt x="77" y="94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8" y="91"/>
                  </a:lnTo>
                  <a:lnTo>
                    <a:pt x="78" y="89"/>
                  </a:lnTo>
                  <a:lnTo>
                    <a:pt x="78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78" y="84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75" y="84"/>
                  </a:lnTo>
                  <a:lnTo>
                    <a:pt x="75" y="84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73" y="82"/>
                  </a:lnTo>
                  <a:lnTo>
                    <a:pt x="73" y="82"/>
                  </a:lnTo>
                  <a:lnTo>
                    <a:pt x="73" y="81"/>
                  </a:lnTo>
                  <a:lnTo>
                    <a:pt x="73" y="80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7"/>
                  </a:lnTo>
                  <a:lnTo>
                    <a:pt x="71" y="76"/>
                  </a:lnTo>
                  <a:lnTo>
                    <a:pt x="70" y="76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69" y="77"/>
                  </a:lnTo>
                  <a:lnTo>
                    <a:pt x="68" y="77"/>
                  </a:lnTo>
                  <a:lnTo>
                    <a:pt x="68" y="77"/>
                  </a:lnTo>
                  <a:lnTo>
                    <a:pt x="67" y="77"/>
                  </a:lnTo>
                  <a:lnTo>
                    <a:pt x="66" y="76"/>
                  </a:lnTo>
                  <a:lnTo>
                    <a:pt x="66" y="75"/>
                  </a:lnTo>
                  <a:lnTo>
                    <a:pt x="66" y="75"/>
                  </a:lnTo>
                  <a:lnTo>
                    <a:pt x="66" y="73"/>
                  </a:lnTo>
                  <a:lnTo>
                    <a:pt x="65" y="73"/>
                  </a:lnTo>
                  <a:lnTo>
                    <a:pt x="64" y="73"/>
                  </a:lnTo>
                  <a:lnTo>
                    <a:pt x="63" y="73"/>
                  </a:lnTo>
                  <a:lnTo>
                    <a:pt x="62" y="73"/>
                  </a:lnTo>
                  <a:lnTo>
                    <a:pt x="60" y="75"/>
                  </a:lnTo>
                  <a:lnTo>
                    <a:pt x="59" y="75"/>
                  </a:lnTo>
                  <a:lnTo>
                    <a:pt x="59" y="75"/>
                  </a:lnTo>
                  <a:lnTo>
                    <a:pt x="58" y="75"/>
                  </a:lnTo>
                  <a:lnTo>
                    <a:pt x="58" y="74"/>
                  </a:lnTo>
                  <a:lnTo>
                    <a:pt x="57" y="73"/>
                  </a:lnTo>
                  <a:lnTo>
                    <a:pt x="56" y="72"/>
                  </a:lnTo>
                  <a:lnTo>
                    <a:pt x="55" y="71"/>
                  </a:lnTo>
                  <a:lnTo>
                    <a:pt x="54" y="71"/>
                  </a:lnTo>
                  <a:lnTo>
                    <a:pt x="53" y="71"/>
                  </a:lnTo>
                  <a:lnTo>
                    <a:pt x="49" y="71"/>
                  </a:lnTo>
                  <a:lnTo>
                    <a:pt x="48" y="71"/>
                  </a:lnTo>
                  <a:lnTo>
                    <a:pt x="46" y="70"/>
                  </a:lnTo>
                  <a:lnTo>
                    <a:pt x="44" y="70"/>
                  </a:lnTo>
                  <a:lnTo>
                    <a:pt x="43" y="69"/>
                  </a:lnTo>
                  <a:lnTo>
                    <a:pt x="37" y="66"/>
                  </a:lnTo>
                  <a:lnTo>
                    <a:pt x="37" y="65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3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34" y="58"/>
                  </a:lnTo>
                  <a:lnTo>
                    <a:pt x="33" y="57"/>
                  </a:lnTo>
                  <a:lnTo>
                    <a:pt x="33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5"/>
                  </a:lnTo>
                  <a:lnTo>
                    <a:pt x="34" y="53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3" y="50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1" y="49"/>
                  </a:lnTo>
                  <a:lnTo>
                    <a:pt x="30" y="49"/>
                  </a:lnTo>
                  <a:lnTo>
                    <a:pt x="26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4" y="49"/>
                  </a:lnTo>
                  <a:lnTo>
                    <a:pt x="23" y="47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2" y="45"/>
                  </a:lnTo>
                  <a:lnTo>
                    <a:pt x="19" y="44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0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1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2" y="19"/>
                  </a:lnTo>
                  <a:lnTo>
                    <a:pt x="4" y="15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9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32" y="15"/>
                  </a:lnTo>
                  <a:lnTo>
                    <a:pt x="32" y="16"/>
                  </a:lnTo>
                  <a:lnTo>
                    <a:pt x="33" y="16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5" y="22"/>
                  </a:lnTo>
                  <a:lnTo>
                    <a:pt x="35" y="23"/>
                  </a:lnTo>
                  <a:lnTo>
                    <a:pt x="36" y="24"/>
                  </a:lnTo>
                  <a:lnTo>
                    <a:pt x="38" y="26"/>
                  </a:lnTo>
                  <a:lnTo>
                    <a:pt x="39" y="28"/>
                  </a:lnTo>
                  <a:lnTo>
                    <a:pt x="43" y="37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3"/>
                  </a:lnTo>
                  <a:lnTo>
                    <a:pt x="45" y="44"/>
                  </a:lnTo>
                  <a:lnTo>
                    <a:pt x="46" y="45"/>
                  </a:lnTo>
                  <a:lnTo>
                    <a:pt x="46" y="45"/>
                  </a:lnTo>
                  <a:lnTo>
                    <a:pt x="47" y="45"/>
                  </a:lnTo>
                  <a:lnTo>
                    <a:pt x="47" y="45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1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50" y="38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52" y="37"/>
                  </a:lnTo>
                  <a:lnTo>
                    <a:pt x="54" y="36"/>
                  </a:lnTo>
                  <a:lnTo>
                    <a:pt x="54" y="35"/>
                  </a:lnTo>
                  <a:lnTo>
                    <a:pt x="55" y="35"/>
                  </a:lnTo>
                  <a:lnTo>
                    <a:pt x="56" y="37"/>
                  </a:lnTo>
                  <a:lnTo>
                    <a:pt x="60" y="42"/>
                  </a:lnTo>
                  <a:lnTo>
                    <a:pt x="62" y="43"/>
                  </a:lnTo>
                  <a:lnTo>
                    <a:pt x="66" y="44"/>
                  </a:lnTo>
                  <a:lnTo>
                    <a:pt x="67" y="44"/>
                  </a:lnTo>
                  <a:lnTo>
                    <a:pt x="68" y="44"/>
                  </a:lnTo>
                  <a:lnTo>
                    <a:pt x="69" y="43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9" y="40"/>
                  </a:lnTo>
                  <a:lnTo>
                    <a:pt x="79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2"/>
                  </a:lnTo>
                  <a:lnTo>
                    <a:pt x="80" y="31"/>
                  </a:lnTo>
                  <a:lnTo>
                    <a:pt x="81" y="30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87" y="29"/>
                  </a:lnTo>
                  <a:lnTo>
                    <a:pt x="88" y="29"/>
                  </a:lnTo>
                  <a:lnTo>
                    <a:pt x="89" y="29"/>
                  </a:lnTo>
                  <a:lnTo>
                    <a:pt x="92" y="31"/>
                  </a:lnTo>
                  <a:lnTo>
                    <a:pt x="95" y="31"/>
                  </a:lnTo>
                  <a:lnTo>
                    <a:pt x="96" y="31"/>
                  </a:lnTo>
                  <a:lnTo>
                    <a:pt x="96" y="32"/>
                  </a:lnTo>
                  <a:lnTo>
                    <a:pt x="97" y="33"/>
                  </a:lnTo>
                  <a:lnTo>
                    <a:pt x="97" y="33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98" y="36"/>
                  </a:lnTo>
                  <a:lnTo>
                    <a:pt x="98" y="37"/>
                  </a:lnTo>
                  <a:lnTo>
                    <a:pt x="99" y="38"/>
                  </a:lnTo>
                  <a:lnTo>
                    <a:pt x="100" y="38"/>
                  </a:lnTo>
                  <a:lnTo>
                    <a:pt x="101" y="38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2"/>
                  </a:lnTo>
                  <a:lnTo>
                    <a:pt x="100" y="42"/>
                  </a:lnTo>
                  <a:lnTo>
                    <a:pt x="100" y="43"/>
                  </a:lnTo>
                  <a:lnTo>
                    <a:pt x="101" y="44"/>
                  </a:lnTo>
                  <a:lnTo>
                    <a:pt x="101" y="45"/>
                  </a:lnTo>
                  <a:lnTo>
                    <a:pt x="101" y="45"/>
                  </a:lnTo>
                  <a:lnTo>
                    <a:pt x="101" y="46"/>
                  </a:lnTo>
                  <a:lnTo>
                    <a:pt x="101" y="47"/>
                  </a:lnTo>
                  <a:lnTo>
                    <a:pt x="101" y="48"/>
                  </a:lnTo>
                  <a:lnTo>
                    <a:pt x="101" y="49"/>
                  </a:lnTo>
                  <a:lnTo>
                    <a:pt x="102" y="49"/>
                  </a:lnTo>
                  <a:lnTo>
                    <a:pt x="103" y="49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2" y="48"/>
                  </a:lnTo>
                  <a:lnTo>
                    <a:pt x="113" y="47"/>
                  </a:lnTo>
                  <a:lnTo>
                    <a:pt x="115" y="46"/>
                  </a:lnTo>
                  <a:lnTo>
                    <a:pt x="115" y="43"/>
                  </a:lnTo>
                  <a:lnTo>
                    <a:pt x="115" y="43"/>
                  </a:lnTo>
                  <a:lnTo>
                    <a:pt x="116" y="42"/>
                  </a:lnTo>
                  <a:lnTo>
                    <a:pt x="116" y="36"/>
                  </a:lnTo>
                  <a:lnTo>
                    <a:pt x="116" y="35"/>
                  </a:lnTo>
                  <a:lnTo>
                    <a:pt x="117" y="35"/>
                  </a:lnTo>
                  <a:lnTo>
                    <a:pt x="117" y="35"/>
                  </a:lnTo>
                  <a:lnTo>
                    <a:pt x="118" y="33"/>
                  </a:lnTo>
                  <a:lnTo>
                    <a:pt x="118" y="32"/>
                  </a:lnTo>
                  <a:lnTo>
                    <a:pt x="118" y="31"/>
                  </a:lnTo>
                  <a:lnTo>
                    <a:pt x="118" y="30"/>
                  </a:lnTo>
                  <a:lnTo>
                    <a:pt x="118" y="29"/>
                  </a:lnTo>
                  <a:lnTo>
                    <a:pt x="119" y="29"/>
                  </a:lnTo>
                  <a:lnTo>
                    <a:pt x="119" y="28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5" y="28"/>
                  </a:lnTo>
                  <a:lnTo>
                    <a:pt x="126" y="28"/>
                  </a:lnTo>
                  <a:lnTo>
                    <a:pt x="129" y="28"/>
                  </a:lnTo>
                  <a:lnTo>
                    <a:pt x="130" y="29"/>
                  </a:lnTo>
                  <a:lnTo>
                    <a:pt x="131" y="29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4" y="28"/>
                  </a:lnTo>
                  <a:lnTo>
                    <a:pt x="135" y="26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36" y="23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8" y="15"/>
                  </a:lnTo>
                  <a:lnTo>
                    <a:pt x="140" y="13"/>
                  </a:lnTo>
                  <a:lnTo>
                    <a:pt x="140" y="12"/>
                  </a:lnTo>
                  <a:lnTo>
                    <a:pt x="141" y="8"/>
                  </a:lnTo>
                  <a:lnTo>
                    <a:pt x="141" y="6"/>
                  </a:lnTo>
                  <a:lnTo>
                    <a:pt x="141" y="5"/>
                  </a:lnTo>
                  <a:lnTo>
                    <a:pt x="142" y="5"/>
                  </a:lnTo>
                  <a:lnTo>
                    <a:pt x="142" y="5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7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59" y="0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5" y="1"/>
                  </a:lnTo>
                  <a:lnTo>
                    <a:pt x="165" y="1"/>
                  </a:lnTo>
                  <a:lnTo>
                    <a:pt x="164" y="2"/>
                  </a:lnTo>
                  <a:lnTo>
                    <a:pt x="163" y="2"/>
                  </a:lnTo>
                  <a:lnTo>
                    <a:pt x="162" y="2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1" y="5"/>
                  </a:lnTo>
                  <a:lnTo>
                    <a:pt x="161" y="6"/>
                  </a:lnTo>
                  <a:lnTo>
                    <a:pt x="160" y="7"/>
                  </a:lnTo>
                  <a:lnTo>
                    <a:pt x="160" y="8"/>
                  </a:lnTo>
                  <a:lnTo>
                    <a:pt x="161" y="10"/>
                  </a:lnTo>
                  <a:lnTo>
                    <a:pt x="161" y="12"/>
                  </a:lnTo>
                  <a:lnTo>
                    <a:pt x="160" y="17"/>
                  </a:lnTo>
                  <a:lnTo>
                    <a:pt x="160" y="21"/>
                  </a:lnTo>
                  <a:lnTo>
                    <a:pt x="161" y="22"/>
                  </a:lnTo>
                  <a:lnTo>
                    <a:pt x="160" y="23"/>
                  </a:lnTo>
                  <a:lnTo>
                    <a:pt x="161" y="24"/>
                  </a:lnTo>
                  <a:lnTo>
                    <a:pt x="160" y="24"/>
                  </a:lnTo>
                  <a:lnTo>
                    <a:pt x="160" y="26"/>
                  </a:lnTo>
                  <a:lnTo>
                    <a:pt x="160" y="27"/>
                  </a:lnTo>
                  <a:lnTo>
                    <a:pt x="161" y="27"/>
                  </a:lnTo>
                  <a:lnTo>
                    <a:pt x="161" y="27"/>
                  </a:lnTo>
                  <a:lnTo>
                    <a:pt x="162" y="24"/>
                  </a:lnTo>
                  <a:lnTo>
                    <a:pt x="163" y="24"/>
                  </a:lnTo>
                  <a:lnTo>
                    <a:pt x="163" y="24"/>
                  </a:lnTo>
                  <a:lnTo>
                    <a:pt x="166" y="24"/>
                  </a:lnTo>
                  <a:lnTo>
                    <a:pt x="167" y="24"/>
                  </a:lnTo>
                  <a:lnTo>
                    <a:pt x="168" y="24"/>
                  </a:lnTo>
                  <a:lnTo>
                    <a:pt x="168" y="23"/>
                  </a:lnTo>
                  <a:lnTo>
                    <a:pt x="169" y="22"/>
                  </a:lnTo>
                  <a:lnTo>
                    <a:pt x="170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2" y="24"/>
                  </a:lnTo>
                  <a:lnTo>
                    <a:pt x="174" y="24"/>
                  </a:lnTo>
                  <a:lnTo>
                    <a:pt x="175" y="25"/>
                  </a:lnTo>
                  <a:lnTo>
                    <a:pt x="176" y="26"/>
                  </a:lnTo>
                  <a:lnTo>
                    <a:pt x="177" y="27"/>
                  </a:lnTo>
                  <a:lnTo>
                    <a:pt x="177" y="28"/>
                  </a:lnTo>
                  <a:lnTo>
                    <a:pt x="175" y="29"/>
                  </a:lnTo>
                  <a:lnTo>
                    <a:pt x="179" y="34"/>
                  </a:lnTo>
                  <a:lnTo>
                    <a:pt x="183" y="36"/>
                  </a:lnTo>
                  <a:lnTo>
                    <a:pt x="184" y="37"/>
                  </a:lnTo>
                  <a:lnTo>
                    <a:pt x="184" y="37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6" y="39"/>
                  </a:lnTo>
                  <a:lnTo>
                    <a:pt x="186" y="40"/>
                  </a:lnTo>
                  <a:lnTo>
                    <a:pt x="187" y="40"/>
                  </a:lnTo>
                  <a:lnTo>
                    <a:pt x="188" y="40"/>
                  </a:lnTo>
                  <a:lnTo>
                    <a:pt x="190" y="40"/>
                  </a:lnTo>
                  <a:lnTo>
                    <a:pt x="191" y="40"/>
                  </a:lnTo>
                  <a:lnTo>
                    <a:pt x="192" y="41"/>
                  </a:lnTo>
                  <a:lnTo>
                    <a:pt x="194" y="43"/>
                  </a:lnTo>
                  <a:lnTo>
                    <a:pt x="196" y="43"/>
                  </a:lnTo>
                  <a:lnTo>
                    <a:pt x="199" y="44"/>
                  </a:lnTo>
                  <a:lnTo>
                    <a:pt x="201" y="44"/>
                  </a:lnTo>
                  <a:lnTo>
                    <a:pt x="203" y="45"/>
                  </a:lnTo>
                  <a:lnTo>
                    <a:pt x="206" y="46"/>
                  </a:lnTo>
                  <a:lnTo>
                    <a:pt x="208" y="47"/>
                  </a:lnTo>
                  <a:lnTo>
                    <a:pt x="211" y="50"/>
                  </a:lnTo>
                  <a:lnTo>
                    <a:pt x="213" y="51"/>
                  </a:lnTo>
                  <a:lnTo>
                    <a:pt x="220" y="54"/>
                  </a:lnTo>
                  <a:lnTo>
                    <a:pt x="221" y="55"/>
                  </a:lnTo>
                  <a:lnTo>
                    <a:pt x="221" y="56"/>
                  </a:lnTo>
                  <a:lnTo>
                    <a:pt x="221" y="58"/>
                  </a:lnTo>
                  <a:lnTo>
                    <a:pt x="222" y="59"/>
                  </a:lnTo>
                  <a:lnTo>
                    <a:pt x="224" y="63"/>
                  </a:lnTo>
                  <a:lnTo>
                    <a:pt x="225" y="66"/>
                  </a:lnTo>
                  <a:lnTo>
                    <a:pt x="225" y="67"/>
                  </a:lnTo>
                  <a:lnTo>
                    <a:pt x="225" y="69"/>
                  </a:lnTo>
                  <a:lnTo>
                    <a:pt x="227" y="71"/>
                  </a:lnTo>
                  <a:lnTo>
                    <a:pt x="227" y="72"/>
                  </a:lnTo>
                  <a:lnTo>
                    <a:pt x="227" y="73"/>
                  </a:lnTo>
                  <a:lnTo>
                    <a:pt x="227" y="74"/>
                  </a:lnTo>
                  <a:lnTo>
                    <a:pt x="228" y="78"/>
                  </a:lnTo>
                  <a:lnTo>
                    <a:pt x="229" y="82"/>
                  </a:lnTo>
                  <a:lnTo>
                    <a:pt x="230" y="84"/>
                  </a:lnTo>
                  <a:lnTo>
                    <a:pt x="230" y="84"/>
                  </a:lnTo>
                  <a:lnTo>
                    <a:pt x="229" y="84"/>
                  </a:lnTo>
                  <a:lnTo>
                    <a:pt x="229" y="85"/>
                  </a:lnTo>
                  <a:lnTo>
                    <a:pt x="229" y="86"/>
                  </a:lnTo>
                  <a:lnTo>
                    <a:pt x="230" y="86"/>
                  </a:lnTo>
                  <a:lnTo>
                    <a:pt x="231" y="87"/>
                  </a:lnTo>
                  <a:lnTo>
                    <a:pt x="232" y="89"/>
                  </a:lnTo>
                  <a:lnTo>
                    <a:pt x="232" y="90"/>
                  </a:lnTo>
                  <a:lnTo>
                    <a:pt x="232" y="90"/>
                  </a:lnTo>
                  <a:lnTo>
                    <a:pt x="233" y="91"/>
                  </a:lnTo>
                  <a:lnTo>
                    <a:pt x="234" y="92"/>
                  </a:lnTo>
                  <a:lnTo>
                    <a:pt x="234" y="93"/>
                  </a:lnTo>
                  <a:lnTo>
                    <a:pt x="235" y="94"/>
                  </a:lnTo>
                  <a:lnTo>
                    <a:pt x="235" y="97"/>
                  </a:lnTo>
                  <a:lnTo>
                    <a:pt x="235" y="100"/>
                  </a:lnTo>
                  <a:lnTo>
                    <a:pt x="235" y="99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34" y="100"/>
                  </a:lnTo>
                  <a:lnTo>
                    <a:pt x="236" y="103"/>
                  </a:lnTo>
                  <a:lnTo>
                    <a:pt x="237" y="104"/>
                  </a:lnTo>
                  <a:lnTo>
                    <a:pt x="239" y="107"/>
                  </a:lnTo>
                  <a:lnTo>
                    <a:pt x="239" y="108"/>
                  </a:lnTo>
                  <a:lnTo>
                    <a:pt x="242" y="112"/>
                  </a:lnTo>
                  <a:lnTo>
                    <a:pt x="242" y="113"/>
                  </a:lnTo>
                  <a:lnTo>
                    <a:pt x="243" y="115"/>
                  </a:lnTo>
                  <a:lnTo>
                    <a:pt x="244" y="117"/>
                  </a:lnTo>
                  <a:lnTo>
                    <a:pt x="244" y="122"/>
                  </a:lnTo>
                  <a:lnTo>
                    <a:pt x="245" y="123"/>
                  </a:lnTo>
                  <a:lnTo>
                    <a:pt x="245" y="124"/>
                  </a:lnTo>
                  <a:lnTo>
                    <a:pt x="246" y="125"/>
                  </a:lnTo>
                  <a:lnTo>
                    <a:pt x="247" y="125"/>
                  </a:lnTo>
                  <a:lnTo>
                    <a:pt x="248" y="125"/>
                  </a:lnTo>
                  <a:lnTo>
                    <a:pt x="248" y="125"/>
                  </a:lnTo>
                  <a:lnTo>
                    <a:pt x="249" y="126"/>
                  </a:lnTo>
                  <a:lnTo>
                    <a:pt x="249" y="127"/>
                  </a:lnTo>
                  <a:lnTo>
                    <a:pt x="248" y="128"/>
                  </a:lnTo>
                  <a:lnTo>
                    <a:pt x="248" y="128"/>
                  </a:lnTo>
                  <a:lnTo>
                    <a:pt x="248" y="129"/>
                  </a:lnTo>
                  <a:lnTo>
                    <a:pt x="248" y="129"/>
                  </a:lnTo>
                  <a:lnTo>
                    <a:pt x="248" y="131"/>
                  </a:lnTo>
                  <a:lnTo>
                    <a:pt x="248" y="131"/>
                  </a:lnTo>
                  <a:lnTo>
                    <a:pt x="248" y="131"/>
                  </a:lnTo>
                  <a:lnTo>
                    <a:pt x="251" y="133"/>
                  </a:lnTo>
                  <a:lnTo>
                    <a:pt x="252" y="135"/>
                  </a:lnTo>
                  <a:lnTo>
                    <a:pt x="252" y="138"/>
                  </a:lnTo>
                  <a:lnTo>
                    <a:pt x="253" y="138"/>
                  </a:lnTo>
                  <a:lnTo>
                    <a:pt x="253" y="139"/>
                  </a:lnTo>
                  <a:lnTo>
                    <a:pt x="254" y="141"/>
                  </a:lnTo>
                  <a:lnTo>
                    <a:pt x="254" y="143"/>
                  </a:lnTo>
                  <a:lnTo>
                    <a:pt x="254" y="143"/>
                  </a:lnTo>
                  <a:lnTo>
                    <a:pt x="255" y="143"/>
                  </a:lnTo>
                  <a:lnTo>
                    <a:pt x="255" y="143"/>
                  </a:lnTo>
                  <a:lnTo>
                    <a:pt x="257" y="143"/>
                  </a:lnTo>
                  <a:lnTo>
                    <a:pt x="257" y="144"/>
                  </a:lnTo>
                  <a:lnTo>
                    <a:pt x="257" y="146"/>
                  </a:lnTo>
                  <a:lnTo>
                    <a:pt x="257" y="147"/>
                  </a:lnTo>
                  <a:lnTo>
                    <a:pt x="258" y="155"/>
                  </a:lnTo>
                  <a:lnTo>
                    <a:pt x="258" y="158"/>
                  </a:lnTo>
                  <a:lnTo>
                    <a:pt x="256" y="160"/>
                  </a:lnTo>
                  <a:lnTo>
                    <a:pt x="255" y="161"/>
                  </a:lnTo>
                  <a:lnTo>
                    <a:pt x="255" y="164"/>
                  </a:lnTo>
                  <a:lnTo>
                    <a:pt x="255" y="166"/>
                  </a:lnTo>
                  <a:lnTo>
                    <a:pt x="255" y="166"/>
                  </a:lnTo>
                  <a:lnTo>
                    <a:pt x="255" y="165"/>
                  </a:lnTo>
                  <a:lnTo>
                    <a:pt x="255" y="164"/>
                  </a:lnTo>
                  <a:lnTo>
                    <a:pt x="255" y="164"/>
                  </a:lnTo>
                  <a:lnTo>
                    <a:pt x="255" y="164"/>
                  </a:lnTo>
                  <a:lnTo>
                    <a:pt x="254" y="165"/>
                  </a:lnTo>
                  <a:lnTo>
                    <a:pt x="254" y="166"/>
                  </a:lnTo>
                  <a:lnTo>
                    <a:pt x="255" y="167"/>
                  </a:lnTo>
                  <a:lnTo>
                    <a:pt x="258" y="167"/>
                  </a:lnTo>
                  <a:lnTo>
                    <a:pt x="259" y="170"/>
                  </a:lnTo>
                  <a:lnTo>
                    <a:pt x="261" y="172"/>
                  </a:lnTo>
                  <a:lnTo>
                    <a:pt x="262" y="173"/>
                  </a:lnTo>
                  <a:lnTo>
                    <a:pt x="264" y="174"/>
                  </a:lnTo>
                  <a:lnTo>
                    <a:pt x="266" y="174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69" y="177"/>
                  </a:lnTo>
                  <a:lnTo>
                    <a:pt x="269" y="179"/>
                  </a:lnTo>
                  <a:lnTo>
                    <a:pt x="269" y="179"/>
                  </a:lnTo>
                  <a:lnTo>
                    <a:pt x="270" y="178"/>
                  </a:lnTo>
                  <a:lnTo>
                    <a:pt x="273" y="179"/>
                  </a:lnTo>
                  <a:lnTo>
                    <a:pt x="275" y="180"/>
                  </a:lnTo>
                  <a:lnTo>
                    <a:pt x="275" y="180"/>
                  </a:lnTo>
                  <a:lnTo>
                    <a:pt x="279" y="182"/>
                  </a:lnTo>
                  <a:lnTo>
                    <a:pt x="283" y="185"/>
                  </a:lnTo>
                  <a:lnTo>
                    <a:pt x="286" y="187"/>
                  </a:lnTo>
                  <a:lnTo>
                    <a:pt x="286" y="188"/>
                  </a:lnTo>
                  <a:lnTo>
                    <a:pt x="287" y="194"/>
                  </a:lnTo>
                  <a:lnTo>
                    <a:pt x="287" y="195"/>
                  </a:lnTo>
                  <a:lnTo>
                    <a:pt x="287" y="195"/>
                  </a:lnTo>
                  <a:lnTo>
                    <a:pt x="287" y="196"/>
                  </a:lnTo>
                  <a:lnTo>
                    <a:pt x="285" y="196"/>
                  </a:lnTo>
                  <a:lnTo>
                    <a:pt x="284" y="196"/>
                  </a:lnTo>
                  <a:lnTo>
                    <a:pt x="284" y="197"/>
                  </a:lnTo>
                  <a:lnTo>
                    <a:pt x="284" y="197"/>
                  </a:lnTo>
                  <a:lnTo>
                    <a:pt x="286" y="201"/>
                  </a:lnTo>
                  <a:lnTo>
                    <a:pt x="288" y="201"/>
                  </a:lnTo>
                  <a:lnTo>
                    <a:pt x="288" y="202"/>
                  </a:lnTo>
                  <a:lnTo>
                    <a:pt x="288" y="203"/>
                  </a:lnTo>
                  <a:lnTo>
                    <a:pt x="289" y="205"/>
                  </a:lnTo>
                  <a:lnTo>
                    <a:pt x="289" y="205"/>
                  </a:lnTo>
                  <a:lnTo>
                    <a:pt x="290" y="204"/>
                  </a:lnTo>
                  <a:lnTo>
                    <a:pt x="290" y="204"/>
                  </a:lnTo>
                  <a:lnTo>
                    <a:pt x="291" y="205"/>
                  </a:lnTo>
                  <a:lnTo>
                    <a:pt x="291" y="205"/>
                  </a:lnTo>
                  <a:lnTo>
                    <a:pt x="292" y="205"/>
                  </a:lnTo>
                  <a:lnTo>
                    <a:pt x="294" y="205"/>
                  </a:lnTo>
                  <a:lnTo>
                    <a:pt x="295" y="206"/>
                  </a:lnTo>
                  <a:lnTo>
                    <a:pt x="297" y="207"/>
                  </a:lnTo>
                  <a:lnTo>
                    <a:pt x="301" y="208"/>
                  </a:lnTo>
                  <a:lnTo>
                    <a:pt x="303" y="209"/>
                  </a:lnTo>
                  <a:lnTo>
                    <a:pt x="304" y="211"/>
                  </a:lnTo>
                  <a:lnTo>
                    <a:pt x="305" y="211"/>
                  </a:lnTo>
                  <a:lnTo>
                    <a:pt x="307" y="213"/>
                  </a:lnTo>
                  <a:lnTo>
                    <a:pt x="309" y="215"/>
                  </a:lnTo>
                  <a:lnTo>
                    <a:pt x="310" y="215"/>
                  </a:lnTo>
                  <a:lnTo>
                    <a:pt x="310" y="217"/>
                  </a:lnTo>
                  <a:lnTo>
                    <a:pt x="311" y="219"/>
                  </a:lnTo>
                  <a:lnTo>
                    <a:pt x="313" y="222"/>
                  </a:lnTo>
                  <a:lnTo>
                    <a:pt x="313" y="224"/>
                  </a:lnTo>
                  <a:lnTo>
                    <a:pt x="315" y="227"/>
                  </a:lnTo>
                  <a:lnTo>
                    <a:pt x="316" y="229"/>
                  </a:lnTo>
                  <a:lnTo>
                    <a:pt x="317" y="230"/>
                  </a:lnTo>
                  <a:lnTo>
                    <a:pt x="316" y="232"/>
                  </a:lnTo>
                  <a:lnTo>
                    <a:pt x="313" y="233"/>
                  </a:lnTo>
                  <a:lnTo>
                    <a:pt x="310" y="233"/>
                  </a:lnTo>
                  <a:lnTo>
                    <a:pt x="306" y="232"/>
                  </a:lnTo>
                  <a:lnTo>
                    <a:pt x="303" y="231"/>
                  </a:lnTo>
                  <a:lnTo>
                    <a:pt x="302" y="231"/>
                  </a:lnTo>
                  <a:lnTo>
                    <a:pt x="301" y="230"/>
                  </a:lnTo>
                  <a:lnTo>
                    <a:pt x="298" y="229"/>
                  </a:lnTo>
                  <a:lnTo>
                    <a:pt x="296" y="229"/>
                  </a:lnTo>
                  <a:lnTo>
                    <a:pt x="295" y="228"/>
                  </a:lnTo>
                  <a:lnTo>
                    <a:pt x="294" y="227"/>
                  </a:lnTo>
                  <a:lnTo>
                    <a:pt x="293" y="227"/>
                  </a:lnTo>
                  <a:lnTo>
                    <a:pt x="292" y="227"/>
                  </a:lnTo>
                  <a:lnTo>
                    <a:pt x="292" y="226"/>
                  </a:lnTo>
                  <a:lnTo>
                    <a:pt x="292" y="225"/>
                  </a:lnTo>
                  <a:lnTo>
                    <a:pt x="290" y="225"/>
                  </a:lnTo>
                  <a:lnTo>
                    <a:pt x="287" y="223"/>
                  </a:lnTo>
                  <a:lnTo>
                    <a:pt x="282" y="220"/>
                  </a:lnTo>
                  <a:lnTo>
                    <a:pt x="280" y="220"/>
                  </a:lnTo>
                  <a:lnTo>
                    <a:pt x="276" y="222"/>
                  </a:lnTo>
                  <a:lnTo>
                    <a:pt x="274" y="223"/>
                  </a:lnTo>
                  <a:lnTo>
                    <a:pt x="270" y="226"/>
                  </a:lnTo>
                  <a:lnTo>
                    <a:pt x="268" y="226"/>
                  </a:lnTo>
                  <a:lnTo>
                    <a:pt x="267" y="225"/>
                  </a:lnTo>
                  <a:lnTo>
                    <a:pt x="266" y="224"/>
                  </a:lnTo>
                  <a:lnTo>
                    <a:pt x="264" y="224"/>
                  </a:lnTo>
                  <a:lnTo>
                    <a:pt x="262" y="225"/>
                  </a:lnTo>
                  <a:lnTo>
                    <a:pt x="261" y="224"/>
                  </a:lnTo>
                  <a:lnTo>
                    <a:pt x="260" y="223"/>
                  </a:lnTo>
                  <a:lnTo>
                    <a:pt x="261" y="222"/>
                  </a:lnTo>
                  <a:lnTo>
                    <a:pt x="261" y="221"/>
                  </a:lnTo>
                  <a:lnTo>
                    <a:pt x="261" y="220"/>
                  </a:lnTo>
                  <a:lnTo>
                    <a:pt x="260" y="220"/>
                  </a:lnTo>
                  <a:lnTo>
                    <a:pt x="259" y="220"/>
                  </a:lnTo>
                  <a:lnTo>
                    <a:pt x="259" y="219"/>
                  </a:lnTo>
                  <a:lnTo>
                    <a:pt x="258" y="218"/>
                  </a:lnTo>
                  <a:lnTo>
                    <a:pt x="258" y="217"/>
                  </a:lnTo>
                  <a:lnTo>
                    <a:pt x="255" y="213"/>
                  </a:lnTo>
                  <a:lnTo>
                    <a:pt x="253" y="211"/>
                  </a:lnTo>
                  <a:lnTo>
                    <a:pt x="248" y="210"/>
                  </a:lnTo>
                  <a:lnTo>
                    <a:pt x="242" y="208"/>
                  </a:lnTo>
                  <a:lnTo>
                    <a:pt x="239" y="208"/>
                  </a:lnTo>
                  <a:lnTo>
                    <a:pt x="236" y="207"/>
                  </a:lnTo>
                  <a:lnTo>
                    <a:pt x="234" y="207"/>
                  </a:lnTo>
                  <a:lnTo>
                    <a:pt x="231" y="208"/>
                  </a:lnTo>
                  <a:lnTo>
                    <a:pt x="227" y="211"/>
                  </a:lnTo>
                  <a:lnTo>
                    <a:pt x="224" y="215"/>
                  </a:lnTo>
                  <a:lnTo>
                    <a:pt x="221" y="216"/>
                  </a:lnTo>
                  <a:lnTo>
                    <a:pt x="219" y="216"/>
                  </a:lnTo>
                  <a:lnTo>
                    <a:pt x="217" y="216"/>
                  </a:lnTo>
                  <a:lnTo>
                    <a:pt x="213" y="216"/>
                  </a:lnTo>
                  <a:lnTo>
                    <a:pt x="212" y="215"/>
                  </a:lnTo>
                  <a:lnTo>
                    <a:pt x="209" y="215"/>
                  </a:lnTo>
                  <a:lnTo>
                    <a:pt x="207" y="213"/>
                  </a:lnTo>
                  <a:lnTo>
                    <a:pt x="206" y="211"/>
                  </a:lnTo>
                  <a:lnTo>
                    <a:pt x="202" y="205"/>
                  </a:lnTo>
                  <a:lnTo>
                    <a:pt x="201" y="204"/>
                  </a:lnTo>
                  <a:lnTo>
                    <a:pt x="201" y="203"/>
                  </a:lnTo>
                  <a:lnTo>
                    <a:pt x="201" y="201"/>
                  </a:lnTo>
                  <a:lnTo>
                    <a:pt x="202" y="199"/>
                  </a:lnTo>
                  <a:lnTo>
                    <a:pt x="202" y="198"/>
                  </a:lnTo>
                  <a:lnTo>
                    <a:pt x="201" y="199"/>
                  </a:lnTo>
                  <a:lnTo>
                    <a:pt x="199" y="198"/>
                  </a:lnTo>
                  <a:lnTo>
                    <a:pt x="199" y="194"/>
                  </a:lnTo>
                  <a:lnTo>
                    <a:pt x="199" y="194"/>
                  </a:lnTo>
                  <a:lnTo>
                    <a:pt x="198" y="192"/>
                  </a:lnTo>
                  <a:lnTo>
                    <a:pt x="196" y="191"/>
                  </a:lnTo>
                  <a:lnTo>
                    <a:pt x="194" y="191"/>
                  </a:lnTo>
                  <a:lnTo>
                    <a:pt x="194" y="191"/>
                  </a:lnTo>
                  <a:lnTo>
                    <a:pt x="192" y="190"/>
                  </a:lnTo>
                  <a:lnTo>
                    <a:pt x="192" y="190"/>
                  </a:lnTo>
                  <a:lnTo>
                    <a:pt x="189" y="191"/>
                  </a:lnTo>
                  <a:lnTo>
                    <a:pt x="188" y="190"/>
                  </a:lnTo>
                  <a:lnTo>
                    <a:pt x="187" y="189"/>
                  </a:lnTo>
                  <a:lnTo>
                    <a:pt x="185" y="188"/>
                  </a:lnTo>
                  <a:lnTo>
                    <a:pt x="185" y="188"/>
                  </a:lnTo>
                  <a:lnTo>
                    <a:pt x="186" y="190"/>
                  </a:lnTo>
                  <a:lnTo>
                    <a:pt x="187" y="190"/>
                  </a:lnTo>
                  <a:lnTo>
                    <a:pt x="188" y="192"/>
                  </a:lnTo>
                  <a:lnTo>
                    <a:pt x="189" y="193"/>
                  </a:lnTo>
                  <a:lnTo>
                    <a:pt x="188" y="193"/>
                  </a:lnTo>
                  <a:lnTo>
                    <a:pt x="188" y="194"/>
                  </a:lnTo>
                  <a:lnTo>
                    <a:pt x="186" y="196"/>
                  </a:lnTo>
                  <a:lnTo>
                    <a:pt x="186" y="197"/>
                  </a:lnTo>
                  <a:lnTo>
                    <a:pt x="185" y="198"/>
                  </a:lnTo>
                  <a:lnTo>
                    <a:pt x="185" y="199"/>
                  </a:lnTo>
                  <a:lnTo>
                    <a:pt x="184" y="199"/>
                  </a:lnTo>
                  <a:lnTo>
                    <a:pt x="185" y="200"/>
                  </a:lnTo>
                  <a:lnTo>
                    <a:pt x="186" y="199"/>
                  </a:lnTo>
                  <a:lnTo>
                    <a:pt x="187" y="199"/>
                  </a:lnTo>
                  <a:lnTo>
                    <a:pt x="187" y="197"/>
                  </a:lnTo>
                  <a:lnTo>
                    <a:pt x="189" y="196"/>
                  </a:lnTo>
                  <a:lnTo>
                    <a:pt x="189" y="197"/>
                  </a:lnTo>
                  <a:lnTo>
                    <a:pt x="190" y="197"/>
                  </a:lnTo>
                  <a:lnTo>
                    <a:pt x="191" y="198"/>
                  </a:lnTo>
                  <a:lnTo>
                    <a:pt x="192" y="199"/>
                  </a:lnTo>
                  <a:lnTo>
                    <a:pt x="194" y="199"/>
                  </a:lnTo>
                  <a:lnTo>
                    <a:pt x="194" y="199"/>
                  </a:lnTo>
                  <a:lnTo>
                    <a:pt x="192" y="201"/>
                  </a:lnTo>
                  <a:lnTo>
                    <a:pt x="192" y="202"/>
                  </a:lnTo>
                  <a:lnTo>
                    <a:pt x="193" y="204"/>
                  </a:lnTo>
                  <a:lnTo>
                    <a:pt x="194" y="205"/>
                  </a:lnTo>
                  <a:lnTo>
                    <a:pt x="198" y="207"/>
                  </a:lnTo>
                  <a:lnTo>
                    <a:pt x="199" y="208"/>
                  </a:lnTo>
                  <a:lnTo>
                    <a:pt x="201" y="209"/>
                  </a:lnTo>
                  <a:lnTo>
                    <a:pt x="203" y="211"/>
                  </a:lnTo>
                  <a:lnTo>
                    <a:pt x="205" y="213"/>
                  </a:lnTo>
                  <a:lnTo>
                    <a:pt x="205" y="215"/>
                  </a:lnTo>
                  <a:lnTo>
                    <a:pt x="206" y="215"/>
                  </a:lnTo>
                  <a:lnTo>
                    <a:pt x="208" y="216"/>
                  </a:lnTo>
                  <a:lnTo>
                    <a:pt x="213" y="218"/>
                  </a:lnTo>
                  <a:lnTo>
                    <a:pt x="217" y="219"/>
                  </a:lnTo>
                  <a:lnTo>
                    <a:pt x="220" y="218"/>
                  </a:lnTo>
                  <a:lnTo>
                    <a:pt x="226" y="215"/>
                  </a:lnTo>
                  <a:lnTo>
                    <a:pt x="230" y="215"/>
                  </a:lnTo>
                  <a:lnTo>
                    <a:pt x="231" y="214"/>
                  </a:lnTo>
                  <a:lnTo>
                    <a:pt x="233" y="214"/>
                  </a:lnTo>
                  <a:lnTo>
                    <a:pt x="233" y="212"/>
                  </a:lnTo>
                  <a:lnTo>
                    <a:pt x="233" y="211"/>
                  </a:lnTo>
                  <a:lnTo>
                    <a:pt x="233" y="211"/>
                  </a:lnTo>
                  <a:lnTo>
                    <a:pt x="236" y="211"/>
                  </a:lnTo>
                  <a:lnTo>
                    <a:pt x="241" y="213"/>
                  </a:lnTo>
                  <a:lnTo>
                    <a:pt x="245" y="213"/>
                  </a:lnTo>
                  <a:lnTo>
                    <a:pt x="246" y="213"/>
                  </a:lnTo>
                  <a:lnTo>
                    <a:pt x="249" y="214"/>
                  </a:lnTo>
                  <a:lnTo>
                    <a:pt x="251" y="218"/>
                  </a:lnTo>
                  <a:lnTo>
                    <a:pt x="253" y="221"/>
                  </a:lnTo>
                  <a:lnTo>
                    <a:pt x="254" y="224"/>
                  </a:lnTo>
                  <a:lnTo>
                    <a:pt x="253" y="225"/>
                  </a:lnTo>
                  <a:lnTo>
                    <a:pt x="249" y="224"/>
                  </a:lnTo>
                  <a:lnTo>
                    <a:pt x="248" y="223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3"/>
                  </a:lnTo>
                  <a:lnTo>
                    <a:pt x="248" y="225"/>
                  </a:lnTo>
                  <a:lnTo>
                    <a:pt x="249" y="226"/>
                  </a:lnTo>
                  <a:lnTo>
                    <a:pt x="254" y="227"/>
                  </a:lnTo>
                  <a:lnTo>
                    <a:pt x="257" y="229"/>
                  </a:lnTo>
                  <a:lnTo>
                    <a:pt x="261" y="229"/>
                  </a:lnTo>
                  <a:lnTo>
                    <a:pt x="262" y="229"/>
                  </a:lnTo>
                  <a:lnTo>
                    <a:pt x="264" y="229"/>
                  </a:lnTo>
                  <a:lnTo>
                    <a:pt x="268" y="231"/>
                  </a:lnTo>
                  <a:lnTo>
                    <a:pt x="272" y="234"/>
                  </a:lnTo>
                  <a:lnTo>
                    <a:pt x="275" y="237"/>
                  </a:lnTo>
                  <a:lnTo>
                    <a:pt x="277" y="239"/>
                  </a:lnTo>
                  <a:lnTo>
                    <a:pt x="282" y="246"/>
                  </a:lnTo>
                  <a:lnTo>
                    <a:pt x="283" y="246"/>
                  </a:lnTo>
                  <a:lnTo>
                    <a:pt x="283" y="246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1">
              <a:extLst>
                <a:ext uri="{FF2B5EF4-FFF2-40B4-BE49-F238E27FC236}">
                  <a16:creationId xmlns:a16="http://schemas.microsoft.com/office/drawing/2014/main" id="{26E04616-1E66-15A1-E5C0-7BB0E1509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1313" y="3673475"/>
              <a:ext cx="103187" cy="122238"/>
            </a:xfrm>
            <a:custGeom>
              <a:avLst/>
              <a:gdLst>
                <a:gd name="T0" fmla="*/ 55 w 65"/>
                <a:gd name="T1" fmla="*/ 36 h 77"/>
                <a:gd name="T2" fmla="*/ 55 w 65"/>
                <a:gd name="T3" fmla="*/ 32 h 77"/>
                <a:gd name="T4" fmla="*/ 58 w 65"/>
                <a:gd name="T5" fmla="*/ 32 h 77"/>
                <a:gd name="T6" fmla="*/ 58 w 65"/>
                <a:gd name="T7" fmla="*/ 35 h 77"/>
                <a:gd name="T8" fmla="*/ 57 w 65"/>
                <a:gd name="T9" fmla="*/ 37 h 77"/>
                <a:gd name="T10" fmla="*/ 51 w 65"/>
                <a:gd name="T11" fmla="*/ 34 h 77"/>
                <a:gd name="T12" fmla="*/ 41 w 65"/>
                <a:gd name="T13" fmla="*/ 26 h 77"/>
                <a:gd name="T14" fmla="*/ 44 w 65"/>
                <a:gd name="T15" fmla="*/ 26 h 77"/>
                <a:gd name="T16" fmla="*/ 51 w 65"/>
                <a:gd name="T17" fmla="*/ 30 h 77"/>
                <a:gd name="T18" fmla="*/ 53 w 65"/>
                <a:gd name="T19" fmla="*/ 33 h 77"/>
                <a:gd name="T20" fmla="*/ 28 w 65"/>
                <a:gd name="T21" fmla="*/ 23 h 77"/>
                <a:gd name="T22" fmla="*/ 34 w 65"/>
                <a:gd name="T23" fmla="*/ 28 h 77"/>
                <a:gd name="T24" fmla="*/ 47 w 65"/>
                <a:gd name="T25" fmla="*/ 35 h 77"/>
                <a:gd name="T26" fmla="*/ 58 w 65"/>
                <a:gd name="T27" fmla="*/ 49 h 77"/>
                <a:gd name="T28" fmla="*/ 63 w 65"/>
                <a:gd name="T29" fmla="*/ 65 h 77"/>
                <a:gd name="T30" fmla="*/ 50 w 65"/>
                <a:gd name="T31" fmla="*/ 67 h 77"/>
                <a:gd name="T32" fmla="*/ 36 w 65"/>
                <a:gd name="T33" fmla="*/ 70 h 77"/>
                <a:gd name="T34" fmla="*/ 28 w 65"/>
                <a:gd name="T35" fmla="*/ 75 h 77"/>
                <a:gd name="T36" fmla="*/ 23 w 65"/>
                <a:gd name="T37" fmla="*/ 75 h 77"/>
                <a:gd name="T38" fmla="*/ 21 w 65"/>
                <a:gd name="T39" fmla="*/ 71 h 77"/>
                <a:gd name="T40" fmla="*/ 19 w 65"/>
                <a:gd name="T41" fmla="*/ 70 h 77"/>
                <a:gd name="T42" fmla="*/ 16 w 65"/>
                <a:gd name="T43" fmla="*/ 70 h 77"/>
                <a:gd name="T44" fmla="*/ 14 w 65"/>
                <a:gd name="T45" fmla="*/ 68 h 77"/>
                <a:gd name="T46" fmla="*/ 13 w 65"/>
                <a:gd name="T47" fmla="*/ 67 h 77"/>
                <a:gd name="T48" fmla="*/ 12 w 65"/>
                <a:gd name="T49" fmla="*/ 68 h 77"/>
                <a:gd name="T50" fmla="*/ 10 w 65"/>
                <a:gd name="T51" fmla="*/ 68 h 77"/>
                <a:gd name="T52" fmla="*/ 7 w 65"/>
                <a:gd name="T53" fmla="*/ 68 h 77"/>
                <a:gd name="T54" fmla="*/ 8 w 65"/>
                <a:gd name="T55" fmla="*/ 65 h 77"/>
                <a:gd name="T56" fmla="*/ 7 w 65"/>
                <a:gd name="T57" fmla="*/ 63 h 77"/>
                <a:gd name="T58" fmla="*/ 8 w 65"/>
                <a:gd name="T59" fmla="*/ 61 h 77"/>
                <a:gd name="T60" fmla="*/ 7 w 65"/>
                <a:gd name="T61" fmla="*/ 58 h 77"/>
                <a:gd name="T62" fmla="*/ 7 w 65"/>
                <a:gd name="T63" fmla="*/ 56 h 77"/>
                <a:gd name="T64" fmla="*/ 6 w 65"/>
                <a:gd name="T65" fmla="*/ 55 h 77"/>
                <a:gd name="T66" fmla="*/ 2 w 65"/>
                <a:gd name="T67" fmla="*/ 52 h 77"/>
                <a:gd name="T68" fmla="*/ 0 w 65"/>
                <a:gd name="T69" fmla="*/ 47 h 77"/>
                <a:gd name="T70" fmla="*/ 2 w 65"/>
                <a:gd name="T71" fmla="*/ 47 h 77"/>
                <a:gd name="T72" fmla="*/ 11 w 65"/>
                <a:gd name="T73" fmla="*/ 47 h 77"/>
                <a:gd name="T74" fmla="*/ 13 w 65"/>
                <a:gd name="T75" fmla="*/ 45 h 77"/>
                <a:gd name="T76" fmla="*/ 12 w 65"/>
                <a:gd name="T77" fmla="*/ 39 h 77"/>
                <a:gd name="T78" fmla="*/ 14 w 65"/>
                <a:gd name="T79" fmla="*/ 38 h 77"/>
                <a:gd name="T80" fmla="*/ 16 w 65"/>
                <a:gd name="T81" fmla="*/ 37 h 77"/>
                <a:gd name="T82" fmla="*/ 16 w 65"/>
                <a:gd name="T83" fmla="*/ 35 h 77"/>
                <a:gd name="T84" fmla="*/ 16 w 65"/>
                <a:gd name="T85" fmla="*/ 30 h 77"/>
                <a:gd name="T86" fmla="*/ 19 w 65"/>
                <a:gd name="T87" fmla="*/ 26 h 77"/>
                <a:gd name="T88" fmla="*/ 20 w 65"/>
                <a:gd name="T89" fmla="*/ 25 h 77"/>
                <a:gd name="T90" fmla="*/ 23 w 65"/>
                <a:gd name="T91" fmla="*/ 24 h 77"/>
                <a:gd name="T92" fmla="*/ 27 w 65"/>
                <a:gd name="T93" fmla="*/ 23 h 77"/>
                <a:gd name="T94" fmla="*/ 61 w 65"/>
                <a:gd name="T95" fmla="*/ 26 h 77"/>
                <a:gd name="T96" fmla="*/ 53 w 65"/>
                <a:gd name="T97" fmla="*/ 25 h 77"/>
                <a:gd name="T98" fmla="*/ 48 w 65"/>
                <a:gd name="T99" fmla="*/ 22 h 77"/>
                <a:gd name="T100" fmla="*/ 39 w 65"/>
                <a:gd name="T101" fmla="*/ 19 h 77"/>
                <a:gd name="T102" fmla="*/ 32 w 65"/>
                <a:gd name="T103" fmla="*/ 15 h 77"/>
                <a:gd name="T104" fmla="*/ 27 w 65"/>
                <a:gd name="T105" fmla="*/ 12 h 77"/>
                <a:gd name="T106" fmla="*/ 21 w 65"/>
                <a:gd name="T107" fmla="*/ 7 h 77"/>
                <a:gd name="T108" fmla="*/ 19 w 65"/>
                <a:gd name="T109" fmla="*/ 4 h 77"/>
                <a:gd name="T110" fmla="*/ 21 w 65"/>
                <a:gd name="T111" fmla="*/ 0 h 77"/>
                <a:gd name="T112" fmla="*/ 29 w 65"/>
                <a:gd name="T113" fmla="*/ 2 h 77"/>
                <a:gd name="T114" fmla="*/ 35 w 65"/>
                <a:gd name="T115" fmla="*/ 5 h 77"/>
                <a:gd name="T116" fmla="*/ 41 w 65"/>
                <a:gd name="T117" fmla="*/ 9 h 77"/>
                <a:gd name="T118" fmla="*/ 45 w 65"/>
                <a:gd name="T119" fmla="*/ 12 h 77"/>
                <a:gd name="T120" fmla="*/ 56 w 65"/>
                <a:gd name="T121" fmla="*/ 16 h 77"/>
                <a:gd name="T122" fmla="*/ 65 w 65"/>
                <a:gd name="T123" fmla="*/ 23 h 77"/>
                <a:gd name="T124" fmla="*/ 61 w 65"/>
                <a:gd name="T12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" h="77">
                  <a:moveTo>
                    <a:pt x="57" y="37"/>
                  </a:moveTo>
                  <a:lnTo>
                    <a:pt x="56" y="37"/>
                  </a:lnTo>
                  <a:lnTo>
                    <a:pt x="55" y="36"/>
                  </a:lnTo>
                  <a:lnTo>
                    <a:pt x="55" y="35"/>
                  </a:lnTo>
                  <a:lnTo>
                    <a:pt x="54" y="32"/>
                  </a:lnTo>
                  <a:lnTo>
                    <a:pt x="55" y="32"/>
                  </a:lnTo>
                  <a:lnTo>
                    <a:pt x="56" y="32"/>
                  </a:lnTo>
                  <a:lnTo>
                    <a:pt x="57" y="32"/>
                  </a:lnTo>
                  <a:lnTo>
                    <a:pt x="58" y="32"/>
                  </a:lnTo>
                  <a:lnTo>
                    <a:pt x="58" y="33"/>
                  </a:lnTo>
                  <a:lnTo>
                    <a:pt x="59" y="33"/>
                  </a:lnTo>
                  <a:lnTo>
                    <a:pt x="58" y="35"/>
                  </a:lnTo>
                  <a:lnTo>
                    <a:pt x="58" y="36"/>
                  </a:lnTo>
                  <a:lnTo>
                    <a:pt x="57" y="37"/>
                  </a:lnTo>
                  <a:lnTo>
                    <a:pt x="57" y="37"/>
                  </a:lnTo>
                  <a:close/>
                  <a:moveTo>
                    <a:pt x="53" y="34"/>
                  </a:moveTo>
                  <a:lnTo>
                    <a:pt x="52" y="35"/>
                  </a:lnTo>
                  <a:lnTo>
                    <a:pt x="51" y="34"/>
                  </a:lnTo>
                  <a:lnTo>
                    <a:pt x="49" y="33"/>
                  </a:lnTo>
                  <a:lnTo>
                    <a:pt x="42" y="27"/>
                  </a:lnTo>
                  <a:lnTo>
                    <a:pt x="41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8" y="28"/>
                  </a:lnTo>
                  <a:lnTo>
                    <a:pt x="49" y="29"/>
                  </a:lnTo>
                  <a:lnTo>
                    <a:pt x="51" y="30"/>
                  </a:lnTo>
                  <a:lnTo>
                    <a:pt x="52" y="32"/>
                  </a:lnTo>
                  <a:lnTo>
                    <a:pt x="53" y="33"/>
                  </a:lnTo>
                  <a:lnTo>
                    <a:pt x="53" y="33"/>
                  </a:lnTo>
                  <a:lnTo>
                    <a:pt x="53" y="34"/>
                  </a:lnTo>
                  <a:lnTo>
                    <a:pt x="53" y="34"/>
                  </a:lnTo>
                  <a:close/>
                  <a:moveTo>
                    <a:pt x="28" y="23"/>
                  </a:moveTo>
                  <a:lnTo>
                    <a:pt x="29" y="25"/>
                  </a:lnTo>
                  <a:lnTo>
                    <a:pt x="32" y="26"/>
                  </a:lnTo>
                  <a:lnTo>
                    <a:pt x="34" y="28"/>
                  </a:lnTo>
                  <a:lnTo>
                    <a:pt x="40" y="32"/>
                  </a:lnTo>
                  <a:lnTo>
                    <a:pt x="44" y="33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3" y="42"/>
                  </a:lnTo>
                  <a:lnTo>
                    <a:pt x="58" y="49"/>
                  </a:lnTo>
                  <a:lnTo>
                    <a:pt x="62" y="58"/>
                  </a:lnTo>
                  <a:lnTo>
                    <a:pt x="64" y="61"/>
                  </a:lnTo>
                  <a:lnTo>
                    <a:pt x="63" y="65"/>
                  </a:lnTo>
                  <a:lnTo>
                    <a:pt x="60" y="66"/>
                  </a:lnTo>
                  <a:lnTo>
                    <a:pt x="55" y="66"/>
                  </a:lnTo>
                  <a:lnTo>
                    <a:pt x="50" y="67"/>
                  </a:lnTo>
                  <a:lnTo>
                    <a:pt x="44" y="67"/>
                  </a:lnTo>
                  <a:lnTo>
                    <a:pt x="40" y="68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2" y="72"/>
                  </a:lnTo>
                  <a:lnTo>
                    <a:pt x="28" y="75"/>
                  </a:lnTo>
                  <a:lnTo>
                    <a:pt x="27" y="76"/>
                  </a:lnTo>
                  <a:lnTo>
                    <a:pt x="24" y="77"/>
                  </a:lnTo>
                  <a:lnTo>
                    <a:pt x="23" y="75"/>
                  </a:lnTo>
                  <a:lnTo>
                    <a:pt x="23" y="74"/>
                  </a:lnTo>
                  <a:lnTo>
                    <a:pt x="22" y="72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0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69"/>
                  </a:lnTo>
                  <a:lnTo>
                    <a:pt x="14" y="68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1" y="68"/>
                  </a:lnTo>
                  <a:lnTo>
                    <a:pt x="11" y="69"/>
                  </a:lnTo>
                  <a:lnTo>
                    <a:pt x="10" y="68"/>
                  </a:lnTo>
                  <a:lnTo>
                    <a:pt x="8" y="68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7" y="67"/>
                  </a:lnTo>
                  <a:lnTo>
                    <a:pt x="8" y="66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7" y="64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1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7" y="59"/>
                  </a:lnTo>
                  <a:lnTo>
                    <a:pt x="7" y="58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6" y="55"/>
                  </a:lnTo>
                  <a:lnTo>
                    <a:pt x="6" y="55"/>
                  </a:lnTo>
                  <a:lnTo>
                    <a:pt x="5" y="55"/>
                  </a:lnTo>
                  <a:lnTo>
                    <a:pt x="3" y="55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2" y="47"/>
                  </a:lnTo>
                  <a:lnTo>
                    <a:pt x="6" y="47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12" y="46"/>
                  </a:lnTo>
                  <a:lnTo>
                    <a:pt x="13" y="46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12" y="40"/>
                  </a:lnTo>
                  <a:lnTo>
                    <a:pt x="12" y="39"/>
                  </a:lnTo>
                  <a:lnTo>
                    <a:pt x="12" y="39"/>
                  </a:lnTo>
                  <a:lnTo>
                    <a:pt x="13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6"/>
                  </a:lnTo>
                  <a:lnTo>
                    <a:pt x="16" y="35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30"/>
                  </a:lnTo>
                  <a:lnTo>
                    <a:pt x="17" y="30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1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6" y="24"/>
                  </a:lnTo>
                  <a:lnTo>
                    <a:pt x="27" y="23"/>
                  </a:lnTo>
                  <a:lnTo>
                    <a:pt x="28" y="23"/>
                  </a:lnTo>
                  <a:lnTo>
                    <a:pt x="28" y="23"/>
                  </a:lnTo>
                  <a:close/>
                  <a:moveTo>
                    <a:pt x="61" y="26"/>
                  </a:moveTo>
                  <a:lnTo>
                    <a:pt x="57" y="26"/>
                  </a:lnTo>
                  <a:lnTo>
                    <a:pt x="55" y="26"/>
                  </a:lnTo>
                  <a:lnTo>
                    <a:pt x="53" y="25"/>
                  </a:lnTo>
                  <a:lnTo>
                    <a:pt x="50" y="24"/>
                  </a:lnTo>
                  <a:lnTo>
                    <a:pt x="49" y="23"/>
                  </a:lnTo>
                  <a:lnTo>
                    <a:pt x="48" y="22"/>
                  </a:lnTo>
                  <a:lnTo>
                    <a:pt x="43" y="21"/>
                  </a:lnTo>
                  <a:lnTo>
                    <a:pt x="41" y="21"/>
                  </a:lnTo>
                  <a:lnTo>
                    <a:pt x="39" y="19"/>
                  </a:lnTo>
                  <a:lnTo>
                    <a:pt x="38" y="19"/>
                  </a:lnTo>
                  <a:lnTo>
                    <a:pt x="36" y="18"/>
                  </a:lnTo>
                  <a:lnTo>
                    <a:pt x="32" y="15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5" y="9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2"/>
                  </a:lnTo>
                  <a:lnTo>
                    <a:pt x="33" y="3"/>
                  </a:lnTo>
                  <a:lnTo>
                    <a:pt x="35" y="5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1" y="9"/>
                  </a:lnTo>
                  <a:lnTo>
                    <a:pt x="43" y="10"/>
                  </a:lnTo>
                  <a:lnTo>
                    <a:pt x="44" y="11"/>
                  </a:lnTo>
                  <a:lnTo>
                    <a:pt x="45" y="12"/>
                  </a:lnTo>
                  <a:lnTo>
                    <a:pt x="46" y="12"/>
                  </a:lnTo>
                  <a:lnTo>
                    <a:pt x="49" y="14"/>
                  </a:lnTo>
                  <a:lnTo>
                    <a:pt x="56" y="16"/>
                  </a:lnTo>
                  <a:lnTo>
                    <a:pt x="61" y="18"/>
                  </a:lnTo>
                  <a:lnTo>
                    <a:pt x="64" y="20"/>
                  </a:lnTo>
                  <a:lnTo>
                    <a:pt x="65" y="23"/>
                  </a:lnTo>
                  <a:lnTo>
                    <a:pt x="64" y="25"/>
                  </a:lnTo>
                  <a:lnTo>
                    <a:pt x="61" y="26"/>
                  </a:lnTo>
                  <a:lnTo>
                    <a:pt x="61" y="26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2">
              <a:extLst>
                <a:ext uri="{FF2B5EF4-FFF2-40B4-BE49-F238E27FC236}">
                  <a16:creationId xmlns:a16="http://schemas.microsoft.com/office/drawing/2014/main" id="{740C0B8C-F896-6585-CF77-A082BEFD9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2550" y="3743325"/>
              <a:ext cx="434975" cy="415925"/>
            </a:xfrm>
            <a:custGeom>
              <a:avLst/>
              <a:gdLst>
                <a:gd name="T0" fmla="*/ 180 w 274"/>
                <a:gd name="T1" fmla="*/ 219 h 262"/>
                <a:gd name="T2" fmla="*/ 179 w 274"/>
                <a:gd name="T3" fmla="*/ 211 h 262"/>
                <a:gd name="T4" fmla="*/ 180 w 274"/>
                <a:gd name="T5" fmla="*/ 204 h 262"/>
                <a:gd name="T6" fmla="*/ 206 w 274"/>
                <a:gd name="T7" fmla="*/ 174 h 262"/>
                <a:gd name="T8" fmla="*/ 221 w 274"/>
                <a:gd name="T9" fmla="*/ 136 h 262"/>
                <a:gd name="T10" fmla="*/ 245 w 274"/>
                <a:gd name="T11" fmla="*/ 96 h 262"/>
                <a:gd name="T12" fmla="*/ 234 w 274"/>
                <a:gd name="T13" fmla="*/ 98 h 262"/>
                <a:gd name="T14" fmla="*/ 230 w 274"/>
                <a:gd name="T15" fmla="*/ 90 h 262"/>
                <a:gd name="T16" fmla="*/ 246 w 274"/>
                <a:gd name="T17" fmla="*/ 88 h 262"/>
                <a:gd name="T18" fmla="*/ 252 w 274"/>
                <a:gd name="T19" fmla="*/ 86 h 262"/>
                <a:gd name="T20" fmla="*/ 230 w 274"/>
                <a:gd name="T21" fmla="*/ 81 h 262"/>
                <a:gd name="T22" fmla="*/ 250 w 274"/>
                <a:gd name="T23" fmla="*/ 77 h 262"/>
                <a:gd name="T24" fmla="*/ 225 w 274"/>
                <a:gd name="T25" fmla="*/ 73 h 262"/>
                <a:gd name="T26" fmla="*/ 246 w 274"/>
                <a:gd name="T27" fmla="*/ 74 h 262"/>
                <a:gd name="T28" fmla="*/ 227 w 274"/>
                <a:gd name="T29" fmla="*/ 75 h 262"/>
                <a:gd name="T30" fmla="*/ 237 w 274"/>
                <a:gd name="T31" fmla="*/ 65 h 262"/>
                <a:gd name="T32" fmla="*/ 265 w 274"/>
                <a:gd name="T33" fmla="*/ 65 h 262"/>
                <a:gd name="T34" fmla="*/ 227 w 274"/>
                <a:gd name="T35" fmla="*/ 57 h 262"/>
                <a:gd name="T36" fmla="*/ 240 w 274"/>
                <a:gd name="T37" fmla="*/ 56 h 262"/>
                <a:gd name="T38" fmla="*/ 245 w 274"/>
                <a:gd name="T39" fmla="*/ 51 h 262"/>
                <a:gd name="T40" fmla="*/ 260 w 274"/>
                <a:gd name="T41" fmla="*/ 35 h 262"/>
                <a:gd name="T42" fmla="*/ 256 w 274"/>
                <a:gd name="T43" fmla="*/ 31 h 262"/>
                <a:gd name="T44" fmla="*/ 267 w 274"/>
                <a:gd name="T45" fmla="*/ 22 h 262"/>
                <a:gd name="T46" fmla="*/ 176 w 274"/>
                <a:gd name="T47" fmla="*/ 23 h 262"/>
                <a:gd name="T48" fmla="*/ 168 w 274"/>
                <a:gd name="T49" fmla="*/ 47 h 262"/>
                <a:gd name="T50" fmla="*/ 134 w 274"/>
                <a:gd name="T51" fmla="*/ 60 h 262"/>
                <a:gd name="T52" fmla="*/ 151 w 274"/>
                <a:gd name="T53" fmla="*/ 69 h 262"/>
                <a:gd name="T54" fmla="*/ 182 w 274"/>
                <a:gd name="T55" fmla="*/ 56 h 262"/>
                <a:gd name="T56" fmla="*/ 232 w 274"/>
                <a:gd name="T57" fmla="*/ 88 h 262"/>
                <a:gd name="T58" fmla="*/ 197 w 274"/>
                <a:gd name="T59" fmla="*/ 110 h 262"/>
                <a:gd name="T60" fmla="*/ 210 w 274"/>
                <a:gd name="T61" fmla="*/ 110 h 262"/>
                <a:gd name="T62" fmla="*/ 221 w 274"/>
                <a:gd name="T63" fmla="*/ 103 h 262"/>
                <a:gd name="T64" fmla="*/ 224 w 274"/>
                <a:gd name="T65" fmla="*/ 119 h 262"/>
                <a:gd name="T66" fmla="*/ 216 w 274"/>
                <a:gd name="T67" fmla="*/ 133 h 262"/>
                <a:gd name="T68" fmla="*/ 208 w 274"/>
                <a:gd name="T69" fmla="*/ 131 h 262"/>
                <a:gd name="T70" fmla="*/ 199 w 274"/>
                <a:gd name="T71" fmla="*/ 132 h 262"/>
                <a:gd name="T72" fmla="*/ 203 w 274"/>
                <a:gd name="T73" fmla="*/ 142 h 262"/>
                <a:gd name="T74" fmla="*/ 199 w 274"/>
                <a:gd name="T75" fmla="*/ 148 h 262"/>
                <a:gd name="T76" fmla="*/ 208 w 274"/>
                <a:gd name="T77" fmla="*/ 158 h 262"/>
                <a:gd name="T78" fmla="*/ 179 w 274"/>
                <a:gd name="T79" fmla="*/ 155 h 262"/>
                <a:gd name="T80" fmla="*/ 203 w 274"/>
                <a:gd name="T81" fmla="*/ 177 h 262"/>
                <a:gd name="T82" fmla="*/ 195 w 274"/>
                <a:gd name="T83" fmla="*/ 189 h 262"/>
                <a:gd name="T84" fmla="*/ 185 w 274"/>
                <a:gd name="T85" fmla="*/ 189 h 262"/>
                <a:gd name="T86" fmla="*/ 173 w 274"/>
                <a:gd name="T87" fmla="*/ 201 h 262"/>
                <a:gd name="T88" fmla="*/ 153 w 274"/>
                <a:gd name="T89" fmla="*/ 208 h 262"/>
                <a:gd name="T90" fmla="*/ 149 w 274"/>
                <a:gd name="T91" fmla="*/ 237 h 262"/>
                <a:gd name="T92" fmla="*/ 146 w 274"/>
                <a:gd name="T93" fmla="*/ 253 h 262"/>
                <a:gd name="T94" fmla="*/ 129 w 274"/>
                <a:gd name="T95" fmla="*/ 248 h 262"/>
                <a:gd name="T96" fmla="*/ 102 w 274"/>
                <a:gd name="T97" fmla="*/ 253 h 262"/>
                <a:gd name="T98" fmla="*/ 93 w 274"/>
                <a:gd name="T99" fmla="*/ 231 h 262"/>
                <a:gd name="T100" fmla="*/ 72 w 274"/>
                <a:gd name="T101" fmla="*/ 245 h 262"/>
                <a:gd name="T102" fmla="*/ 53 w 274"/>
                <a:gd name="T103" fmla="*/ 238 h 262"/>
                <a:gd name="T104" fmla="*/ 44 w 274"/>
                <a:gd name="T105" fmla="*/ 197 h 262"/>
                <a:gd name="T106" fmla="*/ 27 w 274"/>
                <a:gd name="T107" fmla="*/ 184 h 262"/>
                <a:gd name="T108" fmla="*/ 16 w 274"/>
                <a:gd name="T109" fmla="*/ 149 h 262"/>
                <a:gd name="T110" fmla="*/ 10 w 274"/>
                <a:gd name="T111" fmla="*/ 119 h 262"/>
                <a:gd name="T112" fmla="*/ 42 w 274"/>
                <a:gd name="T113" fmla="*/ 94 h 262"/>
                <a:gd name="T114" fmla="*/ 51 w 274"/>
                <a:gd name="T115" fmla="*/ 59 h 262"/>
                <a:gd name="T116" fmla="*/ 79 w 274"/>
                <a:gd name="T117" fmla="*/ 53 h 262"/>
                <a:gd name="T118" fmla="*/ 75 w 274"/>
                <a:gd name="T119" fmla="*/ 38 h 262"/>
                <a:gd name="T120" fmla="*/ 90 w 274"/>
                <a:gd name="T121" fmla="*/ 23 h 262"/>
                <a:gd name="T122" fmla="*/ 127 w 274"/>
                <a:gd name="T123" fmla="*/ 17 h 262"/>
                <a:gd name="T124" fmla="*/ 154 w 274"/>
                <a:gd name="T125" fmla="*/ 1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62">
                  <a:moveTo>
                    <a:pt x="177" y="244"/>
                  </a:moveTo>
                  <a:lnTo>
                    <a:pt x="177" y="245"/>
                  </a:lnTo>
                  <a:lnTo>
                    <a:pt x="176" y="245"/>
                  </a:lnTo>
                  <a:lnTo>
                    <a:pt x="176" y="244"/>
                  </a:lnTo>
                  <a:lnTo>
                    <a:pt x="176" y="245"/>
                  </a:lnTo>
                  <a:lnTo>
                    <a:pt x="176" y="245"/>
                  </a:lnTo>
                  <a:lnTo>
                    <a:pt x="176" y="245"/>
                  </a:lnTo>
                  <a:lnTo>
                    <a:pt x="176" y="245"/>
                  </a:lnTo>
                  <a:lnTo>
                    <a:pt x="175" y="245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5" y="243"/>
                  </a:lnTo>
                  <a:lnTo>
                    <a:pt x="176" y="243"/>
                  </a:lnTo>
                  <a:lnTo>
                    <a:pt x="176" y="243"/>
                  </a:lnTo>
                  <a:lnTo>
                    <a:pt x="176" y="244"/>
                  </a:lnTo>
                  <a:lnTo>
                    <a:pt x="177" y="244"/>
                  </a:lnTo>
                  <a:lnTo>
                    <a:pt x="177" y="244"/>
                  </a:lnTo>
                  <a:close/>
                  <a:moveTo>
                    <a:pt x="183" y="219"/>
                  </a:moveTo>
                  <a:lnTo>
                    <a:pt x="182" y="219"/>
                  </a:lnTo>
                  <a:lnTo>
                    <a:pt x="181" y="219"/>
                  </a:lnTo>
                  <a:lnTo>
                    <a:pt x="182" y="220"/>
                  </a:lnTo>
                  <a:lnTo>
                    <a:pt x="181" y="221"/>
                  </a:lnTo>
                  <a:lnTo>
                    <a:pt x="181" y="221"/>
                  </a:lnTo>
                  <a:lnTo>
                    <a:pt x="180" y="220"/>
                  </a:lnTo>
                  <a:lnTo>
                    <a:pt x="179" y="220"/>
                  </a:lnTo>
                  <a:lnTo>
                    <a:pt x="179" y="220"/>
                  </a:lnTo>
                  <a:lnTo>
                    <a:pt x="178" y="221"/>
                  </a:lnTo>
                  <a:lnTo>
                    <a:pt x="177" y="221"/>
                  </a:lnTo>
                  <a:lnTo>
                    <a:pt x="177" y="220"/>
                  </a:lnTo>
                  <a:lnTo>
                    <a:pt x="178" y="219"/>
                  </a:lnTo>
                  <a:lnTo>
                    <a:pt x="179" y="218"/>
                  </a:lnTo>
                  <a:lnTo>
                    <a:pt x="180" y="219"/>
                  </a:lnTo>
                  <a:lnTo>
                    <a:pt x="181" y="218"/>
                  </a:lnTo>
                  <a:lnTo>
                    <a:pt x="180" y="218"/>
                  </a:lnTo>
                  <a:lnTo>
                    <a:pt x="181" y="218"/>
                  </a:lnTo>
                  <a:lnTo>
                    <a:pt x="182" y="217"/>
                  </a:lnTo>
                  <a:lnTo>
                    <a:pt x="183" y="217"/>
                  </a:lnTo>
                  <a:lnTo>
                    <a:pt x="183" y="218"/>
                  </a:lnTo>
                  <a:lnTo>
                    <a:pt x="183" y="219"/>
                  </a:lnTo>
                  <a:lnTo>
                    <a:pt x="183" y="219"/>
                  </a:lnTo>
                  <a:close/>
                  <a:moveTo>
                    <a:pt x="175" y="217"/>
                  </a:moveTo>
                  <a:lnTo>
                    <a:pt x="176" y="217"/>
                  </a:lnTo>
                  <a:lnTo>
                    <a:pt x="176" y="217"/>
                  </a:lnTo>
                  <a:lnTo>
                    <a:pt x="176" y="218"/>
                  </a:lnTo>
                  <a:lnTo>
                    <a:pt x="176" y="218"/>
                  </a:lnTo>
                  <a:lnTo>
                    <a:pt x="175" y="218"/>
                  </a:lnTo>
                  <a:lnTo>
                    <a:pt x="175" y="218"/>
                  </a:lnTo>
                  <a:lnTo>
                    <a:pt x="174" y="218"/>
                  </a:lnTo>
                  <a:lnTo>
                    <a:pt x="173" y="218"/>
                  </a:lnTo>
                  <a:lnTo>
                    <a:pt x="173" y="219"/>
                  </a:lnTo>
                  <a:lnTo>
                    <a:pt x="172" y="219"/>
                  </a:lnTo>
                  <a:lnTo>
                    <a:pt x="172" y="219"/>
                  </a:lnTo>
                  <a:lnTo>
                    <a:pt x="172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3" y="217"/>
                  </a:lnTo>
                  <a:lnTo>
                    <a:pt x="173" y="217"/>
                  </a:lnTo>
                  <a:lnTo>
                    <a:pt x="174" y="217"/>
                  </a:lnTo>
                  <a:lnTo>
                    <a:pt x="174" y="217"/>
                  </a:lnTo>
                  <a:lnTo>
                    <a:pt x="175" y="217"/>
                  </a:lnTo>
                  <a:lnTo>
                    <a:pt x="175" y="217"/>
                  </a:lnTo>
                  <a:close/>
                  <a:moveTo>
                    <a:pt x="177" y="210"/>
                  </a:moveTo>
                  <a:lnTo>
                    <a:pt x="179" y="210"/>
                  </a:lnTo>
                  <a:lnTo>
                    <a:pt x="179" y="211"/>
                  </a:lnTo>
                  <a:lnTo>
                    <a:pt x="179" y="211"/>
                  </a:lnTo>
                  <a:lnTo>
                    <a:pt x="179" y="212"/>
                  </a:lnTo>
                  <a:lnTo>
                    <a:pt x="177" y="212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1"/>
                  </a:lnTo>
                  <a:lnTo>
                    <a:pt x="174" y="212"/>
                  </a:lnTo>
                  <a:lnTo>
                    <a:pt x="174" y="212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6" y="210"/>
                  </a:lnTo>
                  <a:lnTo>
                    <a:pt x="176" y="210"/>
                  </a:lnTo>
                  <a:lnTo>
                    <a:pt x="176" y="210"/>
                  </a:lnTo>
                  <a:lnTo>
                    <a:pt x="177" y="210"/>
                  </a:lnTo>
                  <a:lnTo>
                    <a:pt x="177" y="210"/>
                  </a:lnTo>
                  <a:close/>
                  <a:moveTo>
                    <a:pt x="188" y="203"/>
                  </a:moveTo>
                  <a:lnTo>
                    <a:pt x="188" y="203"/>
                  </a:lnTo>
                  <a:lnTo>
                    <a:pt x="187" y="203"/>
                  </a:lnTo>
                  <a:lnTo>
                    <a:pt x="186" y="203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4" y="204"/>
                  </a:lnTo>
                  <a:lnTo>
                    <a:pt x="185" y="204"/>
                  </a:lnTo>
                  <a:lnTo>
                    <a:pt x="184" y="204"/>
                  </a:lnTo>
                  <a:lnTo>
                    <a:pt x="184" y="204"/>
                  </a:lnTo>
                  <a:lnTo>
                    <a:pt x="184" y="205"/>
                  </a:lnTo>
                  <a:lnTo>
                    <a:pt x="183" y="205"/>
                  </a:lnTo>
                  <a:lnTo>
                    <a:pt x="182" y="206"/>
                  </a:lnTo>
                  <a:lnTo>
                    <a:pt x="181" y="206"/>
                  </a:lnTo>
                  <a:lnTo>
                    <a:pt x="180" y="206"/>
                  </a:lnTo>
                  <a:lnTo>
                    <a:pt x="180" y="205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79" y="203"/>
                  </a:lnTo>
                  <a:lnTo>
                    <a:pt x="179" y="203"/>
                  </a:lnTo>
                  <a:lnTo>
                    <a:pt x="179" y="203"/>
                  </a:lnTo>
                  <a:lnTo>
                    <a:pt x="179" y="202"/>
                  </a:lnTo>
                  <a:lnTo>
                    <a:pt x="179" y="201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79" y="200"/>
                  </a:lnTo>
                  <a:lnTo>
                    <a:pt x="181" y="199"/>
                  </a:lnTo>
                  <a:lnTo>
                    <a:pt x="183" y="198"/>
                  </a:lnTo>
                  <a:lnTo>
                    <a:pt x="183" y="196"/>
                  </a:lnTo>
                  <a:lnTo>
                    <a:pt x="183" y="196"/>
                  </a:lnTo>
                  <a:lnTo>
                    <a:pt x="183" y="196"/>
                  </a:lnTo>
                  <a:lnTo>
                    <a:pt x="184" y="195"/>
                  </a:lnTo>
                  <a:lnTo>
                    <a:pt x="186" y="195"/>
                  </a:lnTo>
                  <a:lnTo>
                    <a:pt x="187" y="196"/>
                  </a:lnTo>
                  <a:lnTo>
                    <a:pt x="187" y="197"/>
                  </a:lnTo>
                  <a:lnTo>
                    <a:pt x="186" y="198"/>
                  </a:lnTo>
                  <a:lnTo>
                    <a:pt x="186" y="200"/>
                  </a:lnTo>
                  <a:lnTo>
                    <a:pt x="186" y="201"/>
                  </a:lnTo>
                  <a:lnTo>
                    <a:pt x="188" y="203"/>
                  </a:lnTo>
                  <a:lnTo>
                    <a:pt x="188" y="203"/>
                  </a:lnTo>
                  <a:close/>
                  <a:moveTo>
                    <a:pt x="207" y="176"/>
                  </a:moveTo>
                  <a:lnTo>
                    <a:pt x="206" y="176"/>
                  </a:lnTo>
                  <a:lnTo>
                    <a:pt x="206" y="176"/>
                  </a:lnTo>
                  <a:lnTo>
                    <a:pt x="205" y="176"/>
                  </a:lnTo>
                  <a:lnTo>
                    <a:pt x="205" y="176"/>
                  </a:lnTo>
                  <a:lnTo>
                    <a:pt x="205" y="175"/>
                  </a:lnTo>
                  <a:lnTo>
                    <a:pt x="205" y="175"/>
                  </a:lnTo>
                  <a:lnTo>
                    <a:pt x="206" y="174"/>
                  </a:lnTo>
                  <a:lnTo>
                    <a:pt x="206" y="174"/>
                  </a:lnTo>
                  <a:lnTo>
                    <a:pt x="207" y="174"/>
                  </a:lnTo>
                  <a:lnTo>
                    <a:pt x="207" y="175"/>
                  </a:lnTo>
                  <a:lnTo>
                    <a:pt x="207" y="175"/>
                  </a:lnTo>
                  <a:lnTo>
                    <a:pt x="207" y="176"/>
                  </a:lnTo>
                  <a:lnTo>
                    <a:pt x="207" y="176"/>
                  </a:lnTo>
                  <a:lnTo>
                    <a:pt x="207" y="176"/>
                  </a:lnTo>
                  <a:lnTo>
                    <a:pt x="207" y="176"/>
                  </a:lnTo>
                  <a:close/>
                  <a:moveTo>
                    <a:pt x="221" y="136"/>
                  </a:moveTo>
                  <a:lnTo>
                    <a:pt x="221" y="136"/>
                  </a:lnTo>
                  <a:lnTo>
                    <a:pt x="220" y="138"/>
                  </a:lnTo>
                  <a:lnTo>
                    <a:pt x="219" y="138"/>
                  </a:lnTo>
                  <a:lnTo>
                    <a:pt x="218" y="137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6" y="134"/>
                  </a:lnTo>
                  <a:lnTo>
                    <a:pt x="217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0" y="135"/>
                  </a:lnTo>
                  <a:lnTo>
                    <a:pt x="221" y="135"/>
                  </a:lnTo>
                  <a:lnTo>
                    <a:pt x="221" y="136"/>
                  </a:lnTo>
                  <a:lnTo>
                    <a:pt x="221" y="136"/>
                  </a:lnTo>
                  <a:close/>
                  <a:moveTo>
                    <a:pt x="226" y="137"/>
                  </a:moveTo>
                  <a:lnTo>
                    <a:pt x="225" y="140"/>
                  </a:lnTo>
                  <a:lnTo>
                    <a:pt x="225" y="140"/>
                  </a:lnTo>
                  <a:lnTo>
                    <a:pt x="224" y="140"/>
                  </a:lnTo>
                  <a:lnTo>
                    <a:pt x="222" y="140"/>
                  </a:lnTo>
                  <a:lnTo>
                    <a:pt x="223" y="138"/>
                  </a:lnTo>
                  <a:lnTo>
                    <a:pt x="222" y="137"/>
                  </a:lnTo>
                  <a:lnTo>
                    <a:pt x="221" y="136"/>
                  </a:lnTo>
                  <a:lnTo>
                    <a:pt x="221" y="134"/>
                  </a:lnTo>
                  <a:lnTo>
                    <a:pt x="222" y="134"/>
                  </a:lnTo>
                  <a:lnTo>
                    <a:pt x="223" y="133"/>
                  </a:lnTo>
                  <a:lnTo>
                    <a:pt x="225" y="133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6" y="134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close/>
                  <a:moveTo>
                    <a:pt x="244" y="99"/>
                  </a:moveTo>
                  <a:lnTo>
                    <a:pt x="244" y="99"/>
                  </a:lnTo>
                  <a:lnTo>
                    <a:pt x="244" y="100"/>
                  </a:lnTo>
                  <a:lnTo>
                    <a:pt x="244" y="100"/>
                  </a:lnTo>
                  <a:lnTo>
                    <a:pt x="243" y="99"/>
                  </a:lnTo>
                  <a:lnTo>
                    <a:pt x="242" y="100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40" y="97"/>
                  </a:lnTo>
                  <a:lnTo>
                    <a:pt x="241" y="97"/>
                  </a:lnTo>
                  <a:lnTo>
                    <a:pt x="241" y="98"/>
                  </a:lnTo>
                  <a:lnTo>
                    <a:pt x="241" y="98"/>
                  </a:lnTo>
                  <a:lnTo>
                    <a:pt x="243" y="99"/>
                  </a:lnTo>
                  <a:lnTo>
                    <a:pt x="244" y="99"/>
                  </a:lnTo>
                  <a:lnTo>
                    <a:pt x="244" y="99"/>
                  </a:lnTo>
                  <a:close/>
                  <a:moveTo>
                    <a:pt x="244" y="95"/>
                  </a:moveTo>
                  <a:lnTo>
                    <a:pt x="245" y="95"/>
                  </a:lnTo>
                  <a:lnTo>
                    <a:pt x="246" y="95"/>
                  </a:lnTo>
                  <a:lnTo>
                    <a:pt x="246" y="95"/>
                  </a:lnTo>
                  <a:lnTo>
                    <a:pt x="246" y="96"/>
                  </a:lnTo>
                  <a:lnTo>
                    <a:pt x="246" y="96"/>
                  </a:lnTo>
                  <a:lnTo>
                    <a:pt x="245" y="96"/>
                  </a:lnTo>
                  <a:lnTo>
                    <a:pt x="245" y="96"/>
                  </a:lnTo>
                  <a:lnTo>
                    <a:pt x="245" y="96"/>
                  </a:lnTo>
                  <a:lnTo>
                    <a:pt x="244" y="96"/>
                  </a:lnTo>
                  <a:lnTo>
                    <a:pt x="243" y="96"/>
                  </a:lnTo>
                  <a:lnTo>
                    <a:pt x="242" y="95"/>
                  </a:lnTo>
                  <a:lnTo>
                    <a:pt x="242" y="94"/>
                  </a:lnTo>
                  <a:lnTo>
                    <a:pt x="241" y="93"/>
                  </a:lnTo>
                  <a:lnTo>
                    <a:pt x="240" y="93"/>
                  </a:lnTo>
                  <a:lnTo>
                    <a:pt x="240" y="93"/>
                  </a:lnTo>
                  <a:lnTo>
                    <a:pt x="241" y="93"/>
                  </a:lnTo>
                  <a:lnTo>
                    <a:pt x="242" y="93"/>
                  </a:lnTo>
                  <a:lnTo>
                    <a:pt x="242" y="93"/>
                  </a:lnTo>
                  <a:lnTo>
                    <a:pt x="243" y="93"/>
                  </a:lnTo>
                  <a:lnTo>
                    <a:pt x="243" y="93"/>
                  </a:lnTo>
                  <a:lnTo>
                    <a:pt x="242" y="94"/>
                  </a:lnTo>
                  <a:lnTo>
                    <a:pt x="243" y="94"/>
                  </a:lnTo>
                  <a:lnTo>
                    <a:pt x="244" y="95"/>
                  </a:lnTo>
                  <a:close/>
                  <a:moveTo>
                    <a:pt x="237" y="96"/>
                  </a:moveTo>
                  <a:lnTo>
                    <a:pt x="239" y="99"/>
                  </a:lnTo>
                  <a:lnTo>
                    <a:pt x="239" y="100"/>
                  </a:lnTo>
                  <a:lnTo>
                    <a:pt x="238" y="101"/>
                  </a:lnTo>
                  <a:lnTo>
                    <a:pt x="239" y="100"/>
                  </a:lnTo>
                  <a:lnTo>
                    <a:pt x="237" y="100"/>
                  </a:lnTo>
                  <a:lnTo>
                    <a:pt x="237" y="100"/>
                  </a:lnTo>
                  <a:lnTo>
                    <a:pt x="237" y="100"/>
                  </a:lnTo>
                  <a:lnTo>
                    <a:pt x="236" y="100"/>
                  </a:lnTo>
                  <a:lnTo>
                    <a:pt x="236" y="100"/>
                  </a:lnTo>
                  <a:lnTo>
                    <a:pt x="236" y="100"/>
                  </a:lnTo>
                  <a:lnTo>
                    <a:pt x="235" y="100"/>
                  </a:lnTo>
                  <a:lnTo>
                    <a:pt x="235" y="99"/>
                  </a:lnTo>
                  <a:lnTo>
                    <a:pt x="235" y="98"/>
                  </a:lnTo>
                  <a:lnTo>
                    <a:pt x="234" y="98"/>
                  </a:lnTo>
                  <a:lnTo>
                    <a:pt x="234" y="97"/>
                  </a:lnTo>
                  <a:lnTo>
                    <a:pt x="233" y="96"/>
                  </a:lnTo>
                  <a:lnTo>
                    <a:pt x="232" y="97"/>
                  </a:lnTo>
                  <a:lnTo>
                    <a:pt x="232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6"/>
                  </a:lnTo>
                  <a:lnTo>
                    <a:pt x="231" y="96"/>
                  </a:lnTo>
                  <a:lnTo>
                    <a:pt x="231" y="95"/>
                  </a:lnTo>
                  <a:lnTo>
                    <a:pt x="232" y="94"/>
                  </a:lnTo>
                  <a:lnTo>
                    <a:pt x="232" y="93"/>
                  </a:lnTo>
                  <a:lnTo>
                    <a:pt x="232" y="93"/>
                  </a:lnTo>
                  <a:lnTo>
                    <a:pt x="233" y="93"/>
                  </a:lnTo>
                  <a:lnTo>
                    <a:pt x="234" y="93"/>
                  </a:lnTo>
                  <a:lnTo>
                    <a:pt x="235" y="93"/>
                  </a:lnTo>
                  <a:lnTo>
                    <a:pt x="235" y="93"/>
                  </a:lnTo>
                  <a:lnTo>
                    <a:pt x="235" y="93"/>
                  </a:lnTo>
                  <a:lnTo>
                    <a:pt x="235" y="93"/>
                  </a:lnTo>
                  <a:lnTo>
                    <a:pt x="235" y="94"/>
                  </a:lnTo>
                  <a:lnTo>
                    <a:pt x="235" y="95"/>
                  </a:lnTo>
                  <a:lnTo>
                    <a:pt x="236" y="95"/>
                  </a:lnTo>
                  <a:lnTo>
                    <a:pt x="237" y="96"/>
                  </a:lnTo>
                  <a:lnTo>
                    <a:pt x="237" y="96"/>
                  </a:lnTo>
                  <a:lnTo>
                    <a:pt x="237" y="96"/>
                  </a:lnTo>
                  <a:close/>
                  <a:moveTo>
                    <a:pt x="229" y="93"/>
                  </a:moveTo>
                  <a:lnTo>
                    <a:pt x="228" y="93"/>
                  </a:lnTo>
                  <a:lnTo>
                    <a:pt x="227" y="93"/>
                  </a:lnTo>
                  <a:lnTo>
                    <a:pt x="226" y="93"/>
                  </a:lnTo>
                  <a:lnTo>
                    <a:pt x="226" y="93"/>
                  </a:lnTo>
                  <a:lnTo>
                    <a:pt x="226" y="92"/>
                  </a:lnTo>
                  <a:lnTo>
                    <a:pt x="227" y="91"/>
                  </a:lnTo>
                  <a:lnTo>
                    <a:pt x="230" y="90"/>
                  </a:lnTo>
                  <a:lnTo>
                    <a:pt x="230" y="90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29" y="93"/>
                  </a:lnTo>
                  <a:lnTo>
                    <a:pt x="229" y="93"/>
                  </a:lnTo>
                  <a:close/>
                  <a:moveTo>
                    <a:pt x="246" y="93"/>
                  </a:moveTo>
                  <a:lnTo>
                    <a:pt x="246" y="93"/>
                  </a:lnTo>
                  <a:lnTo>
                    <a:pt x="246" y="93"/>
                  </a:lnTo>
                  <a:lnTo>
                    <a:pt x="244" y="93"/>
                  </a:lnTo>
                  <a:lnTo>
                    <a:pt x="244" y="92"/>
                  </a:lnTo>
                  <a:lnTo>
                    <a:pt x="243" y="91"/>
                  </a:lnTo>
                  <a:lnTo>
                    <a:pt x="242" y="90"/>
                  </a:lnTo>
                  <a:lnTo>
                    <a:pt x="242" y="90"/>
                  </a:lnTo>
                  <a:lnTo>
                    <a:pt x="242" y="89"/>
                  </a:lnTo>
                  <a:lnTo>
                    <a:pt x="243" y="89"/>
                  </a:lnTo>
                  <a:lnTo>
                    <a:pt x="244" y="89"/>
                  </a:lnTo>
                  <a:lnTo>
                    <a:pt x="245" y="89"/>
                  </a:lnTo>
                  <a:lnTo>
                    <a:pt x="246" y="90"/>
                  </a:lnTo>
                  <a:lnTo>
                    <a:pt x="246" y="90"/>
                  </a:lnTo>
                  <a:lnTo>
                    <a:pt x="246" y="91"/>
                  </a:lnTo>
                  <a:lnTo>
                    <a:pt x="246" y="92"/>
                  </a:lnTo>
                  <a:lnTo>
                    <a:pt x="246" y="93"/>
                  </a:lnTo>
                  <a:lnTo>
                    <a:pt x="246" y="93"/>
                  </a:lnTo>
                  <a:close/>
                  <a:moveTo>
                    <a:pt x="246" y="86"/>
                  </a:moveTo>
                  <a:lnTo>
                    <a:pt x="246" y="86"/>
                  </a:lnTo>
                  <a:lnTo>
                    <a:pt x="247" y="86"/>
                  </a:lnTo>
                  <a:lnTo>
                    <a:pt x="248" y="86"/>
                  </a:lnTo>
                  <a:lnTo>
                    <a:pt x="248" y="86"/>
                  </a:lnTo>
                  <a:lnTo>
                    <a:pt x="247" y="87"/>
                  </a:lnTo>
                  <a:lnTo>
                    <a:pt x="247" y="87"/>
                  </a:lnTo>
                  <a:lnTo>
                    <a:pt x="247" y="87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45" y="87"/>
                  </a:lnTo>
                  <a:lnTo>
                    <a:pt x="245" y="87"/>
                  </a:lnTo>
                  <a:lnTo>
                    <a:pt x="245" y="86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46" y="86"/>
                  </a:lnTo>
                  <a:close/>
                  <a:moveTo>
                    <a:pt x="228" y="85"/>
                  </a:moveTo>
                  <a:lnTo>
                    <a:pt x="227" y="86"/>
                  </a:lnTo>
                  <a:lnTo>
                    <a:pt x="225" y="85"/>
                  </a:lnTo>
                  <a:lnTo>
                    <a:pt x="225" y="84"/>
                  </a:lnTo>
                  <a:lnTo>
                    <a:pt x="225" y="82"/>
                  </a:lnTo>
                  <a:lnTo>
                    <a:pt x="225" y="82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8" y="83"/>
                  </a:lnTo>
                  <a:lnTo>
                    <a:pt x="228" y="84"/>
                  </a:lnTo>
                  <a:lnTo>
                    <a:pt x="228" y="85"/>
                  </a:lnTo>
                  <a:lnTo>
                    <a:pt x="228" y="85"/>
                  </a:lnTo>
                  <a:close/>
                  <a:moveTo>
                    <a:pt x="248" y="82"/>
                  </a:moveTo>
                  <a:lnTo>
                    <a:pt x="249" y="82"/>
                  </a:lnTo>
                  <a:lnTo>
                    <a:pt x="251" y="82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52" y="83"/>
                  </a:lnTo>
                  <a:lnTo>
                    <a:pt x="252" y="84"/>
                  </a:lnTo>
                  <a:lnTo>
                    <a:pt x="251" y="84"/>
                  </a:lnTo>
                  <a:lnTo>
                    <a:pt x="252" y="84"/>
                  </a:lnTo>
                  <a:lnTo>
                    <a:pt x="252" y="86"/>
                  </a:lnTo>
                  <a:lnTo>
                    <a:pt x="251" y="86"/>
                  </a:lnTo>
                  <a:lnTo>
                    <a:pt x="251" y="86"/>
                  </a:lnTo>
                  <a:lnTo>
                    <a:pt x="251" y="87"/>
                  </a:lnTo>
                  <a:lnTo>
                    <a:pt x="251" y="88"/>
                  </a:lnTo>
                  <a:lnTo>
                    <a:pt x="251" y="88"/>
                  </a:lnTo>
                  <a:lnTo>
                    <a:pt x="251" y="89"/>
                  </a:lnTo>
                  <a:lnTo>
                    <a:pt x="251" y="89"/>
                  </a:lnTo>
                  <a:lnTo>
                    <a:pt x="251" y="89"/>
                  </a:lnTo>
                  <a:lnTo>
                    <a:pt x="250" y="89"/>
                  </a:lnTo>
                  <a:lnTo>
                    <a:pt x="249" y="88"/>
                  </a:lnTo>
                  <a:lnTo>
                    <a:pt x="249" y="87"/>
                  </a:lnTo>
                  <a:lnTo>
                    <a:pt x="249" y="87"/>
                  </a:lnTo>
                  <a:lnTo>
                    <a:pt x="249" y="86"/>
                  </a:lnTo>
                  <a:lnTo>
                    <a:pt x="249" y="86"/>
                  </a:lnTo>
                  <a:lnTo>
                    <a:pt x="249" y="86"/>
                  </a:lnTo>
                  <a:lnTo>
                    <a:pt x="249" y="85"/>
                  </a:lnTo>
                  <a:lnTo>
                    <a:pt x="249" y="85"/>
                  </a:lnTo>
                  <a:lnTo>
                    <a:pt x="247" y="84"/>
                  </a:lnTo>
                  <a:lnTo>
                    <a:pt x="247" y="83"/>
                  </a:lnTo>
                  <a:lnTo>
                    <a:pt x="246" y="83"/>
                  </a:lnTo>
                  <a:lnTo>
                    <a:pt x="247" y="82"/>
                  </a:lnTo>
                  <a:lnTo>
                    <a:pt x="247" y="81"/>
                  </a:lnTo>
                  <a:lnTo>
                    <a:pt x="247" y="81"/>
                  </a:lnTo>
                  <a:lnTo>
                    <a:pt x="248" y="81"/>
                  </a:lnTo>
                  <a:lnTo>
                    <a:pt x="248" y="82"/>
                  </a:lnTo>
                  <a:lnTo>
                    <a:pt x="248" y="82"/>
                  </a:lnTo>
                  <a:close/>
                  <a:moveTo>
                    <a:pt x="232" y="81"/>
                  </a:moveTo>
                  <a:lnTo>
                    <a:pt x="232" y="82"/>
                  </a:lnTo>
                  <a:lnTo>
                    <a:pt x="231" y="83"/>
                  </a:lnTo>
                  <a:lnTo>
                    <a:pt x="230" y="82"/>
                  </a:lnTo>
                  <a:lnTo>
                    <a:pt x="230" y="82"/>
                  </a:lnTo>
                  <a:lnTo>
                    <a:pt x="230" y="81"/>
                  </a:lnTo>
                  <a:lnTo>
                    <a:pt x="230" y="81"/>
                  </a:lnTo>
                  <a:lnTo>
                    <a:pt x="231" y="80"/>
                  </a:lnTo>
                  <a:lnTo>
                    <a:pt x="232" y="81"/>
                  </a:lnTo>
                  <a:lnTo>
                    <a:pt x="232" y="81"/>
                  </a:lnTo>
                  <a:close/>
                  <a:moveTo>
                    <a:pt x="239" y="80"/>
                  </a:moveTo>
                  <a:lnTo>
                    <a:pt x="239" y="81"/>
                  </a:lnTo>
                  <a:lnTo>
                    <a:pt x="237" y="80"/>
                  </a:lnTo>
                  <a:lnTo>
                    <a:pt x="236" y="80"/>
                  </a:lnTo>
                  <a:lnTo>
                    <a:pt x="237" y="79"/>
                  </a:lnTo>
                  <a:lnTo>
                    <a:pt x="238" y="79"/>
                  </a:lnTo>
                  <a:lnTo>
                    <a:pt x="239" y="80"/>
                  </a:lnTo>
                  <a:lnTo>
                    <a:pt x="239" y="80"/>
                  </a:lnTo>
                  <a:close/>
                  <a:moveTo>
                    <a:pt x="252" y="77"/>
                  </a:moveTo>
                  <a:lnTo>
                    <a:pt x="251" y="77"/>
                  </a:lnTo>
                  <a:lnTo>
                    <a:pt x="251" y="78"/>
                  </a:lnTo>
                  <a:lnTo>
                    <a:pt x="252" y="78"/>
                  </a:lnTo>
                  <a:lnTo>
                    <a:pt x="253" y="79"/>
                  </a:lnTo>
                  <a:lnTo>
                    <a:pt x="252" y="79"/>
                  </a:lnTo>
                  <a:lnTo>
                    <a:pt x="252" y="79"/>
                  </a:lnTo>
                  <a:lnTo>
                    <a:pt x="251" y="79"/>
                  </a:lnTo>
                  <a:lnTo>
                    <a:pt x="251" y="79"/>
                  </a:lnTo>
                  <a:lnTo>
                    <a:pt x="251" y="79"/>
                  </a:lnTo>
                  <a:lnTo>
                    <a:pt x="251" y="80"/>
                  </a:lnTo>
                  <a:lnTo>
                    <a:pt x="251" y="80"/>
                  </a:lnTo>
                  <a:lnTo>
                    <a:pt x="251" y="80"/>
                  </a:lnTo>
                  <a:lnTo>
                    <a:pt x="250" y="79"/>
                  </a:lnTo>
                  <a:lnTo>
                    <a:pt x="249" y="79"/>
                  </a:lnTo>
                  <a:lnTo>
                    <a:pt x="250" y="79"/>
                  </a:lnTo>
                  <a:lnTo>
                    <a:pt x="250" y="79"/>
                  </a:lnTo>
                  <a:lnTo>
                    <a:pt x="250" y="79"/>
                  </a:lnTo>
                  <a:lnTo>
                    <a:pt x="250" y="78"/>
                  </a:lnTo>
                  <a:lnTo>
                    <a:pt x="250" y="77"/>
                  </a:lnTo>
                  <a:lnTo>
                    <a:pt x="251" y="77"/>
                  </a:lnTo>
                  <a:lnTo>
                    <a:pt x="252" y="77"/>
                  </a:lnTo>
                  <a:lnTo>
                    <a:pt x="252" y="77"/>
                  </a:lnTo>
                  <a:close/>
                  <a:moveTo>
                    <a:pt x="222" y="79"/>
                  </a:moveTo>
                  <a:lnTo>
                    <a:pt x="221" y="80"/>
                  </a:lnTo>
                  <a:lnTo>
                    <a:pt x="220" y="80"/>
                  </a:lnTo>
                  <a:lnTo>
                    <a:pt x="219" y="79"/>
                  </a:lnTo>
                  <a:lnTo>
                    <a:pt x="219" y="79"/>
                  </a:lnTo>
                  <a:lnTo>
                    <a:pt x="218" y="79"/>
                  </a:lnTo>
                  <a:lnTo>
                    <a:pt x="218" y="79"/>
                  </a:lnTo>
                  <a:lnTo>
                    <a:pt x="219" y="77"/>
                  </a:lnTo>
                  <a:lnTo>
                    <a:pt x="219" y="77"/>
                  </a:lnTo>
                  <a:lnTo>
                    <a:pt x="219" y="76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19" y="73"/>
                  </a:lnTo>
                  <a:lnTo>
                    <a:pt x="220" y="72"/>
                  </a:lnTo>
                  <a:lnTo>
                    <a:pt x="221" y="73"/>
                  </a:lnTo>
                  <a:lnTo>
                    <a:pt x="221" y="73"/>
                  </a:lnTo>
                  <a:lnTo>
                    <a:pt x="222" y="73"/>
                  </a:lnTo>
                  <a:lnTo>
                    <a:pt x="222" y="74"/>
                  </a:lnTo>
                  <a:lnTo>
                    <a:pt x="223" y="75"/>
                  </a:lnTo>
                  <a:lnTo>
                    <a:pt x="223" y="75"/>
                  </a:lnTo>
                  <a:lnTo>
                    <a:pt x="223" y="75"/>
                  </a:lnTo>
                  <a:lnTo>
                    <a:pt x="224" y="77"/>
                  </a:lnTo>
                  <a:lnTo>
                    <a:pt x="223" y="79"/>
                  </a:lnTo>
                  <a:lnTo>
                    <a:pt x="222" y="79"/>
                  </a:lnTo>
                  <a:lnTo>
                    <a:pt x="222" y="79"/>
                  </a:lnTo>
                  <a:close/>
                  <a:moveTo>
                    <a:pt x="225" y="73"/>
                  </a:moveTo>
                  <a:lnTo>
                    <a:pt x="225" y="74"/>
                  </a:lnTo>
                  <a:lnTo>
                    <a:pt x="225" y="73"/>
                  </a:lnTo>
                  <a:lnTo>
                    <a:pt x="225" y="73"/>
                  </a:lnTo>
                  <a:lnTo>
                    <a:pt x="224" y="72"/>
                  </a:lnTo>
                  <a:lnTo>
                    <a:pt x="224" y="72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24" y="72"/>
                  </a:lnTo>
                  <a:lnTo>
                    <a:pt x="225" y="71"/>
                  </a:lnTo>
                  <a:lnTo>
                    <a:pt x="225" y="71"/>
                  </a:lnTo>
                  <a:lnTo>
                    <a:pt x="225" y="72"/>
                  </a:lnTo>
                  <a:lnTo>
                    <a:pt x="226" y="72"/>
                  </a:lnTo>
                  <a:lnTo>
                    <a:pt x="225" y="72"/>
                  </a:lnTo>
                  <a:lnTo>
                    <a:pt x="225" y="72"/>
                  </a:lnTo>
                  <a:lnTo>
                    <a:pt x="225" y="73"/>
                  </a:lnTo>
                  <a:lnTo>
                    <a:pt x="225" y="73"/>
                  </a:lnTo>
                  <a:close/>
                  <a:moveTo>
                    <a:pt x="273" y="70"/>
                  </a:moveTo>
                  <a:lnTo>
                    <a:pt x="272" y="70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3" y="69"/>
                  </a:lnTo>
                  <a:lnTo>
                    <a:pt x="274" y="70"/>
                  </a:lnTo>
                  <a:lnTo>
                    <a:pt x="273" y="70"/>
                  </a:lnTo>
                  <a:close/>
                  <a:moveTo>
                    <a:pt x="239" y="72"/>
                  </a:moveTo>
                  <a:lnTo>
                    <a:pt x="239" y="72"/>
                  </a:lnTo>
                  <a:lnTo>
                    <a:pt x="239" y="72"/>
                  </a:lnTo>
                  <a:lnTo>
                    <a:pt x="240" y="72"/>
                  </a:lnTo>
                  <a:lnTo>
                    <a:pt x="242" y="72"/>
                  </a:lnTo>
                  <a:lnTo>
                    <a:pt x="242" y="72"/>
                  </a:lnTo>
                  <a:lnTo>
                    <a:pt x="242" y="73"/>
                  </a:lnTo>
                  <a:lnTo>
                    <a:pt x="243" y="73"/>
                  </a:lnTo>
                  <a:lnTo>
                    <a:pt x="243" y="74"/>
                  </a:lnTo>
                  <a:lnTo>
                    <a:pt x="244" y="74"/>
                  </a:lnTo>
                  <a:lnTo>
                    <a:pt x="245" y="74"/>
                  </a:lnTo>
                  <a:lnTo>
                    <a:pt x="246" y="74"/>
                  </a:lnTo>
                  <a:lnTo>
                    <a:pt x="246" y="75"/>
                  </a:lnTo>
                  <a:lnTo>
                    <a:pt x="246" y="76"/>
                  </a:lnTo>
                  <a:lnTo>
                    <a:pt x="247" y="77"/>
                  </a:lnTo>
                  <a:lnTo>
                    <a:pt x="247" y="77"/>
                  </a:lnTo>
                  <a:lnTo>
                    <a:pt x="247" y="78"/>
                  </a:lnTo>
                  <a:lnTo>
                    <a:pt x="247" y="79"/>
                  </a:lnTo>
                  <a:lnTo>
                    <a:pt x="246" y="79"/>
                  </a:lnTo>
                  <a:lnTo>
                    <a:pt x="246" y="79"/>
                  </a:lnTo>
                  <a:lnTo>
                    <a:pt x="246" y="79"/>
                  </a:lnTo>
                  <a:lnTo>
                    <a:pt x="246" y="80"/>
                  </a:lnTo>
                  <a:lnTo>
                    <a:pt x="246" y="82"/>
                  </a:lnTo>
                  <a:lnTo>
                    <a:pt x="246" y="83"/>
                  </a:lnTo>
                  <a:lnTo>
                    <a:pt x="244" y="82"/>
                  </a:lnTo>
                  <a:lnTo>
                    <a:pt x="242" y="80"/>
                  </a:lnTo>
                  <a:lnTo>
                    <a:pt x="242" y="80"/>
                  </a:lnTo>
                  <a:lnTo>
                    <a:pt x="239" y="79"/>
                  </a:lnTo>
                  <a:lnTo>
                    <a:pt x="237" y="79"/>
                  </a:lnTo>
                  <a:lnTo>
                    <a:pt x="234" y="78"/>
                  </a:lnTo>
                  <a:lnTo>
                    <a:pt x="233" y="77"/>
                  </a:lnTo>
                  <a:lnTo>
                    <a:pt x="232" y="78"/>
                  </a:lnTo>
                  <a:lnTo>
                    <a:pt x="232" y="78"/>
                  </a:lnTo>
                  <a:lnTo>
                    <a:pt x="231" y="79"/>
                  </a:lnTo>
                  <a:lnTo>
                    <a:pt x="230" y="79"/>
                  </a:lnTo>
                  <a:lnTo>
                    <a:pt x="230" y="79"/>
                  </a:lnTo>
                  <a:lnTo>
                    <a:pt x="229" y="79"/>
                  </a:lnTo>
                  <a:lnTo>
                    <a:pt x="229" y="79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9" y="77"/>
                  </a:lnTo>
                  <a:lnTo>
                    <a:pt x="229" y="77"/>
                  </a:lnTo>
                  <a:lnTo>
                    <a:pt x="228" y="76"/>
                  </a:lnTo>
                  <a:lnTo>
                    <a:pt x="227" y="75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3"/>
                  </a:lnTo>
                  <a:lnTo>
                    <a:pt x="227" y="72"/>
                  </a:lnTo>
                  <a:lnTo>
                    <a:pt x="227" y="72"/>
                  </a:lnTo>
                  <a:lnTo>
                    <a:pt x="226" y="70"/>
                  </a:lnTo>
                  <a:lnTo>
                    <a:pt x="226" y="69"/>
                  </a:lnTo>
                  <a:lnTo>
                    <a:pt x="227" y="69"/>
                  </a:lnTo>
                  <a:lnTo>
                    <a:pt x="233" y="69"/>
                  </a:lnTo>
                  <a:lnTo>
                    <a:pt x="234" y="69"/>
                  </a:lnTo>
                  <a:lnTo>
                    <a:pt x="235" y="70"/>
                  </a:lnTo>
                  <a:lnTo>
                    <a:pt x="236" y="70"/>
                  </a:lnTo>
                  <a:lnTo>
                    <a:pt x="237" y="71"/>
                  </a:lnTo>
                  <a:lnTo>
                    <a:pt x="238" y="71"/>
                  </a:lnTo>
                  <a:lnTo>
                    <a:pt x="239" y="71"/>
                  </a:lnTo>
                  <a:lnTo>
                    <a:pt x="239" y="72"/>
                  </a:lnTo>
                  <a:lnTo>
                    <a:pt x="239" y="72"/>
                  </a:lnTo>
                  <a:close/>
                  <a:moveTo>
                    <a:pt x="239" y="66"/>
                  </a:moveTo>
                  <a:lnTo>
                    <a:pt x="240" y="65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39" y="66"/>
                  </a:lnTo>
                  <a:lnTo>
                    <a:pt x="239" y="67"/>
                  </a:lnTo>
                  <a:lnTo>
                    <a:pt x="239" y="68"/>
                  </a:lnTo>
                  <a:lnTo>
                    <a:pt x="238" y="69"/>
                  </a:lnTo>
                  <a:lnTo>
                    <a:pt x="238" y="69"/>
                  </a:lnTo>
                  <a:lnTo>
                    <a:pt x="237" y="68"/>
                  </a:lnTo>
                  <a:lnTo>
                    <a:pt x="237" y="68"/>
                  </a:lnTo>
                  <a:lnTo>
                    <a:pt x="237" y="66"/>
                  </a:lnTo>
                  <a:lnTo>
                    <a:pt x="237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6"/>
                  </a:lnTo>
                  <a:lnTo>
                    <a:pt x="239" y="66"/>
                  </a:lnTo>
                  <a:close/>
                  <a:moveTo>
                    <a:pt x="232" y="65"/>
                  </a:moveTo>
                  <a:lnTo>
                    <a:pt x="232" y="65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31" y="67"/>
                  </a:lnTo>
                  <a:lnTo>
                    <a:pt x="230" y="67"/>
                  </a:lnTo>
                  <a:lnTo>
                    <a:pt x="230" y="67"/>
                  </a:lnTo>
                  <a:lnTo>
                    <a:pt x="230" y="66"/>
                  </a:lnTo>
                  <a:lnTo>
                    <a:pt x="229" y="66"/>
                  </a:lnTo>
                  <a:lnTo>
                    <a:pt x="230" y="65"/>
                  </a:lnTo>
                  <a:lnTo>
                    <a:pt x="231" y="65"/>
                  </a:lnTo>
                  <a:lnTo>
                    <a:pt x="231" y="65"/>
                  </a:lnTo>
                  <a:lnTo>
                    <a:pt x="231" y="65"/>
                  </a:lnTo>
                  <a:lnTo>
                    <a:pt x="232" y="65"/>
                  </a:lnTo>
                  <a:lnTo>
                    <a:pt x="232" y="65"/>
                  </a:lnTo>
                  <a:lnTo>
                    <a:pt x="232" y="65"/>
                  </a:lnTo>
                  <a:close/>
                  <a:moveTo>
                    <a:pt x="267" y="65"/>
                  </a:moveTo>
                  <a:lnTo>
                    <a:pt x="267" y="66"/>
                  </a:lnTo>
                  <a:lnTo>
                    <a:pt x="267" y="65"/>
                  </a:lnTo>
                  <a:lnTo>
                    <a:pt x="267" y="65"/>
                  </a:lnTo>
                  <a:lnTo>
                    <a:pt x="267" y="65"/>
                  </a:lnTo>
                  <a:lnTo>
                    <a:pt x="267" y="65"/>
                  </a:lnTo>
                  <a:lnTo>
                    <a:pt x="267" y="65"/>
                  </a:lnTo>
                  <a:close/>
                  <a:moveTo>
                    <a:pt x="266" y="65"/>
                  </a:moveTo>
                  <a:lnTo>
                    <a:pt x="266" y="66"/>
                  </a:lnTo>
                  <a:lnTo>
                    <a:pt x="265" y="65"/>
                  </a:lnTo>
                  <a:lnTo>
                    <a:pt x="265" y="65"/>
                  </a:lnTo>
                  <a:lnTo>
                    <a:pt x="265" y="65"/>
                  </a:lnTo>
                  <a:lnTo>
                    <a:pt x="266" y="65"/>
                  </a:lnTo>
                  <a:lnTo>
                    <a:pt x="266" y="65"/>
                  </a:lnTo>
                  <a:close/>
                  <a:moveTo>
                    <a:pt x="251" y="60"/>
                  </a:moveTo>
                  <a:lnTo>
                    <a:pt x="252" y="61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1" y="63"/>
                  </a:lnTo>
                  <a:lnTo>
                    <a:pt x="251" y="62"/>
                  </a:lnTo>
                  <a:lnTo>
                    <a:pt x="251" y="61"/>
                  </a:lnTo>
                  <a:lnTo>
                    <a:pt x="250" y="61"/>
                  </a:lnTo>
                  <a:lnTo>
                    <a:pt x="250" y="61"/>
                  </a:lnTo>
                  <a:lnTo>
                    <a:pt x="249" y="62"/>
                  </a:lnTo>
                  <a:lnTo>
                    <a:pt x="248" y="63"/>
                  </a:lnTo>
                  <a:lnTo>
                    <a:pt x="247" y="63"/>
                  </a:lnTo>
                  <a:lnTo>
                    <a:pt x="246" y="63"/>
                  </a:lnTo>
                  <a:lnTo>
                    <a:pt x="246" y="63"/>
                  </a:lnTo>
                  <a:lnTo>
                    <a:pt x="246" y="63"/>
                  </a:lnTo>
                  <a:lnTo>
                    <a:pt x="244" y="63"/>
                  </a:lnTo>
                  <a:lnTo>
                    <a:pt x="245" y="63"/>
                  </a:lnTo>
                  <a:lnTo>
                    <a:pt x="245" y="62"/>
                  </a:lnTo>
                  <a:lnTo>
                    <a:pt x="246" y="62"/>
                  </a:lnTo>
                  <a:lnTo>
                    <a:pt x="246" y="61"/>
                  </a:lnTo>
                  <a:lnTo>
                    <a:pt x="246" y="61"/>
                  </a:lnTo>
                  <a:lnTo>
                    <a:pt x="247" y="60"/>
                  </a:lnTo>
                  <a:lnTo>
                    <a:pt x="247" y="60"/>
                  </a:lnTo>
                  <a:lnTo>
                    <a:pt x="248" y="60"/>
                  </a:lnTo>
                  <a:lnTo>
                    <a:pt x="251" y="60"/>
                  </a:lnTo>
                  <a:lnTo>
                    <a:pt x="251" y="60"/>
                  </a:lnTo>
                  <a:lnTo>
                    <a:pt x="251" y="60"/>
                  </a:lnTo>
                  <a:close/>
                  <a:moveTo>
                    <a:pt x="227" y="56"/>
                  </a:moveTo>
                  <a:lnTo>
                    <a:pt x="227" y="57"/>
                  </a:lnTo>
                  <a:lnTo>
                    <a:pt x="226" y="58"/>
                  </a:lnTo>
                  <a:lnTo>
                    <a:pt x="226" y="58"/>
                  </a:lnTo>
                  <a:lnTo>
                    <a:pt x="226" y="58"/>
                  </a:lnTo>
                  <a:lnTo>
                    <a:pt x="226" y="58"/>
                  </a:lnTo>
                  <a:lnTo>
                    <a:pt x="226" y="59"/>
                  </a:lnTo>
                  <a:lnTo>
                    <a:pt x="225" y="58"/>
                  </a:lnTo>
                  <a:lnTo>
                    <a:pt x="226" y="58"/>
                  </a:lnTo>
                  <a:lnTo>
                    <a:pt x="226" y="57"/>
                  </a:lnTo>
                  <a:lnTo>
                    <a:pt x="226" y="57"/>
                  </a:lnTo>
                  <a:lnTo>
                    <a:pt x="226" y="56"/>
                  </a:lnTo>
                  <a:lnTo>
                    <a:pt x="227" y="57"/>
                  </a:lnTo>
                  <a:lnTo>
                    <a:pt x="227" y="56"/>
                  </a:lnTo>
                  <a:lnTo>
                    <a:pt x="227" y="56"/>
                  </a:lnTo>
                  <a:lnTo>
                    <a:pt x="228" y="56"/>
                  </a:lnTo>
                  <a:lnTo>
                    <a:pt x="227" y="56"/>
                  </a:lnTo>
                  <a:lnTo>
                    <a:pt x="227" y="56"/>
                  </a:lnTo>
                  <a:close/>
                  <a:moveTo>
                    <a:pt x="240" y="62"/>
                  </a:moveTo>
                  <a:lnTo>
                    <a:pt x="240" y="63"/>
                  </a:lnTo>
                  <a:lnTo>
                    <a:pt x="239" y="63"/>
                  </a:lnTo>
                  <a:lnTo>
                    <a:pt x="239" y="62"/>
                  </a:lnTo>
                  <a:lnTo>
                    <a:pt x="237" y="62"/>
                  </a:lnTo>
                  <a:lnTo>
                    <a:pt x="235" y="61"/>
                  </a:lnTo>
                  <a:lnTo>
                    <a:pt x="232" y="59"/>
                  </a:lnTo>
                  <a:lnTo>
                    <a:pt x="233" y="58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35" y="58"/>
                  </a:lnTo>
                  <a:lnTo>
                    <a:pt x="237" y="58"/>
                  </a:lnTo>
                  <a:lnTo>
                    <a:pt x="237" y="58"/>
                  </a:lnTo>
                  <a:lnTo>
                    <a:pt x="238" y="57"/>
                  </a:lnTo>
                  <a:lnTo>
                    <a:pt x="239" y="56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1" y="57"/>
                  </a:lnTo>
                  <a:lnTo>
                    <a:pt x="241" y="58"/>
                  </a:lnTo>
                  <a:lnTo>
                    <a:pt x="241" y="58"/>
                  </a:lnTo>
                  <a:lnTo>
                    <a:pt x="242" y="58"/>
                  </a:lnTo>
                  <a:lnTo>
                    <a:pt x="240" y="59"/>
                  </a:lnTo>
                  <a:lnTo>
                    <a:pt x="240" y="59"/>
                  </a:lnTo>
                  <a:lnTo>
                    <a:pt x="241" y="60"/>
                  </a:lnTo>
                  <a:lnTo>
                    <a:pt x="242" y="60"/>
                  </a:lnTo>
                  <a:lnTo>
                    <a:pt x="241" y="61"/>
                  </a:lnTo>
                  <a:lnTo>
                    <a:pt x="241" y="61"/>
                  </a:lnTo>
                  <a:lnTo>
                    <a:pt x="241" y="62"/>
                  </a:lnTo>
                  <a:lnTo>
                    <a:pt x="240" y="62"/>
                  </a:lnTo>
                  <a:lnTo>
                    <a:pt x="240" y="62"/>
                  </a:lnTo>
                  <a:close/>
                  <a:moveTo>
                    <a:pt x="246" y="47"/>
                  </a:moveTo>
                  <a:lnTo>
                    <a:pt x="246" y="47"/>
                  </a:lnTo>
                  <a:lnTo>
                    <a:pt x="246" y="47"/>
                  </a:lnTo>
                  <a:lnTo>
                    <a:pt x="247" y="48"/>
                  </a:lnTo>
                  <a:lnTo>
                    <a:pt x="248" y="48"/>
                  </a:lnTo>
                  <a:lnTo>
                    <a:pt x="249" y="47"/>
                  </a:lnTo>
                  <a:lnTo>
                    <a:pt x="249" y="48"/>
                  </a:lnTo>
                  <a:lnTo>
                    <a:pt x="250" y="48"/>
                  </a:lnTo>
                  <a:lnTo>
                    <a:pt x="251" y="49"/>
                  </a:lnTo>
                  <a:lnTo>
                    <a:pt x="251" y="48"/>
                  </a:lnTo>
                  <a:lnTo>
                    <a:pt x="252" y="49"/>
                  </a:lnTo>
                  <a:lnTo>
                    <a:pt x="253" y="49"/>
                  </a:lnTo>
                  <a:lnTo>
                    <a:pt x="253" y="51"/>
                  </a:lnTo>
                  <a:lnTo>
                    <a:pt x="252" y="51"/>
                  </a:lnTo>
                  <a:lnTo>
                    <a:pt x="249" y="50"/>
                  </a:lnTo>
                  <a:lnTo>
                    <a:pt x="248" y="50"/>
                  </a:lnTo>
                  <a:lnTo>
                    <a:pt x="246" y="51"/>
                  </a:lnTo>
                  <a:lnTo>
                    <a:pt x="245" y="51"/>
                  </a:lnTo>
                  <a:lnTo>
                    <a:pt x="244" y="50"/>
                  </a:lnTo>
                  <a:lnTo>
                    <a:pt x="245" y="49"/>
                  </a:lnTo>
                  <a:lnTo>
                    <a:pt x="244" y="49"/>
                  </a:lnTo>
                  <a:lnTo>
                    <a:pt x="244" y="49"/>
                  </a:lnTo>
                  <a:lnTo>
                    <a:pt x="244" y="47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5" y="46"/>
                  </a:lnTo>
                  <a:lnTo>
                    <a:pt x="246" y="47"/>
                  </a:lnTo>
                  <a:lnTo>
                    <a:pt x="246" y="47"/>
                  </a:lnTo>
                  <a:close/>
                  <a:moveTo>
                    <a:pt x="244" y="44"/>
                  </a:moveTo>
                  <a:lnTo>
                    <a:pt x="244" y="44"/>
                  </a:lnTo>
                  <a:lnTo>
                    <a:pt x="243" y="44"/>
                  </a:lnTo>
                  <a:lnTo>
                    <a:pt x="243" y="44"/>
                  </a:lnTo>
                  <a:lnTo>
                    <a:pt x="244" y="44"/>
                  </a:lnTo>
                  <a:lnTo>
                    <a:pt x="244" y="44"/>
                  </a:lnTo>
                  <a:lnTo>
                    <a:pt x="244" y="44"/>
                  </a:lnTo>
                  <a:lnTo>
                    <a:pt x="244" y="44"/>
                  </a:lnTo>
                  <a:close/>
                  <a:moveTo>
                    <a:pt x="232" y="39"/>
                  </a:moveTo>
                  <a:lnTo>
                    <a:pt x="233" y="39"/>
                  </a:lnTo>
                  <a:lnTo>
                    <a:pt x="233" y="39"/>
                  </a:lnTo>
                  <a:lnTo>
                    <a:pt x="233" y="39"/>
                  </a:lnTo>
                  <a:lnTo>
                    <a:pt x="233" y="40"/>
                  </a:lnTo>
                  <a:lnTo>
                    <a:pt x="232" y="40"/>
                  </a:lnTo>
                  <a:lnTo>
                    <a:pt x="232" y="40"/>
                  </a:lnTo>
                  <a:lnTo>
                    <a:pt x="232" y="39"/>
                  </a:lnTo>
                  <a:lnTo>
                    <a:pt x="232" y="39"/>
                  </a:lnTo>
                  <a:lnTo>
                    <a:pt x="232" y="39"/>
                  </a:lnTo>
                  <a:close/>
                  <a:moveTo>
                    <a:pt x="261" y="34"/>
                  </a:moveTo>
                  <a:lnTo>
                    <a:pt x="261" y="35"/>
                  </a:lnTo>
                  <a:lnTo>
                    <a:pt x="261" y="35"/>
                  </a:lnTo>
                  <a:lnTo>
                    <a:pt x="260" y="35"/>
                  </a:lnTo>
                  <a:lnTo>
                    <a:pt x="261" y="36"/>
                  </a:lnTo>
                  <a:lnTo>
                    <a:pt x="260" y="35"/>
                  </a:lnTo>
                  <a:lnTo>
                    <a:pt x="260" y="36"/>
                  </a:lnTo>
                  <a:lnTo>
                    <a:pt x="260" y="35"/>
                  </a:lnTo>
                  <a:lnTo>
                    <a:pt x="260" y="35"/>
                  </a:lnTo>
                  <a:lnTo>
                    <a:pt x="260" y="35"/>
                  </a:lnTo>
                  <a:lnTo>
                    <a:pt x="260" y="34"/>
                  </a:lnTo>
                  <a:lnTo>
                    <a:pt x="260" y="33"/>
                  </a:lnTo>
                  <a:lnTo>
                    <a:pt x="260" y="34"/>
                  </a:lnTo>
                  <a:lnTo>
                    <a:pt x="261" y="34"/>
                  </a:lnTo>
                  <a:lnTo>
                    <a:pt x="261" y="34"/>
                  </a:lnTo>
                  <a:close/>
                  <a:moveTo>
                    <a:pt x="274" y="31"/>
                  </a:moveTo>
                  <a:lnTo>
                    <a:pt x="273" y="31"/>
                  </a:lnTo>
                  <a:lnTo>
                    <a:pt x="274" y="31"/>
                  </a:lnTo>
                  <a:lnTo>
                    <a:pt x="274" y="31"/>
                  </a:lnTo>
                  <a:lnTo>
                    <a:pt x="274" y="32"/>
                  </a:lnTo>
                  <a:lnTo>
                    <a:pt x="273" y="32"/>
                  </a:lnTo>
                  <a:lnTo>
                    <a:pt x="273" y="32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3" y="31"/>
                  </a:lnTo>
                  <a:lnTo>
                    <a:pt x="273" y="30"/>
                  </a:lnTo>
                  <a:lnTo>
                    <a:pt x="274" y="30"/>
                  </a:lnTo>
                  <a:lnTo>
                    <a:pt x="274" y="31"/>
                  </a:lnTo>
                  <a:lnTo>
                    <a:pt x="274" y="31"/>
                  </a:lnTo>
                  <a:lnTo>
                    <a:pt x="274" y="31"/>
                  </a:lnTo>
                  <a:close/>
                  <a:moveTo>
                    <a:pt x="255" y="31"/>
                  </a:moveTo>
                  <a:lnTo>
                    <a:pt x="256" y="31"/>
                  </a:lnTo>
                  <a:lnTo>
                    <a:pt x="257" y="31"/>
                  </a:lnTo>
                  <a:lnTo>
                    <a:pt x="258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2"/>
                  </a:lnTo>
                  <a:lnTo>
                    <a:pt x="257" y="32"/>
                  </a:lnTo>
                  <a:lnTo>
                    <a:pt x="256" y="32"/>
                  </a:lnTo>
                  <a:lnTo>
                    <a:pt x="256" y="32"/>
                  </a:lnTo>
                  <a:lnTo>
                    <a:pt x="255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3" y="32"/>
                  </a:lnTo>
                  <a:lnTo>
                    <a:pt x="253" y="32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0"/>
                  </a:lnTo>
                  <a:lnTo>
                    <a:pt x="253" y="30"/>
                  </a:lnTo>
                  <a:lnTo>
                    <a:pt x="253" y="30"/>
                  </a:lnTo>
                  <a:lnTo>
                    <a:pt x="254" y="30"/>
                  </a:lnTo>
                  <a:lnTo>
                    <a:pt x="255" y="31"/>
                  </a:lnTo>
                  <a:lnTo>
                    <a:pt x="255" y="31"/>
                  </a:lnTo>
                  <a:close/>
                  <a:moveTo>
                    <a:pt x="267" y="22"/>
                  </a:moveTo>
                  <a:lnTo>
                    <a:pt x="267" y="22"/>
                  </a:lnTo>
                  <a:lnTo>
                    <a:pt x="268" y="22"/>
                  </a:lnTo>
                  <a:lnTo>
                    <a:pt x="268" y="23"/>
                  </a:lnTo>
                  <a:lnTo>
                    <a:pt x="267" y="23"/>
                  </a:lnTo>
                  <a:lnTo>
                    <a:pt x="267" y="23"/>
                  </a:lnTo>
                  <a:lnTo>
                    <a:pt x="267" y="22"/>
                  </a:lnTo>
                  <a:lnTo>
                    <a:pt x="267" y="22"/>
                  </a:lnTo>
                  <a:lnTo>
                    <a:pt x="267" y="22"/>
                  </a:lnTo>
                  <a:lnTo>
                    <a:pt x="267" y="22"/>
                  </a:lnTo>
                  <a:close/>
                  <a:moveTo>
                    <a:pt x="166" y="11"/>
                  </a:moveTo>
                  <a:lnTo>
                    <a:pt x="168" y="11"/>
                  </a:lnTo>
                  <a:lnTo>
                    <a:pt x="169" y="11"/>
                  </a:lnTo>
                  <a:lnTo>
                    <a:pt x="169" y="11"/>
                  </a:lnTo>
                  <a:lnTo>
                    <a:pt x="170" y="12"/>
                  </a:lnTo>
                  <a:lnTo>
                    <a:pt x="170" y="12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4"/>
                  </a:lnTo>
                  <a:lnTo>
                    <a:pt x="170" y="15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0" y="19"/>
                  </a:lnTo>
                  <a:lnTo>
                    <a:pt x="170" y="20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1" y="22"/>
                  </a:lnTo>
                  <a:lnTo>
                    <a:pt x="170" y="23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1" y="24"/>
                  </a:lnTo>
                  <a:lnTo>
                    <a:pt x="173" y="24"/>
                  </a:lnTo>
                  <a:lnTo>
                    <a:pt x="174" y="25"/>
                  </a:lnTo>
                  <a:lnTo>
                    <a:pt x="174" y="24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7" y="24"/>
                  </a:lnTo>
                  <a:lnTo>
                    <a:pt x="179" y="25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1" y="26"/>
                  </a:lnTo>
                  <a:lnTo>
                    <a:pt x="182" y="26"/>
                  </a:lnTo>
                  <a:lnTo>
                    <a:pt x="183" y="26"/>
                  </a:lnTo>
                  <a:lnTo>
                    <a:pt x="183" y="27"/>
                  </a:lnTo>
                  <a:lnTo>
                    <a:pt x="184" y="27"/>
                  </a:lnTo>
                  <a:lnTo>
                    <a:pt x="185" y="28"/>
                  </a:lnTo>
                  <a:lnTo>
                    <a:pt x="186" y="30"/>
                  </a:lnTo>
                  <a:lnTo>
                    <a:pt x="186" y="31"/>
                  </a:lnTo>
                  <a:lnTo>
                    <a:pt x="187" y="33"/>
                  </a:lnTo>
                  <a:lnTo>
                    <a:pt x="186" y="33"/>
                  </a:lnTo>
                  <a:lnTo>
                    <a:pt x="184" y="34"/>
                  </a:lnTo>
                  <a:lnTo>
                    <a:pt x="183" y="35"/>
                  </a:lnTo>
                  <a:lnTo>
                    <a:pt x="182" y="36"/>
                  </a:lnTo>
                  <a:lnTo>
                    <a:pt x="181" y="37"/>
                  </a:lnTo>
                  <a:lnTo>
                    <a:pt x="180" y="37"/>
                  </a:lnTo>
                  <a:lnTo>
                    <a:pt x="179" y="38"/>
                  </a:lnTo>
                  <a:lnTo>
                    <a:pt x="179" y="38"/>
                  </a:lnTo>
                  <a:lnTo>
                    <a:pt x="179" y="38"/>
                  </a:lnTo>
                  <a:lnTo>
                    <a:pt x="178" y="39"/>
                  </a:lnTo>
                  <a:lnTo>
                    <a:pt x="177" y="39"/>
                  </a:lnTo>
                  <a:lnTo>
                    <a:pt x="174" y="40"/>
                  </a:lnTo>
                  <a:lnTo>
                    <a:pt x="172" y="41"/>
                  </a:lnTo>
                  <a:lnTo>
                    <a:pt x="171" y="42"/>
                  </a:lnTo>
                  <a:lnTo>
                    <a:pt x="170" y="43"/>
                  </a:lnTo>
                  <a:lnTo>
                    <a:pt x="169" y="45"/>
                  </a:lnTo>
                  <a:lnTo>
                    <a:pt x="168" y="47"/>
                  </a:lnTo>
                  <a:lnTo>
                    <a:pt x="167" y="49"/>
                  </a:lnTo>
                  <a:lnTo>
                    <a:pt x="168" y="50"/>
                  </a:lnTo>
                  <a:lnTo>
                    <a:pt x="168" y="50"/>
                  </a:lnTo>
                  <a:lnTo>
                    <a:pt x="168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6" y="51"/>
                  </a:lnTo>
                  <a:lnTo>
                    <a:pt x="165" y="52"/>
                  </a:lnTo>
                  <a:lnTo>
                    <a:pt x="166" y="52"/>
                  </a:lnTo>
                  <a:lnTo>
                    <a:pt x="167" y="53"/>
                  </a:lnTo>
                  <a:lnTo>
                    <a:pt x="167" y="54"/>
                  </a:lnTo>
                  <a:lnTo>
                    <a:pt x="166" y="54"/>
                  </a:lnTo>
                  <a:lnTo>
                    <a:pt x="165" y="54"/>
                  </a:lnTo>
                  <a:lnTo>
                    <a:pt x="163" y="57"/>
                  </a:lnTo>
                  <a:lnTo>
                    <a:pt x="162" y="58"/>
                  </a:lnTo>
                  <a:lnTo>
                    <a:pt x="161" y="59"/>
                  </a:lnTo>
                  <a:lnTo>
                    <a:pt x="159" y="59"/>
                  </a:lnTo>
                  <a:lnTo>
                    <a:pt x="158" y="58"/>
                  </a:lnTo>
                  <a:lnTo>
                    <a:pt x="157" y="57"/>
                  </a:lnTo>
                  <a:lnTo>
                    <a:pt x="156" y="55"/>
                  </a:lnTo>
                  <a:lnTo>
                    <a:pt x="156" y="54"/>
                  </a:lnTo>
                  <a:lnTo>
                    <a:pt x="155" y="52"/>
                  </a:lnTo>
                  <a:lnTo>
                    <a:pt x="153" y="52"/>
                  </a:lnTo>
                  <a:lnTo>
                    <a:pt x="149" y="51"/>
                  </a:lnTo>
                  <a:lnTo>
                    <a:pt x="142" y="52"/>
                  </a:lnTo>
                  <a:lnTo>
                    <a:pt x="139" y="52"/>
                  </a:lnTo>
                  <a:lnTo>
                    <a:pt x="137" y="55"/>
                  </a:lnTo>
                  <a:lnTo>
                    <a:pt x="137" y="58"/>
                  </a:lnTo>
                  <a:lnTo>
                    <a:pt x="136" y="59"/>
                  </a:lnTo>
                  <a:lnTo>
                    <a:pt x="136" y="60"/>
                  </a:lnTo>
                  <a:lnTo>
                    <a:pt x="135" y="61"/>
                  </a:lnTo>
                  <a:lnTo>
                    <a:pt x="134" y="60"/>
                  </a:lnTo>
                  <a:lnTo>
                    <a:pt x="132" y="59"/>
                  </a:lnTo>
                  <a:lnTo>
                    <a:pt x="130" y="58"/>
                  </a:lnTo>
                  <a:lnTo>
                    <a:pt x="129" y="58"/>
                  </a:lnTo>
                  <a:lnTo>
                    <a:pt x="128" y="59"/>
                  </a:lnTo>
                  <a:lnTo>
                    <a:pt x="126" y="63"/>
                  </a:lnTo>
                  <a:lnTo>
                    <a:pt x="123" y="65"/>
                  </a:lnTo>
                  <a:lnTo>
                    <a:pt x="125" y="65"/>
                  </a:lnTo>
                  <a:lnTo>
                    <a:pt x="126" y="65"/>
                  </a:lnTo>
                  <a:lnTo>
                    <a:pt x="128" y="63"/>
                  </a:lnTo>
                  <a:lnTo>
                    <a:pt x="128" y="61"/>
                  </a:lnTo>
                  <a:lnTo>
                    <a:pt x="130" y="60"/>
                  </a:lnTo>
                  <a:lnTo>
                    <a:pt x="131" y="60"/>
                  </a:lnTo>
                  <a:lnTo>
                    <a:pt x="132" y="61"/>
                  </a:lnTo>
                  <a:lnTo>
                    <a:pt x="134" y="62"/>
                  </a:lnTo>
                  <a:lnTo>
                    <a:pt x="135" y="63"/>
                  </a:lnTo>
                  <a:lnTo>
                    <a:pt x="135" y="63"/>
                  </a:lnTo>
                  <a:lnTo>
                    <a:pt x="136" y="62"/>
                  </a:lnTo>
                  <a:lnTo>
                    <a:pt x="137" y="61"/>
                  </a:lnTo>
                  <a:lnTo>
                    <a:pt x="139" y="58"/>
                  </a:lnTo>
                  <a:lnTo>
                    <a:pt x="140" y="54"/>
                  </a:lnTo>
                  <a:lnTo>
                    <a:pt x="142" y="54"/>
                  </a:lnTo>
                  <a:lnTo>
                    <a:pt x="144" y="53"/>
                  </a:lnTo>
                  <a:lnTo>
                    <a:pt x="149" y="54"/>
                  </a:lnTo>
                  <a:lnTo>
                    <a:pt x="151" y="55"/>
                  </a:lnTo>
                  <a:lnTo>
                    <a:pt x="152" y="56"/>
                  </a:lnTo>
                  <a:lnTo>
                    <a:pt x="154" y="60"/>
                  </a:lnTo>
                  <a:lnTo>
                    <a:pt x="155" y="62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4" y="65"/>
                  </a:lnTo>
                  <a:lnTo>
                    <a:pt x="152" y="67"/>
                  </a:lnTo>
                  <a:lnTo>
                    <a:pt x="151" y="69"/>
                  </a:lnTo>
                  <a:lnTo>
                    <a:pt x="150" y="70"/>
                  </a:lnTo>
                  <a:lnTo>
                    <a:pt x="150" y="71"/>
                  </a:lnTo>
                  <a:lnTo>
                    <a:pt x="151" y="72"/>
                  </a:lnTo>
                  <a:lnTo>
                    <a:pt x="153" y="73"/>
                  </a:lnTo>
                  <a:lnTo>
                    <a:pt x="155" y="73"/>
                  </a:lnTo>
                  <a:lnTo>
                    <a:pt x="156" y="73"/>
                  </a:lnTo>
                  <a:lnTo>
                    <a:pt x="157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9" y="73"/>
                  </a:lnTo>
                  <a:lnTo>
                    <a:pt x="160" y="74"/>
                  </a:lnTo>
                  <a:lnTo>
                    <a:pt x="159" y="72"/>
                  </a:lnTo>
                  <a:lnTo>
                    <a:pt x="158" y="72"/>
                  </a:lnTo>
                  <a:lnTo>
                    <a:pt x="155" y="72"/>
                  </a:lnTo>
                  <a:lnTo>
                    <a:pt x="154" y="72"/>
                  </a:lnTo>
                  <a:lnTo>
                    <a:pt x="152" y="72"/>
                  </a:lnTo>
                  <a:lnTo>
                    <a:pt x="151" y="70"/>
                  </a:lnTo>
                  <a:lnTo>
                    <a:pt x="152" y="69"/>
                  </a:lnTo>
                  <a:lnTo>
                    <a:pt x="155" y="66"/>
                  </a:lnTo>
                  <a:lnTo>
                    <a:pt x="157" y="64"/>
                  </a:lnTo>
                  <a:lnTo>
                    <a:pt x="161" y="65"/>
                  </a:lnTo>
                  <a:lnTo>
                    <a:pt x="162" y="66"/>
                  </a:lnTo>
                  <a:lnTo>
                    <a:pt x="163" y="67"/>
                  </a:lnTo>
                  <a:lnTo>
                    <a:pt x="165" y="67"/>
                  </a:lnTo>
                  <a:lnTo>
                    <a:pt x="167" y="66"/>
                  </a:lnTo>
                  <a:lnTo>
                    <a:pt x="169" y="66"/>
                  </a:lnTo>
                  <a:lnTo>
                    <a:pt x="169" y="65"/>
                  </a:lnTo>
                  <a:lnTo>
                    <a:pt x="171" y="65"/>
                  </a:lnTo>
                  <a:lnTo>
                    <a:pt x="177" y="59"/>
                  </a:lnTo>
                  <a:lnTo>
                    <a:pt x="179" y="58"/>
                  </a:lnTo>
                  <a:lnTo>
                    <a:pt x="180" y="57"/>
                  </a:lnTo>
                  <a:lnTo>
                    <a:pt x="182" y="56"/>
                  </a:lnTo>
                  <a:lnTo>
                    <a:pt x="186" y="56"/>
                  </a:lnTo>
                  <a:lnTo>
                    <a:pt x="190" y="56"/>
                  </a:lnTo>
                  <a:lnTo>
                    <a:pt x="193" y="57"/>
                  </a:lnTo>
                  <a:lnTo>
                    <a:pt x="196" y="59"/>
                  </a:lnTo>
                  <a:lnTo>
                    <a:pt x="200" y="64"/>
                  </a:lnTo>
                  <a:lnTo>
                    <a:pt x="203" y="68"/>
                  </a:lnTo>
                  <a:lnTo>
                    <a:pt x="205" y="72"/>
                  </a:lnTo>
                  <a:lnTo>
                    <a:pt x="207" y="74"/>
                  </a:lnTo>
                  <a:lnTo>
                    <a:pt x="209" y="77"/>
                  </a:lnTo>
                  <a:lnTo>
                    <a:pt x="211" y="79"/>
                  </a:lnTo>
                  <a:lnTo>
                    <a:pt x="211" y="79"/>
                  </a:lnTo>
                  <a:lnTo>
                    <a:pt x="213" y="80"/>
                  </a:lnTo>
                  <a:lnTo>
                    <a:pt x="212" y="81"/>
                  </a:lnTo>
                  <a:lnTo>
                    <a:pt x="213" y="81"/>
                  </a:lnTo>
                  <a:lnTo>
                    <a:pt x="214" y="80"/>
                  </a:lnTo>
                  <a:lnTo>
                    <a:pt x="215" y="80"/>
                  </a:lnTo>
                  <a:lnTo>
                    <a:pt x="217" y="81"/>
                  </a:lnTo>
                  <a:lnTo>
                    <a:pt x="218" y="82"/>
                  </a:lnTo>
                  <a:lnTo>
                    <a:pt x="220" y="82"/>
                  </a:lnTo>
                  <a:lnTo>
                    <a:pt x="223" y="84"/>
                  </a:lnTo>
                  <a:lnTo>
                    <a:pt x="224" y="84"/>
                  </a:lnTo>
                  <a:lnTo>
                    <a:pt x="225" y="86"/>
                  </a:lnTo>
                  <a:lnTo>
                    <a:pt x="225" y="86"/>
                  </a:lnTo>
                  <a:lnTo>
                    <a:pt x="227" y="86"/>
                  </a:lnTo>
                  <a:lnTo>
                    <a:pt x="232" y="86"/>
                  </a:lnTo>
                  <a:lnTo>
                    <a:pt x="232" y="86"/>
                  </a:lnTo>
                  <a:lnTo>
                    <a:pt x="233" y="86"/>
                  </a:lnTo>
                  <a:lnTo>
                    <a:pt x="234" y="85"/>
                  </a:lnTo>
                  <a:lnTo>
                    <a:pt x="236" y="85"/>
                  </a:lnTo>
                  <a:lnTo>
                    <a:pt x="236" y="86"/>
                  </a:lnTo>
                  <a:lnTo>
                    <a:pt x="235" y="87"/>
                  </a:lnTo>
                  <a:lnTo>
                    <a:pt x="232" y="88"/>
                  </a:lnTo>
                  <a:lnTo>
                    <a:pt x="230" y="89"/>
                  </a:lnTo>
                  <a:lnTo>
                    <a:pt x="227" y="90"/>
                  </a:lnTo>
                  <a:lnTo>
                    <a:pt x="226" y="91"/>
                  </a:lnTo>
                  <a:lnTo>
                    <a:pt x="225" y="93"/>
                  </a:lnTo>
                  <a:lnTo>
                    <a:pt x="225" y="93"/>
                  </a:lnTo>
                  <a:lnTo>
                    <a:pt x="223" y="94"/>
                  </a:lnTo>
                  <a:lnTo>
                    <a:pt x="222" y="94"/>
                  </a:lnTo>
                  <a:lnTo>
                    <a:pt x="221" y="94"/>
                  </a:lnTo>
                  <a:lnTo>
                    <a:pt x="221" y="96"/>
                  </a:lnTo>
                  <a:lnTo>
                    <a:pt x="221" y="98"/>
                  </a:lnTo>
                  <a:lnTo>
                    <a:pt x="219" y="100"/>
                  </a:lnTo>
                  <a:lnTo>
                    <a:pt x="216" y="101"/>
                  </a:lnTo>
                  <a:lnTo>
                    <a:pt x="212" y="106"/>
                  </a:lnTo>
                  <a:lnTo>
                    <a:pt x="211" y="107"/>
                  </a:lnTo>
                  <a:lnTo>
                    <a:pt x="211" y="107"/>
                  </a:lnTo>
                  <a:lnTo>
                    <a:pt x="210" y="107"/>
                  </a:lnTo>
                  <a:lnTo>
                    <a:pt x="209" y="107"/>
                  </a:lnTo>
                  <a:lnTo>
                    <a:pt x="208" y="108"/>
                  </a:lnTo>
                  <a:lnTo>
                    <a:pt x="207" y="108"/>
                  </a:lnTo>
                  <a:lnTo>
                    <a:pt x="206" y="108"/>
                  </a:lnTo>
                  <a:lnTo>
                    <a:pt x="205" y="108"/>
                  </a:lnTo>
                  <a:lnTo>
                    <a:pt x="204" y="108"/>
                  </a:lnTo>
                  <a:lnTo>
                    <a:pt x="202" y="111"/>
                  </a:lnTo>
                  <a:lnTo>
                    <a:pt x="201" y="110"/>
                  </a:lnTo>
                  <a:lnTo>
                    <a:pt x="201" y="108"/>
                  </a:lnTo>
                  <a:lnTo>
                    <a:pt x="200" y="108"/>
                  </a:lnTo>
                  <a:lnTo>
                    <a:pt x="200" y="108"/>
                  </a:lnTo>
                  <a:lnTo>
                    <a:pt x="199" y="108"/>
                  </a:lnTo>
                  <a:lnTo>
                    <a:pt x="198" y="109"/>
                  </a:lnTo>
                  <a:lnTo>
                    <a:pt x="198" y="109"/>
                  </a:lnTo>
                  <a:lnTo>
                    <a:pt x="197" y="110"/>
                  </a:lnTo>
                  <a:lnTo>
                    <a:pt x="197" y="110"/>
                  </a:lnTo>
                  <a:lnTo>
                    <a:pt x="197" y="110"/>
                  </a:lnTo>
                  <a:lnTo>
                    <a:pt x="197" y="110"/>
                  </a:lnTo>
                  <a:lnTo>
                    <a:pt x="197" y="112"/>
                  </a:lnTo>
                  <a:lnTo>
                    <a:pt x="197" y="112"/>
                  </a:lnTo>
                  <a:lnTo>
                    <a:pt x="197" y="113"/>
                  </a:lnTo>
                  <a:lnTo>
                    <a:pt x="196" y="114"/>
                  </a:lnTo>
                  <a:lnTo>
                    <a:pt x="197" y="115"/>
                  </a:lnTo>
                  <a:lnTo>
                    <a:pt x="197" y="117"/>
                  </a:lnTo>
                  <a:lnTo>
                    <a:pt x="198" y="117"/>
                  </a:lnTo>
                  <a:lnTo>
                    <a:pt x="198" y="114"/>
                  </a:lnTo>
                  <a:lnTo>
                    <a:pt x="198" y="114"/>
                  </a:lnTo>
                  <a:lnTo>
                    <a:pt x="200" y="113"/>
                  </a:lnTo>
                  <a:lnTo>
                    <a:pt x="200" y="113"/>
                  </a:lnTo>
                  <a:lnTo>
                    <a:pt x="199" y="114"/>
                  </a:lnTo>
                  <a:lnTo>
                    <a:pt x="201" y="114"/>
                  </a:lnTo>
                  <a:lnTo>
                    <a:pt x="200" y="115"/>
                  </a:lnTo>
                  <a:lnTo>
                    <a:pt x="200" y="116"/>
                  </a:lnTo>
                  <a:lnTo>
                    <a:pt x="198" y="117"/>
                  </a:lnTo>
                  <a:lnTo>
                    <a:pt x="198" y="117"/>
                  </a:lnTo>
                  <a:lnTo>
                    <a:pt x="199" y="119"/>
                  </a:lnTo>
                  <a:lnTo>
                    <a:pt x="200" y="119"/>
                  </a:lnTo>
                  <a:lnTo>
                    <a:pt x="200" y="118"/>
                  </a:lnTo>
                  <a:lnTo>
                    <a:pt x="202" y="117"/>
                  </a:lnTo>
                  <a:lnTo>
                    <a:pt x="202" y="116"/>
                  </a:lnTo>
                  <a:lnTo>
                    <a:pt x="203" y="115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113"/>
                  </a:lnTo>
                  <a:lnTo>
                    <a:pt x="205" y="113"/>
                  </a:lnTo>
                  <a:lnTo>
                    <a:pt x="208" y="112"/>
                  </a:lnTo>
                  <a:lnTo>
                    <a:pt x="210" y="111"/>
                  </a:lnTo>
                  <a:lnTo>
                    <a:pt x="210" y="110"/>
                  </a:lnTo>
                  <a:lnTo>
                    <a:pt x="211" y="110"/>
                  </a:lnTo>
                  <a:lnTo>
                    <a:pt x="211" y="109"/>
                  </a:lnTo>
                  <a:lnTo>
                    <a:pt x="212" y="109"/>
                  </a:lnTo>
                  <a:lnTo>
                    <a:pt x="212" y="109"/>
                  </a:lnTo>
                  <a:lnTo>
                    <a:pt x="213" y="110"/>
                  </a:lnTo>
                  <a:lnTo>
                    <a:pt x="213" y="110"/>
                  </a:lnTo>
                  <a:lnTo>
                    <a:pt x="215" y="109"/>
                  </a:lnTo>
                  <a:lnTo>
                    <a:pt x="215" y="110"/>
                  </a:lnTo>
                  <a:lnTo>
                    <a:pt x="215" y="112"/>
                  </a:lnTo>
                  <a:lnTo>
                    <a:pt x="215" y="113"/>
                  </a:lnTo>
                  <a:lnTo>
                    <a:pt x="216" y="114"/>
                  </a:lnTo>
                  <a:lnTo>
                    <a:pt x="217" y="113"/>
                  </a:lnTo>
                  <a:lnTo>
                    <a:pt x="218" y="112"/>
                  </a:lnTo>
                  <a:lnTo>
                    <a:pt x="218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19" y="109"/>
                  </a:lnTo>
                  <a:lnTo>
                    <a:pt x="219" y="108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7" y="108"/>
                  </a:lnTo>
                  <a:lnTo>
                    <a:pt x="216" y="108"/>
                  </a:lnTo>
                  <a:lnTo>
                    <a:pt x="215" y="108"/>
                  </a:lnTo>
                  <a:lnTo>
                    <a:pt x="215" y="108"/>
                  </a:lnTo>
                  <a:lnTo>
                    <a:pt x="214" y="108"/>
                  </a:lnTo>
                  <a:lnTo>
                    <a:pt x="214" y="107"/>
                  </a:lnTo>
                  <a:lnTo>
                    <a:pt x="216" y="107"/>
                  </a:lnTo>
                  <a:lnTo>
                    <a:pt x="217" y="105"/>
                  </a:lnTo>
                  <a:lnTo>
                    <a:pt x="218" y="105"/>
                  </a:lnTo>
                  <a:lnTo>
                    <a:pt x="219" y="104"/>
                  </a:lnTo>
                  <a:lnTo>
                    <a:pt x="220" y="104"/>
                  </a:lnTo>
                  <a:lnTo>
                    <a:pt x="221" y="103"/>
                  </a:lnTo>
                  <a:lnTo>
                    <a:pt x="222" y="103"/>
                  </a:lnTo>
                  <a:lnTo>
                    <a:pt x="223" y="103"/>
                  </a:lnTo>
                  <a:lnTo>
                    <a:pt x="224" y="102"/>
                  </a:lnTo>
                  <a:lnTo>
                    <a:pt x="225" y="103"/>
                  </a:lnTo>
                  <a:lnTo>
                    <a:pt x="225" y="104"/>
                  </a:lnTo>
                  <a:lnTo>
                    <a:pt x="226" y="105"/>
                  </a:lnTo>
                  <a:lnTo>
                    <a:pt x="226" y="105"/>
                  </a:lnTo>
                  <a:lnTo>
                    <a:pt x="226" y="105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5" y="107"/>
                  </a:lnTo>
                  <a:lnTo>
                    <a:pt x="225" y="108"/>
                  </a:lnTo>
                  <a:lnTo>
                    <a:pt x="225" y="109"/>
                  </a:lnTo>
                  <a:lnTo>
                    <a:pt x="224" y="109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4" y="111"/>
                  </a:lnTo>
                  <a:lnTo>
                    <a:pt x="225" y="111"/>
                  </a:lnTo>
                  <a:lnTo>
                    <a:pt x="225" y="112"/>
                  </a:lnTo>
                  <a:lnTo>
                    <a:pt x="225" y="112"/>
                  </a:lnTo>
                  <a:lnTo>
                    <a:pt x="225" y="113"/>
                  </a:lnTo>
                  <a:lnTo>
                    <a:pt x="226" y="114"/>
                  </a:lnTo>
                  <a:lnTo>
                    <a:pt x="226" y="115"/>
                  </a:lnTo>
                  <a:lnTo>
                    <a:pt x="226" y="116"/>
                  </a:lnTo>
                  <a:lnTo>
                    <a:pt x="226" y="116"/>
                  </a:lnTo>
                  <a:lnTo>
                    <a:pt x="226" y="117"/>
                  </a:lnTo>
                  <a:lnTo>
                    <a:pt x="225" y="117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7"/>
                  </a:lnTo>
                  <a:lnTo>
                    <a:pt x="225" y="117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24" y="120"/>
                  </a:lnTo>
                  <a:lnTo>
                    <a:pt x="224" y="121"/>
                  </a:lnTo>
                  <a:lnTo>
                    <a:pt x="225" y="122"/>
                  </a:lnTo>
                  <a:lnTo>
                    <a:pt x="225" y="122"/>
                  </a:lnTo>
                  <a:lnTo>
                    <a:pt x="225" y="123"/>
                  </a:lnTo>
                  <a:lnTo>
                    <a:pt x="225" y="123"/>
                  </a:lnTo>
                  <a:lnTo>
                    <a:pt x="223" y="123"/>
                  </a:lnTo>
                  <a:lnTo>
                    <a:pt x="224" y="124"/>
                  </a:lnTo>
                  <a:lnTo>
                    <a:pt x="223" y="125"/>
                  </a:lnTo>
                  <a:lnTo>
                    <a:pt x="223" y="126"/>
                  </a:lnTo>
                  <a:lnTo>
                    <a:pt x="224" y="127"/>
                  </a:lnTo>
                  <a:lnTo>
                    <a:pt x="225" y="127"/>
                  </a:lnTo>
                  <a:lnTo>
                    <a:pt x="225" y="127"/>
                  </a:lnTo>
                  <a:lnTo>
                    <a:pt x="226" y="126"/>
                  </a:lnTo>
                  <a:lnTo>
                    <a:pt x="227" y="126"/>
                  </a:lnTo>
                  <a:lnTo>
                    <a:pt x="227" y="126"/>
                  </a:lnTo>
                  <a:lnTo>
                    <a:pt x="228" y="127"/>
                  </a:lnTo>
                  <a:lnTo>
                    <a:pt x="228" y="127"/>
                  </a:lnTo>
                  <a:lnTo>
                    <a:pt x="226" y="127"/>
                  </a:lnTo>
                  <a:lnTo>
                    <a:pt x="226" y="127"/>
                  </a:lnTo>
                  <a:lnTo>
                    <a:pt x="225" y="128"/>
                  </a:lnTo>
                  <a:lnTo>
                    <a:pt x="226" y="130"/>
                  </a:lnTo>
                  <a:lnTo>
                    <a:pt x="225" y="129"/>
                  </a:lnTo>
                  <a:lnTo>
                    <a:pt x="225" y="130"/>
                  </a:lnTo>
                  <a:lnTo>
                    <a:pt x="225" y="131"/>
                  </a:lnTo>
                  <a:lnTo>
                    <a:pt x="225" y="131"/>
                  </a:lnTo>
                  <a:lnTo>
                    <a:pt x="224" y="131"/>
                  </a:lnTo>
                  <a:lnTo>
                    <a:pt x="223" y="132"/>
                  </a:lnTo>
                  <a:lnTo>
                    <a:pt x="219" y="134"/>
                  </a:lnTo>
                  <a:lnTo>
                    <a:pt x="218" y="134"/>
                  </a:lnTo>
                  <a:lnTo>
                    <a:pt x="216" y="133"/>
                  </a:lnTo>
                  <a:lnTo>
                    <a:pt x="217" y="131"/>
                  </a:lnTo>
                  <a:lnTo>
                    <a:pt x="217" y="130"/>
                  </a:lnTo>
                  <a:lnTo>
                    <a:pt x="217" y="128"/>
                  </a:lnTo>
                  <a:lnTo>
                    <a:pt x="217" y="127"/>
                  </a:lnTo>
                  <a:lnTo>
                    <a:pt x="218" y="125"/>
                  </a:lnTo>
                  <a:lnTo>
                    <a:pt x="217" y="124"/>
                  </a:lnTo>
                  <a:lnTo>
                    <a:pt x="218" y="124"/>
                  </a:lnTo>
                  <a:lnTo>
                    <a:pt x="218" y="123"/>
                  </a:lnTo>
                  <a:lnTo>
                    <a:pt x="218" y="123"/>
                  </a:lnTo>
                  <a:lnTo>
                    <a:pt x="219" y="123"/>
                  </a:lnTo>
                  <a:lnTo>
                    <a:pt x="219" y="122"/>
                  </a:lnTo>
                  <a:lnTo>
                    <a:pt x="218" y="122"/>
                  </a:lnTo>
                  <a:lnTo>
                    <a:pt x="218" y="123"/>
                  </a:lnTo>
                  <a:lnTo>
                    <a:pt x="217" y="123"/>
                  </a:lnTo>
                  <a:lnTo>
                    <a:pt x="217" y="122"/>
                  </a:lnTo>
                  <a:lnTo>
                    <a:pt x="217" y="121"/>
                  </a:lnTo>
                  <a:lnTo>
                    <a:pt x="217" y="120"/>
                  </a:lnTo>
                  <a:lnTo>
                    <a:pt x="216" y="120"/>
                  </a:lnTo>
                  <a:lnTo>
                    <a:pt x="216" y="120"/>
                  </a:lnTo>
                  <a:lnTo>
                    <a:pt x="215" y="120"/>
                  </a:lnTo>
                  <a:lnTo>
                    <a:pt x="215" y="120"/>
                  </a:lnTo>
                  <a:lnTo>
                    <a:pt x="216" y="122"/>
                  </a:lnTo>
                  <a:lnTo>
                    <a:pt x="216" y="125"/>
                  </a:lnTo>
                  <a:lnTo>
                    <a:pt x="216" y="127"/>
                  </a:lnTo>
                  <a:lnTo>
                    <a:pt x="215" y="129"/>
                  </a:lnTo>
                  <a:lnTo>
                    <a:pt x="214" y="131"/>
                  </a:lnTo>
                  <a:lnTo>
                    <a:pt x="214" y="131"/>
                  </a:lnTo>
                  <a:lnTo>
                    <a:pt x="212" y="132"/>
                  </a:lnTo>
                  <a:lnTo>
                    <a:pt x="211" y="133"/>
                  </a:lnTo>
                  <a:lnTo>
                    <a:pt x="210" y="133"/>
                  </a:lnTo>
                  <a:lnTo>
                    <a:pt x="209" y="132"/>
                  </a:lnTo>
                  <a:lnTo>
                    <a:pt x="208" y="131"/>
                  </a:lnTo>
                  <a:lnTo>
                    <a:pt x="208" y="130"/>
                  </a:lnTo>
                  <a:lnTo>
                    <a:pt x="208" y="127"/>
                  </a:lnTo>
                  <a:lnTo>
                    <a:pt x="208" y="126"/>
                  </a:lnTo>
                  <a:lnTo>
                    <a:pt x="209" y="124"/>
                  </a:lnTo>
                  <a:lnTo>
                    <a:pt x="208" y="124"/>
                  </a:lnTo>
                  <a:lnTo>
                    <a:pt x="207" y="124"/>
                  </a:lnTo>
                  <a:lnTo>
                    <a:pt x="207" y="126"/>
                  </a:lnTo>
                  <a:lnTo>
                    <a:pt x="207" y="127"/>
                  </a:lnTo>
                  <a:lnTo>
                    <a:pt x="207" y="130"/>
                  </a:lnTo>
                  <a:lnTo>
                    <a:pt x="207" y="132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5" y="125"/>
                  </a:lnTo>
                  <a:lnTo>
                    <a:pt x="204" y="124"/>
                  </a:lnTo>
                  <a:lnTo>
                    <a:pt x="204" y="124"/>
                  </a:lnTo>
                  <a:lnTo>
                    <a:pt x="204" y="124"/>
                  </a:lnTo>
                  <a:lnTo>
                    <a:pt x="204" y="125"/>
                  </a:lnTo>
                  <a:lnTo>
                    <a:pt x="204" y="126"/>
                  </a:lnTo>
                  <a:lnTo>
                    <a:pt x="204" y="126"/>
                  </a:lnTo>
                  <a:lnTo>
                    <a:pt x="204" y="127"/>
                  </a:lnTo>
                  <a:lnTo>
                    <a:pt x="203" y="127"/>
                  </a:lnTo>
                  <a:lnTo>
                    <a:pt x="202" y="126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8"/>
                  </a:lnTo>
                  <a:lnTo>
                    <a:pt x="201" y="129"/>
                  </a:lnTo>
                  <a:lnTo>
                    <a:pt x="200" y="130"/>
                  </a:lnTo>
                  <a:lnTo>
                    <a:pt x="200" y="131"/>
                  </a:lnTo>
                  <a:lnTo>
                    <a:pt x="200" y="132"/>
                  </a:lnTo>
                  <a:lnTo>
                    <a:pt x="200" y="133"/>
                  </a:lnTo>
                  <a:lnTo>
                    <a:pt x="199" y="133"/>
                  </a:lnTo>
                  <a:lnTo>
                    <a:pt x="199" y="132"/>
                  </a:lnTo>
                  <a:lnTo>
                    <a:pt x="198" y="131"/>
                  </a:lnTo>
                  <a:lnTo>
                    <a:pt x="198" y="132"/>
                  </a:lnTo>
                  <a:lnTo>
                    <a:pt x="197" y="133"/>
                  </a:lnTo>
                  <a:lnTo>
                    <a:pt x="197" y="134"/>
                  </a:lnTo>
                  <a:lnTo>
                    <a:pt x="196" y="133"/>
                  </a:lnTo>
                  <a:lnTo>
                    <a:pt x="195" y="133"/>
                  </a:lnTo>
                  <a:lnTo>
                    <a:pt x="195" y="134"/>
                  </a:lnTo>
                  <a:lnTo>
                    <a:pt x="197" y="134"/>
                  </a:lnTo>
                  <a:lnTo>
                    <a:pt x="197" y="134"/>
                  </a:lnTo>
                  <a:lnTo>
                    <a:pt x="197" y="134"/>
                  </a:lnTo>
                  <a:lnTo>
                    <a:pt x="197" y="135"/>
                  </a:lnTo>
                  <a:lnTo>
                    <a:pt x="197" y="135"/>
                  </a:lnTo>
                  <a:lnTo>
                    <a:pt x="196" y="136"/>
                  </a:lnTo>
                  <a:lnTo>
                    <a:pt x="195" y="136"/>
                  </a:lnTo>
                  <a:lnTo>
                    <a:pt x="195" y="137"/>
                  </a:lnTo>
                  <a:lnTo>
                    <a:pt x="200" y="137"/>
                  </a:lnTo>
                  <a:lnTo>
                    <a:pt x="202" y="136"/>
                  </a:lnTo>
                  <a:lnTo>
                    <a:pt x="207" y="136"/>
                  </a:lnTo>
                  <a:lnTo>
                    <a:pt x="207" y="137"/>
                  </a:lnTo>
                  <a:lnTo>
                    <a:pt x="207" y="138"/>
                  </a:lnTo>
                  <a:lnTo>
                    <a:pt x="207" y="140"/>
                  </a:lnTo>
                  <a:lnTo>
                    <a:pt x="206" y="141"/>
                  </a:lnTo>
                  <a:lnTo>
                    <a:pt x="205" y="141"/>
                  </a:lnTo>
                  <a:lnTo>
                    <a:pt x="204" y="141"/>
                  </a:lnTo>
                  <a:lnTo>
                    <a:pt x="204" y="140"/>
                  </a:lnTo>
                  <a:lnTo>
                    <a:pt x="204" y="140"/>
                  </a:lnTo>
                  <a:lnTo>
                    <a:pt x="202" y="140"/>
                  </a:lnTo>
                  <a:lnTo>
                    <a:pt x="202" y="141"/>
                  </a:lnTo>
                  <a:lnTo>
                    <a:pt x="202" y="143"/>
                  </a:lnTo>
                  <a:lnTo>
                    <a:pt x="202" y="143"/>
                  </a:lnTo>
                  <a:lnTo>
                    <a:pt x="203" y="142"/>
                  </a:lnTo>
                  <a:lnTo>
                    <a:pt x="203" y="142"/>
                  </a:lnTo>
                  <a:lnTo>
                    <a:pt x="202" y="141"/>
                  </a:lnTo>
                  <a:lnTo>
                    <a:pt x="204" y="141"/>
                  </a:lnTo>
                  <a:lnTo>
                    <a:pt x="207" y="141"/>
                  </a:lnTo>
                  <a:lnTo>
                    <a:pt x="208" y="141"/>
                  </a:lnTo>
                  <a:lnTo>
                    <a:pt x="211" y="142"/>
                  </a:lnTo>
                  <a:lnTo>
                    <a:pt x="211" y="143"/>
                  </a:lnTo>
                  <a:lnTo>
                    <a:pt x="210" y="143"/>
                  </a:lnTo>
                  <a:lnTo>
                    <a:pt x="209" y="144"/>
                  </a:lnTo>
                  <a:lnTo>
                    <a:pt x="209" y="145"/>
                  </a:lnTo>
                  <a:lnTo>
                    <a:pt x="209" y="146"/>
                  </a:lnTo>
                  <a:lnTo>
                    <a:pt x="210" y="146"/>
                  </a:lnTo>
                  <a:lnTo>
                    <a:pt x="211" y="146"/>
                  </a:lnTo>
                  <a:lnTo>
                    <a:pt x="211" y="146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2" y="147"/>
                  </a:lnTo>
                  <a:lnTo>
                    <a:pt x="212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9"/>
                  </a:lnTo>
                  <a:lnTo>
                    <a:pt x="207" y="148"/>
                  </a:lnTo>
                  <a:lnTo>
                    <a:pt x="206" y="148"/>
                  </a:lnTo>
                  <a:lnTo>
                    <a:pt x="205" y="147"/>
                  </a:lnTo>
                  <a:lnTo>
                    <a:pt x="204" y="148"/>
                  </a:lnTo>
                  <a:lnTo>
                    <a:pt x="204" y="148"/>
                  </a:lnTo>
                  <a:lnTo>
                    <a:pt x="203" y="148"/>
                  </a:lnTo>
                  <a:lnTo>
                    <a:pt x="203" y="147"/>
                  </a:lnTo>
                  <a:lnTo>
                    <a:pt x="202" y="147"/>
                  </a:lnTo>
                  <a:lnTo>
                    <a:pt x="201" y="147"/>
                  </a:lnTo>
                  <a:lnTo>
                    <a:pt x="200" y="148"/>
                  </a:lnTo>
                  <a:lnTo>
                    <a:pt x="199" y="148"/>
                  </a:lnTo>
                  <a:lnTo>
                    <a:pt x="200" y="148"/>
                  </a:lnTo>
                  <a:lnTo>
                    <a:pt x="200" y="148"/>
                  </a:lnTo>
                  <a:lnTo>
                    <a:pt x="200" y="149"/>
                  </a:lnTo>
                  <a:lnTo>
                    <a:pt x="201" y="150"/>
                  </a:lnTo>
                  <a:lnTo>
                    <a:pt x="202" y="149"/>
                  </a:lnTo>
                  <a:lnTo>
                    <a:pt x="202" y="150"/>
                  </a:lnTo>
                  <a:lnTo>
                    <a:pt x="203" y="150"/>
                  </a:lnTo>
                  <a:lnTo>
                    <a:pt x="204" y="151"/>
                  </a:lnTo>
                  <a:lnTo>
                    <a:pt x="204" y="152"/>
                  </a:lnTo>
                  <a:lnTo>
                    <a:pt x="205" y="151"/>
                  </a:lnTo>
                  <a:lnTo>
                    <a:pt x="205" y="151"/>
                  </a:lnTo>
                  <a:lnTo>
                    <a:pt x="206" y="151"/>
                  </a:lnTo>
                  <a:lnTo>
                    <a:pt x="207" y="152"/>
                  </a:lnTo>
                  <a:lnTo>
                    <a:pt x="207" y="152"/>
                  </a:lnTo>
                  <a:lnTo>
                    <a:pt x="207" y="152"/>
                  </a:lnTo>
                  <a:lnTo>
                    <a:pt x="207" y="152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7" y="155"/>
                  </a:lnTo>
                  <a:lnTo>
                    <a:pt x="208" y="154"/>
                  </a:lnTo>
                  <a:lnTo>
                    <a:pt x="208" y="154"/>
                  </a:lnTo>
                  <a:lnTo>
                    <a:pt x="209" y="155"/>
                  </a:lnTo>
                  <a:lnTo>
                    <a:pt x="209" y="155"/>
                  </a:lnTo>
                  <a:lnTo>
                    <a:pt x="210" y="155"/>
                  </a:lnTo>
                  <a:lnTo>
                    <a:pt x="209" y="156"/>
                  </a:lnTo>
                  <a:lnTo>
                    <a:pt x="209" y="156"/>
                  </a:lnTo>
                  <a:lnTo>
                    <a:pt x="208" y="157"/>
                  </a:lnTo>
                  <a:lnTo>
                    <a:pt x="208" y="157"/>
                  </a:lnTo>
                  <a:lnTo>
                    <a:pt x="209" y="157"/>
                  </a:lnTo>
                  <a:lnTo>
                    <a:pt x="209" y="157"/>
                  </a:lnTo>
                  <a:lnTo>
                    <a:pt x="209" y="158"/>
                  </a:lnTo>
                  <a:lnTo>
                    <a:pt x="208" y="158"/>
                  </a:lnTo>
                  <a:lnTo>
                    <a:pt x="208" y="159"/>
                  </a:lnTo>
                  <a:lnTo>
                    <a:pt x="207" y="159"/>
                  </a:lnTo>
                  <a:lnTo>
                    <a:pt x="207" y="160"/>
                  </a:lnTo>
                  <a:lnTo>
                    <a:pt x="206" y="160"/>
                  </a:lnTo>
                  <a:lnTo>
                    <a:pt x="207" y="161"/>
                  </a:lnTo>
                  <a:lnTo>
                    <a:pt x="207" y="162"/>
                  </a:lnTo>
                  <a:lnTo>
                    <a:pt x="206" y="162"/>
                  </a:lnTo>
                  <a:lnTo>
                    <a:pt x="200" y="163"/>
                  </a:lnTo>
                  <a:lnTo>
                    <a:pt x="191" y="162"/>
                  </a:lnTo>
                  <a:lnTo>
                    <a:pt x="190" y="162"/>
                  </a:lnTo>
                  <a:lnTo>
                    <a:pt x="190" y="162"/>
                  </a:lnTo>
                  <a:lnTo>
                    <a:pt x="189" y="162"/>
                  </a:lnTo>
                  <a:lnTo>
                    <a:pt x="188" y="161"/>
                  </a:lnTo>
                  <a:lnTo>
                    <a:pt x="188" y="161"/>
                  </a:lnTo>
                  <a:lnTo>
                    <a:pt x="187" y="160"/>
                  </a:lnTo>
                  <a:lnTo>
                    <a:pt x="187" y="160"/>
                  </a:lnTo>
                  <a:lnTo>
                    <a:pt x="185" y="160"/>
                  </a:lnTo>
                  <a:lnTo>
                    <a:pt x="185" y="159"/>
                  </a:lnTo>
                  <a:lnTo>
                    <a:pt x="184" y="159"/>
                  </a:lnTo>
                  <a:lnTo>
                    <a:pt x="184" y="157"/>
                  </a:lnTo>
                  <a:lnTo>
                    <a:pt x="184" y="157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1" y="155"/>
                  </a:lnTo>
                  <a:lnTo>
                    <a:pt x="181" y="155"/>
                  </a:lnTo>
                  <a:lnTo>
                    <a:pt x="181" y="155"/>
                  </a:lnTo>
                  <a:lnTo>
                    <a:pt x="180" y="155"/>
                  </a:lnTo>
                  <a:lnTo>
                    <a:pt x="180" y="155"/>
                  </a:lnTo>
                  <a:lnTo>
                    <a:pt x="179" y="154"/>
                  </a:lnTo>
                  <a:lnTo>
                    <a:pt x="179" y="155"/>
                  </a:lnTo>
                  <a:lnTo>
                    <a:pt x="181" y="156"/>
                  </a:lnTo>
                  <a:lnTo>
                    <a:pt x="181" y="156"/>
                  </a:lnTo>
                  <a:lnTo>
                    <a:pt x="183" y="157"/>
                  </a:lnTo>
                  <a:lnTo>
                    <a:pt x="183" y="157"/>
                  </a:lnTo>
                  <a:lnTo>
                    <a:pt x="184" y="158"/>
                  </a:lnTo>
                  <a:lnTo>
                    <a:pt x="184" y="159"/>
                  </a:lnTo>
                  <a:lnTo>
                    <a:pt x="184" y="160"/>
                  </a:lnTo>
                  <a:lnTo>
                    <a:pt x="185" y="160"/>
                  </a:lnTo>
                  <a:lnTo>
                    <a:pt x="188" y="161"/>
                  </a:lnTo>
                  <a:lnTo>
                    <a:pt x="189" y="162"/>
                  </a:lnTo>
                  <a:lnTo>
                    <a:pt x="189" y="163"/>
                  </a:lnTo>
                  <a:lnTo>
                    <a:pt x="188" y="164"/>
                  </a:lnTo>
                  <a:lnTo>
                    <a:pt x="187" y="164"/>
                  </a:lnTo>
                  <a:lnTo>
                    <a:pt x="186" y="165"/>
                  </a:lnTo>
                  <a:lnTo>
                    <a:pt x="190" y="164"/>
                  </a:lnTo>
                  <a:lnTo>
                    <a:pt x="192" y="164"/>
                  </a:lnTo>
                  <a:lnTo>
                    <a:pt x="193" y="165"/>
                  </a:lnTo>
                  <a:lnTo>
                    <a:pt x="195" y="164"/>
                  </a:lnTo>
                  <a:lnTo>
                    <a:pt x="197" y="164"/>
                  </a:lnTo>
                  <a:lnTo>
                    <a:pt x="199" y="166"/>
                  </a:lnTo>
                  <a:lnTo>
                    <a:pt x="200" y="166"/>
                  </a:lnTo>
                  <a:lnTo>
                    <a:pt x="202" y="169"/>
                  </a:lnTo>
                  <a:lnTo>
                    <a:pt x="202" y="170"/>
                  </a:lnTo>
                  <a:lnTo>
                    <a:pt x="202" y="172"/>
                  </a:lnTo>
                  <a:lnTo>
                    <a:pt x="203" y="173"/>
                  </a:lnTo>
                  <a:lnTo>
                    <a:pt x="204" y="175"/>
                  </a:lnTo>
                  <a:lnTo>
                    <a:pt x="204" y="176"/>
                  </a:lnTo>
                  <a:lnTo>
                    <a:pt x="203" y="176"/>
                  </a:lnTo>
                  <a:lnTo>
                    <a:pt x="202" y="176"/>
                  </a:lnTo>
                  <a:lnTo>
                    <a:pt x="201" y="176"/>
                  </a:lnTo>
                  <a:lnTo>
                    <a:pt x="200" y="177"/>
                  </a:lnTo>
                  <a:lnTo>
                    <a:pt x="203" y="177"/>
                  </a:lnTo>
                  <a:lnTo>
                    <a:pt x="204" y="177"/>
                  </a:lnTo>
                  <a:lnTo>
                    <a:pt x="206" y="178"/>
                  </a:lnTo>
                  <a:lnTo>
                    <a:pt x="205" y="179"/>
                  </a:lnTo>
                  <a:lnTo>
                    <a:pt x="204" y="180"/>
                  </a:lnTo>
                  <a:lnTo>
                    <a:pt x="204" y="180"/>
                  </a:lnTo>
                  <a:lnTo>
                    <a:pt x="205" y="181"/>
                  </a:lnTo>
                  <a:lnTo>
                    <a:pt x="206" y="182"/>
                  </a:lnTo>
                  <a:lnTo>
                    <a:pt x="206" y="183"/>
                  </a:lnTo>
                  <a:lnTo>
                    <a:pt x="207" y="184"/>
                  </a:lnTo>
                  <a:lnTo>
                    <a:pt x="207" y="185"/>
                  </a:lnTo>
                  <a:lnTo>
                    <a:pt x="207" y="187"/>
                  </a:lnTo>
                  <a:lnTo>
                    <a:pt x="208" y="186"/>
                  </a:lnTo>
                  <a:lnTo>
                    <a:pt x="209" y="187"/>
                  </a:lnTo>
                  <a:lnTo>
                    <a:pt x="209" y="187"/>
                  </a:lnTo>
                  <a:lnTo>
                    <a:pt x="208" y="189"/>
                  </a:lnTo>
                  <a:lnTo>
                    <a:pt x="207" y="190"/>
                  </a:lnTo>
                  <a:lnTo>
                    <a:pt x="206" y="191"/>
                  </a:lnTo>
                  <a:lnTo>
                    <a:pt x="205" y="192"/>
                  </a:lnTo>
                  <a:lnTo>
                    <a:pt x="204" y="192"/>
                  </a:lnTo>
                  <a:lnTo>
                    <a:pt x="204" y="189"/>
                  </a:lnTo>
                  <a:lnTo>
                    <a:pt x="204" y="189"/>
                  </a:lnTo>
                  <a:lnTo>
                    <a:pt x="202" y="189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7" y="189"/>
                  </a:lnTo>
                  <a:lnTo>
                    <a:pt x="197" y="189"/>
                  </a:lnTo>
                  <a:lnTo>
                    <a:pt x="197" y="189"/>
                  </a:lnTo>
                  <a:lnTo>
                    <a:pt x="197" y="189"/>
                  </a:lnTo>
                  <a:lnTo>
                    <a:pt x="197" y="189"/>
                  </a:lnTo>
                  <a:lnTo>
                    <a:pt x="196" y="189"/>
                  </a:lnTo>
                  <a:lnTo>
                    <a:pt x="196" y="189"/>
                  </a:lnTo>
                  <a:lnTo>
                    <a:pt x="195" y="189"/>
                  </a:lnTo>
                  <a:lnTo>
                    <a:pt x="194" y="189"/>
                  </a:lnTo>
                  <a:lnTo>
                    <a:pt x="194" y="190"/>
                  </a:lnTo>
                  <a:lnTo>
                    <a:pt x="194" y="191"/>
                  </a:lnTo>
                  <a:lnTo>
                    <a:pt x="195" y="191"/>
                  </a:lnTo>
                  <a:lnTo>
                    <a:pt x="195" y="191"/>
                  </a:lnTo>
                  <a:lnTo>
                    <a:pt x="195" y="192"/>
                  </a:lnTo>
                  <a:lnTo>
                    <a:pt x="195" y="193"/>
                  </a:lnTo>
                  <a:lnTo>
                    <a:pt x="194" y="193"/>
                  </a:lnTo>
                  <a:lnTo>
                    <a:pt x="193" y="193"/>
                  </a:lnTo>
                  <a:lnTo>
                    <a:pt x="193" y="194"/>
                  </a:lnTo>
                  <a:lnTo>
                    <a:pt x="192" y="194"/>
                  </a:lnTo>
                  <a:lnTo>
                    <a:pt x="192" y="195"/>
                  </a:lnTo>
                  <a:lnTo>
                    <a:pt x="192" y="196"/>
                  </a:lnTo>
                  <a:lnTo>
                    <a:pt x="191" y="196"/>
                  </a:lnTo>
                  <a:lnTo>
                    <a:pt x="192" y="196"/>
                  </a:lnTo>
                  <a:lnTo>
                    <a:pt x="193" y="196"/>
                  </a:lnTo>
                  <a:lnTo>
                    <a:pt x="193" y="197"/>
                  </a:lnTo>
                  <a:lnTo>
                    <a:pt x="193" y="197"/>
                  </a:lnTo>
                  <a:lnTo>
                    <a:pt x="192" y="198"/>
                  </a:lnTo>
                  <a:lnTo>
                    <a:pt x="192" y="199"/>
                  </a:lnTo>
                  <a:lnTo>
                    <a:pt x="191" y="199"/>
                  </a:lnTo>
                  <a:lnTo>
                    <a:pt x="191" y="199"/>
                  </a:lnTo>
                  <a:lnTo>
                    <a:pt x="190" y="199"/>
                  </a:lnTo>
                  <a:lnTo>
                    <a:pt x="190" y="199"/>
                  </a:lnTo>
                  <a:lnTo>
                    <a:pt x="189" y="197"/>
                  </a:lnTo>
                  <a:lnTo>
                    <a:pt x="188" y="197"/>
                  </a:lnTo>
                  <a:lnTo>
                    <a:pt x="188" y="197"/>
                  </a:lnTo>
                  <a:lnTo>
                    <a:pt x="187" y="196"/>
                  </a:lnTo>
                  <a:lnTo>
                    <a:pt x="186" y="194"/>
                  </a:lnTo>
                  <a:lnTo>
                    <a:pt x="184" y="194"/>
                  </a:lnTo>
                  <a:lnTo>
                    <a:pt x="186" y="191"/>
                  </a:lnTo>
                  <a:lnTo>
                    <a:pt x="185" y="189"/>
                  </a:lnTo>
                  <a:lnTo>
                    <a:pt x="183" y="188"/>
                  </a:lnTo>
                  <a:lnTo>
                    <a:pt x="183" y="187"/>
                  </a:lnTo>
                  <a:lnTo>
                    <a:pt x="183" y="186"/>
                  </a:lnTo>
                  <a:lnTo>
                    <a:pt x="184" y="187"/>
                  </a:lnTo>
                  <a:lnTo>
                    <a:pt x="185" y="187"/>
                  </a:lnTo>
                  <a:lnTo>
                    <a:pt x="186" y="186"/>
                  </a:lnTo>
                  <a:lnTo>
                    <a:pt x="186" y="185"/>
                  </a:lnTo>
                  <a:lnTo>
                    <a:pt x="184" y="186"/>
                  </a:lnTo>
                  <a:lnTo>
                    <a:pt x="183" y="185"/>
                  </a:lnTo>
                  <a:lnTo>
                    <a:pt x="182" y="184"/>
                  </a:lnTo>
                  <a:lnTo>
                    <a:pt x="181" y="184"/>
                  </a:lnTo>
                  <a:lnTo>
                    <a:pt x="181" y="184"/>
                  </a:lnTo>
                  <a:lnTo>
                    <a:pt x="181" y="186"/>
                  </a:lnTo>
                  <a:lnTo>
                    <a:pt x="180" y="187"/>
                  </a:lnTo>
                  <a:lnTo>
                    <a:pt x="179" y="189"/>
                  </a:lnTo>
                  <a:lnTo>
                    <a:pt x="176" y="190"/>
                  </a:lnTo>
                  <a:lnTo>
                    <a:pt x="176" y="190"/>
                  </a:lnTo>
                  <a:lnTo>
                    <a:pt x="176" y="189"/>
                  </a:lnTo>
                  <a:lnTo>
                    <a:pt x="175" y="189"/>
                  </a:lnTo>
                  <a:lnTo>
                    <a:pt x="174" y="189"/>
                  </a:lnTo>
                  <a:lnTo>
                    <a:pt x="173" y="189"/>
                  </a:lnTo>
                  <a:lnTo>
                    <a:pt x="174" y="190"/>
                  </a:lnTo>
                  <a:lnTo>
                    <a:pt x="175" y="190"/>
                  </a:lnTo>
                  <a:lnTo>
                    <a:pt x="176" y="191"/>
                  </a:lnTo>
                  <a:lnTo>
                    <a:pt x="178" y="190"/>
                  </a:lnTo>
                  <a:lnTo>
                    <a:pt x="179" y="192"/>
                  </a:lnTo>
                  <a:lnTo>
                    <a:pt x="178" y="194"/>
                  </a:lnTo>
                  <a:lnTo>
                    <a:pt x="178" y="195"/>
                  </a:lnTo>
                  <a:lnTo>
                    <a:pt x="177" y="197"/>
                  </a:lnTo>
                  <a:lnTo>
                    <a:pt x="176" y="198"/>
                  </a:lnTo>
                  <a:lnTo>
                    <a:pt x="175" y="199"/>
                  </a:lnTo>
                  <a:lnTo>
                    <a:pt x="173" y="201"/>
                  </a:lnTo>
                  <a:lnTo>
                    <a:pt x="172" y="203"/>
                  </a:lnTo>
                  <a:lnTo>
                    <a:pt x="171" y="203"/>
                  </a:lnTo>
                  <a:lnTo>
                    <a:pt x="171" y="206"/>
                  </a:lnTo>
                  <a:lnTo>
                    <a:pt x="171" y="207"/>
                  </a:lnTo>
                  <a:lnTo>
                    <a:pt x="170" y="209"/>
                  </a:lnTo>
                  <a:lnTo>
                    <a:pt x="169" y="210"/>
                  </a:lnTo>
                  <a:lnTo>
                    <a:pt x="167" y="210"/>
                  </a:lnTo>
                  <a:lnTo>
                    <a:pt x="165" y="210"/>
                  </a:lnTo>
                  <a:lnTo>
                    <a:pt x="164" y="209"/>
                  </a:lnTo>
                  <a:lnTo>
                    <a:pt x="163" y="210"/>
                  </a:lnTo>
                  <a:lnTo>
                    <a:pt x="162" y="210"/>
                  </a:lnTo>
                  <a:lnTo>
                    <a:pt x="160" y="210"/>
                  </a:lnTo>
                  <a:lnTo>
                    <a:pt x="159" y="209"/>
                  </a:lnTo>
                  <a:lnTo>
                    <a:pt x="158" y="208"/>
                  </a:lnTo>
                  <a:lnTo>
                    <a:pt x="157" y="207"/>
                  </a:lnTo>
                  <a:lnTo>
                    <a:pt x="156" y="207"/>
                  </a:lnTo>
                  <a:lnTo>
                    <a:pt x="155" y="206"/>
                  </a:lnTo>
                  <a:lnTo>
                    <a:pt x="152" y="206"/>
                  </a:lnTo>
                  <a:lnTo>
                    <a:pt x="149" y="206"/>
                  </a:lnTo>
                  <a:lnTo>
                    <a:pt x="149" y="206"/>
                  </a:lnTo>
                  <a:lnTo>
                    <a:pt x="148" y="205"/>
                  </a:lnTo>
                  <a:lnTo>
                    <a:pt x="148" y="203"/>
                  </a:lnTo>
                  <a:lnTo>
                    <a:pt x="148" y="202"/>
                  </a:lnTo>
                  <a:lnTo>
                    <a:pt x="146" y="202"/>
                  </a:lnTo>
                  <a:lnTo>
                    <a:pt x="148" y="203"/>
                  </a:lnTo>
                  <a:lnTo>
                    <a:pt x="148" y="203"/>
                  </a:lnTo>
                  <a:lnTo>
                    <a:pt x="148" y="206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9" y="208"/>
                  </a:lnTo>
                  <a:lnTo>
                    <a:pt x="152" y="208"/>
                  </a:lnTo>
                  <a:lnTo>
                    <a:pt x="153" y="208"/>
                  </a:lnTo>
                  <a:lnTo>
                    <a:pt x="155" y="208"/>
                  </a:lnTo>
                  <a:lnTo>
                    <a:pt x="156" y="210"/>
                  </a:lnTo>
                  <a:lnTo>
                    <a:pt x="157" y="210"/>
                  </a:lnTo>
                  <a:lnTo>
                    <a:pt x="162" y="211"/>
                  </a:lnTo>
                  <a:lnTo>
                    <a:pt x="163" y="212"/>
                  </a:lnTo>
                  <a:lnTo>
                    <a:pt x="163" y="213"/>
                  </a:lnTo>
                  <a:lnTo>
                    <a:pt x="163" y="214"/>
                  </a:lnTo>
                  <a:lnTo>
                    <a:pt x="163" y="215"/>
                  </a:lnTo>
                  <a:lnTo>
                    <a:pt x="164" y="217"/>
                  </a:lnTo>
                  <a:lnTo>
                    <a:pt x="163" y="218"/>
                  </a:lnTo>
                  <a:lnTo>
                    <a:pt x="162" y="218"/>
                  </a:lnTo>
                  <a:lnTo>
                    <a:pt x="161" y="220"/>
                  </a:lnTo>
                  <a:lnTo>
                    <a:pt x="160" y="222"/>
                  </a:lnTo>
                  <a:lnTo>
                    <a:pt x="158" y="224"/>
                  </a:lnTo>
                  <a:lnTo>
                    <a:pt x="156" y="226"/>
                  </a:lnTo>
                  <a:lnTo>
                    <a:pt x="156" y="227"/>
                  </a:lnTo>
                  <a:lnTo>
                    <a:pt x="155" y="227"/>
                  </a:lnTo>
                  <a:lnTo>
                    <a:pt x="154" y="227"/>
                  </a:lnTo>
                  <a:lnTo>
                    <a:pt x="151" y="225"/>
                  </a:lnTo>
                  <a:lnTo>
                    <a:pt x="150" y="224"/>
                  </a:lnTo>
                  <a:lnTo>
                    <a:pt x="151" y="225"/>
                  </a:lnTo>
                  <a:lnTo>
                    <a:pt x="151" y="226"/>
                  </a:lnTo>
                  <a:lnTo>
                    <a:pt x="153" y="227"/>
                  </a:lnTo>
                  <a:lnTo>
                    <a:pt x="153" y="228"/>
                  </a:lnTo>
                  <a:lnTo>
                    <a:pt x="153" y="229"/>
                  </a:lnTo>
                  <a:lnTo>
                    <a:pt x="153" y="230"/>
                  </a:lnTo>
                  <a:lnTo>
                    <a:pt x="153" y="231"/>
                  </a:lnTo>
                  <a:lnTo>
                    <a:pt x="153" y="231"/>
                  </a:lnTo>
                  <a:lnTo>
                    <a:pt x="153" y="233"/>
                  </a:lnTo>
                  <a:lnTo>
                    <a:pt x="151" y="234"/>
                  </a:lnTo>
                  <a:lnTo>
                    <a:pt x="149" y="235"/>
                  </a:lnTo>
                  <a:lnTo>
                    <a:pt x="149" y="237"/>
                  </a:lnTo>
                  <a:lnTo>
                    <a:pt x="149" y="238"/>
                  </a:lnTo>
                  <a:lnTo>
                    <a:pt x="149" y="239"/>
                  </a:lnTo>
                  <a:lnTo>
                    <a:pt x="149" y="240"/>
                  </a:lnTo>
                  <a:lnTo>
                    <a:pt x="150" y="241"/>
                  </a:lnTo>
                  <a:lnTo>
                    <a:pt x="151" y="241"/>
                  </a:lnTo>
                  <a:lnTo>
                    <a:pt x="152" y="241"/>
                  </a:lnTo>
                  <a:lnTo>
                    <a:pt x="153" y="241"/>
                  </a:lnTo>
                  <a:lnTo>
                    <a:pt x="153" y="243"/>
                  </a:lnTo>
                  <a:lnTo>
                    <a:pt x="153" y="244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1" y="245"/>
                  </a:lnTo>
                  <a:lnTo>
                    <a:pt x="151" y="246"/>
                  </a:lnTo>
                  <a:lnTo>
                    <a:pt x="151" y="246"/>
                  </a:lnTo>
                  <a:lnTo>
                    <a:pt x="151" y="247"/>
                  </a:lnTo>
                  <a:lnTo>
                    <a:pt x="151" y="248"/>
                  </a:lnTo>
                  <a:lnTo>
                    <a:pt x="151" y="249"/>
                  </a:lnTo>
                  <a:lnTo>
                    <a:pt x="150" y="249"/>
                  </a:lnTo>
                  <a:lnTo>
                    <a:pt x="149" y="249"/>
                  </a:lnTo>
                  <a:lnTo>
                    <a:pt x="146" y="247"/>
                  </a:lnTo>
                  <a:lnTo>
                    <a:pt x="146" y="247"/>
                  </a:lnTo>
                  <a:lnTo>
                    <a:pt x="146" y="249"/>
                  </a:lnTo>
                  <a:lnTo>
                    <a:pt x="145" y="250"/>
                  </a:lnTo>
                  <a:lnTo>
                    <a:pt x="144" y="251"/>
                  </a:lnTo>
                  <a:lnTo>
                    <a:pt x="143" y="252"/>
                  </a:lnTo>
                  <a:lnTo>
                    <a:pt x="143" y="252"/>
                  </a:lnTo>
                  <a:lnTo>
                    <a:pt x="144" y="252"/>
                  </a:lnTo>
                  <a:lnTo>
                    <a:pt x="145" y="252"/>
                  </a:lnTo>
                  <a:lnTo>
                    <a:pt x="146" y="252"/>
                  </a:lnTo>
                  <a:lnTo>
                    <a:pt x="146" y="252"/>
                  </a:lnTo>
                  <a:lnTo>
                    <a:pt x="146" y="253"/>
                  </a:lnTo>
                  <a:lnTo>
                    <a:pt x="146" y="253"/>
                  </a:lnTo>
                  <a:lnTo>
                    <a:pt x="146" y="254"/>
                  </a:lnTo>
                  <a:lnTo>
                    <a:pt x="146" y="255"/>
                  </a:lnTo>
                  <a:lnTo>
                    <a:pt x="145" y="255"/>
                  </a:lnTo>
                  <a:lnTo>
                    <a:pt x="144" y="256"/>
                  </a:lnTo>
                  <a:lnTo>
                    <a:pt x="144" y="257"/>
                  </a:lnTo>
                  <a:lnTo>
                    <a:pt x="144" y="257"/>
                  </a:lnTo>
                  <a:lnTo>
                    <a:pt x="144" y="258"/>
                  </a:lnTo>
                  <a:lnTo>
                    <a:pt x="144" y="259"/>
                  </a:lnTo>
                  <a:lnTo>
                    <a:pt x="143" y="259"/>
                  </a:lnTo>
                  <a:lnTo>
                    <a:pt x="143" y="259"/>
                  </a:lnTo>
                  <a:lnTo>
                    <a:pt x="144" y="260"/>
                  </a:lnTo>
                  <a:lnTo>
                    <a:pt x="142" y="260"/>
                  </a:lnTo>
                  <a:lnTo>
                    <a:pt x="142" y="261"/>
                  </a:lnTo>
                  <a:lnTo>
                    <a:pt x="141" y="262"/>
                  </a:lnTo>
                  <a:lnTo>
                    <a:pt x="141" y="260"/>
                  </a:lnTo>
                  <a:lnTo>
                    <a:pt x="141" y="259"/>
                  </a:lnTo>
                  <a:lnTo>
                    <a:pt x="140" y="259"/>
                  </a:lnTo>
                  <a:lnTo>
                    <a:pt x="139" y="259"/>
                  </a:lnTo>
                  <a:lnTo>
                    <a:pt x="139" y="259"/>
                  </a:lnTo>
                  <a:lnTo>
                    <a:pt x="138" y="260"/>
                  </a:lnTo>
                  <a:lnTo>
                    <a:pt x="138" y="257"/>
                  </a:lnTo>
                  <a:lnTo>
                    <a:pt x="137" y="254"/>
                  </a:lnTo>
                  <a:lnTo>
                    <a:pt x="137" y="253"/>
                  </a:lnTo>
                  <a:lnTo>
                    <a:pt x="136" y="252"/>
                  </a:lnTo>
                  <a:lnTo>
                    <a:pt x="135" y="250"/>
                  </a:lnTo>
                  <a:lnTo>
                    <a:pt x="135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2" y="249"/>
                  </a:lnTo>
                  <a:lnTo>
                    <a:pt x="132" y="249"/>
                  </a:lnTo>
                  <a:lnTo>
                    <a:pt x="131" y="249"/>
                  </a:lnTo>
                  <a:lnTo>
                    <a:pt x="129" y="248"/>
                  </a:lnTo>
                  <a:lnTo>
                    <a:pt x="129" y="247"/>
                  </a:lnTo>
                  <a:lnTo>
                    <a:pt x="128" y="247"/>
                  </a:lnTo>
                  <a:lnTo>
                    <a:pt x="128" y="246"/>
                  </a:lnTo>
                  <a:lnTo>
                    <a:pt x="127" y="246"/>
                  </a:lnTo>
                  <a:lnTo>
                    <a:pt x="123" y="248"/>
                  </a:lnTo>
                  <a:lnTo>
                    <a:pt x="121" y="248"/>
                  </a:lnTo>
                  <a:lnTo>
                    <a:pt x="121" y="249"/>
                  </a:lnTo>
                  <a:lnTo>
                    <a:pt x="119" y="251"/>
                  </a:lnTo>
                  <a:lnTo>
                    <a:pt x="118" y="252"/>
                  </a:lnTo>
                  <a:lnTo>
                    <a:pt x="117" y="252"/>
                  </a:lnTo>
                  <a:lnTo>
                    <a:pt x="116" y="252"/>
                  </a:lnTo>
                  <a:lnTo>
                    <a:pt x="116" y="252"/>
                  </a:lnTo>
                  <a:lnTo>
                    <a:pt x="114" y="251"/>
                  </a:lnTo>
                  <a:lnTo>
                    <a:pt x="114" y="250"/>
                  </a:lnTo>
                  <a:lnTo>
                    <a:pt x="114" y="250"/>
                  </a:lnTo>
                  <a:lnTo>
                    <a:pt x="113" y="251"/>
                  </a:lnTo>
                  <a:lnTo>
                    <a:pt x="112" y="252"/>
                  </a:lnTo>
                  <a:lnTo>
                    <a:pt x="111" y="252"/>
                  </a:lnTo>
                  <a:lnTo>
                    <a:pt x="111" y="252"/>
                  </a:lnTo>
                  <a:lnTo>
                    <a:pt x="111" y="252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07" y="253"/>
                  </a:lnTo>
                  <a:lnTo>
                    <a:pt x="107" y="253"/>
                  </a:lnTo>
                  <a:lnTo>
                    <a:pt x="107" y="253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5" y="252"/>
                  </a:lnTo>
                  <a:lnTo>
                    <a:pt x="104" y="253"/>
                  </a:lnTo>
                  <a:lnTo>
                    <a:pt x="104" y="253"/>
                  </a:lnTo>
                  <a:lnTo>
                    <a:pt x="103" y="253"/>
                  </a:lnTo>
                  <a:lnTo>
                    <a:pt x="102" y="253"/>
                  </a:lnTo>
                  <a:lnTo>
                    <a:pt x="101" y="253"/>
                  </a:lnTo>
                  <a:lnTo>
                    <a:pt x="100" y="253"/>
                  </a:lnTo>
                  <a:lnTo>
                    <a:pt x="100" y="252"/>
                  </a:lnTo>
                  <a:lnTo>
                    <a:pt x="100" y="252"/>
                  </a:lnTo>
                  <a:lnTo>
                    <a:pt x="100" y="251"/>
                  </a:lnTo>
                  <a:lnTo>
                    <a:pt x="100" y="250"/>
                  </a:lnTo>
                  <a:lnTo>
                    <a:pt x="99" y="249"/>
                  </a:lnTo>
                  <a:lnTo>
                    <a:pt x="98" y="248"/>
                  </a:lnTo>
                  <a:lnTo>
                    <a:pt x="97" y="247"/>
                  </a:lnTo>
                  <a:lnTo>
                    <a:pt x="97" y="246"/>
                  </a:lnTo>
                  <a:lnTo>
                    <a:pt x="97" y="245"/>
                  </a:lnTo>
                  <a:lnTo>
                    <a:pt x="97" y="243"/>
                  </a:lnTo>
                  <a:lnTo>
                    <a:pt x="97" y="242"/>
                  </a:lnTo>
                  <a:lnTo>
                    <a:pt x="97" y="241"/>
                  </a:lnTo>
                  <a:lnTo>
                    <a:pt x="97" y="240"/>
                  </a:lnTo>
                  <a:lnTo>
                    <a:pt x="96" y="239"/>
                  </a:lnTo>
                  <a:lnTo>
                    <a:pt x="95" y="239"/>
                  </a:lnTo>
                  <a:lnTo>
                    <a:pt x="95" y="238"/>
                  </a:lnTo>
                  <a:lnTo>
                    <a:pt x="94" y="238"/>
                  </a:lnTo>
                  <a:lnTo>
                    <a:pt x="95" y="237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3" y="236"/>
                  </a:lnTo>
                  <a:lnTo>
                    <a:pt x="93" y="235"/>
                  </a:lnTo>
                  <a:lnTo>
                    <a:pt x="93" y="235"/>
                  </a:lnTo>
                  <a:lnTo>
                    <a:pt x="92" y="234"/>
                  </a:lnTo>
                  <a:lnTo>
                    <a:pt x="92" y="234"/>
                  </a:lnTo>
                  <a:lnTo>
                    <a:pt x="93" y="233"/>
                  </a:lnTo>
                  <a:lnTo>
                    <a:pt x="93" y="232"/>
                  </a:lnTo>
                  <a:lnTo>
                    <a:pt x="93" y="231"/>
                  </a:lnTo>
                  <a:lnTo>
                    <a:pt x="93" y="231"/>
                  </a:lnTo>
                  <a:lnTo>
                    <a:pt x="93" y="231"/>
                  </a:lnTo>
                  <a:lnTo>
                    <a:pt x="92" y="231"/>
                  </a:lnTo>
                  <a:lnTo>
                    <a:pt x="91" y="231"/>
                  </a:lnTo>
                  <a:lnTo>
                    <a:pt x="90" y="230"/>
                  </a:lnTo>
                  <a:lnTo>
                    <a:pt x="89" y="230"/>
                  </a:lnTo>
                  <a:lnTo>
                    <a:pt x="88" y="231"/>
                  </a:lnTo>
                  <a:lnTo>
                    <a:pt x="87" y="231"/>
                  </a:lnTo>
                  <a:lnTo>
                    <a:pt x="86" y="232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6" y="234"/>
                  </a:lnTo>
                  <a:lnTo>
                    <a:pt x="86" y="235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8"/>
                  </a:lnTo>
                  <a:lnTo>
                    <a:pt x="85" y="239"/>
                  </a:lnTo>
                  <a:lnTo>
                    <a:pt x="84" y="239"/>
                  </a:lnTo>
                  <a:lnTo>
                    <a:pt x="83" y="240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0" y="241"/>
                  </a:lnTo>
                  <a:lnTo>
                    <a:pt x="79" y="240"/>
                  </a:lnTo>
                  <a:lnTo>
                    <a:pt x="79" y="241"/>
                  </a:lnTo>
                  <a:lnTo>
                    <a:pt x="78" y="241"/>
                  </a:lnTo>
                  <a:lnTo>
                    <a:pt x="77" y="242"/>
                  </a:lnTo>
                  <a:lnTo>
                    <a:pt x="77" y="243"/>
                  </a:lnTo>
                  <a:lnTo>
                    <a:pt x="76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74" y="245"/>
                  </a:lnTo>
                  <a:lnTo>
                    <a:pt x="73" y="245"/>
                  </a:lnTo>
                  <a:lnTo>
                    <a:pt x="73" y="245"/>
                  </a:lnTo>
                  <a:lnTo>
                    <a:pt x="72" y="245"/>
                  </a:lnTo>
                  <a:lnTo>
                    <a:pt x="72" y="246"/>
                  </a:lnTo>
                  <a:lnTo>
                    <a:pt x="72" y="246"/>
                  </a:lnTo>
                  <a:lnTo>
                    <a:pt x="71" y="246"/>
                  </a:lnTo>
                  <a:lnTo>
                    <a:pt x="70" y="246"/>
                  </a:lnTo>
                  <a:lnTo>
                    <a:pt x="68" y="246"/>
                  </a:lnTo>
                  <a:lnTo>
                    <a:pt x="66" y="246"/>
                  </a:lnTo>
                  <a:lnTo>
                    <a:pt x="65" y="245"/>
                  </a:lnTo>
                  <a:lnTo>
                    <a:pt x="65" y="245"/>
                  </a:lnTo>
                  <a:lnTo>
                    <a:pt x="64" y="245"/>
                  </a:lnTo>
                  <a:lnTo>
                    <a:pt x="64" y="244"/>
                  </a:lnTo>
                  <a:lnTo>
                    <a:pt x="64" y="244"/>
                  </a:lnTo>
                  <a:lnTo>
                    <a:pt x="63" y="244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58" y="243"/>
                  </a:lnTo>
                  <a:lnTo>
                    <a:pt x="57" y="243"/>
                  </a:lnTo>
                  <a:lnTo>
                    <a:pt x="55" y="243"/>
                  </a:lnTo>
                  <a:lnTo>
                    <a:pt x="54" y="243"/>
                  </a:lnTo>
                  <a:lnTo>
                    <a:pt x="53" y="243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1" y="242"/>
                  </a:lnTo>
                  <a:lnTo>
                    <a:pt x="51" y="241"/>
                  </a:lnTo>
                  <a:lnTo>
                    <a:pt x="51" y="241"/>
                  </a:lnTo>
                  <a:lnTo>
                    <a:pt x="51" y="240"/>
                  </a:lnTo>
                  <a:lnTo>
                    <a:pt x="51" y="239"/>
                  </a:lnTo>
                  <a:lnTo>
                    <a:pt x="51" y="239"/>
                  </a:lnTo>
                  <a:lnTo>
                    <a:pt x="52" y="239"/>
                  </a:lnTo>
                  <a:lnTo>
                    <a:pt x="53" y="238"/>
                  </a:lnTo>
                  <a:lnTo>
                    <a:pt x="53" y="238"/>
                  </a:lnTo>
                  <a:lnTo>
                    <a:pt x="51" y="231"/>
                  </a:lnTo>
                  <a:lnTo>
                    <a:pt x="51" y="231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1" y="229"/>
                  </a:lnTo>
                  <a:lnTo>
                    <a:pt x="51" y="229"/>
                  </a:lnTo>
                  <a:lnTo>
                    <a:pt x="51" y="228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51" y="226"/>
                  </a:lnTo>
                  <a:lnTo>
                    <a:pt x="50" y="225"/>
                  </a:lnTo>
                  <a:lnTo>
                    <a:pt x="50" y="224"/>
                  </a:lnTo>
                  <a:lnTo>
                    <a:pt x="48" y="221"/>
                  </a:lnTo>
                  <a:lnTo>
                    <a:pt x="48" y="219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5"/>
                  </a:lnTo>
                  <a:lnTo>
                    <a:pt x="46" y="215"/>
                  </a:lnTo>
                  <a:lnTo>
                    <a:pt x="46" y="214"/>
                  </a:lnTo>
                  <a:lnTo>
                    <a:pt x="45" y="213"/>
                  </a:lnTo>
                  <a:lnTo>
                    <a:pt x="44" y="213"/>
                  </a:lnTo>
                  <a:lnTo>
                    <a:pt x="44" y="211"/>
                  </a:lnTo>
                  <a:lnTo>
                    <a:pt x="43" y="210"/>
                  </a:lnTo>
                  <a:lnTo>
                    <a:pt x="43" y="208"/>
                  </a:lnTo>
                  <a:lnTo>
                    <a:pt x="43" y="203"/>
                  </a:lnTo>
                  <a:lnTo>
                    <a:pt x="43" y="203"/>
                  </a:lnTo>
                  <a:lnTo>
                    <a:pt x="44" y="202"/>
                  </a:lnTo>
                  <a:lnTo>
                    <a:pt x="44" y="201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4" y="199"/>
                  </a:lnTo>
                  <a:lnTo>
                    <a:pt x="44" y="197"/>
                  </a:lnTo>
                  <a:lnTo>
                    <a:pt x="44" y="197"/>
                  </a:lnTo>
                  <a:lnTo>
                    <a:pt x="44" y="196"/>
                  </a:lnTo>
                  <a:lnTo>
                    <a:pt x="44" y="196"/>
                  </a:lnTo>
                  <a:lnTo>
                    <a:pt x="45" y="196"/>
                  </a:lnTo>
                  <a:lnTo>
                    <a:pt x="46" y="196"/>
                  </a:lnTo>
                  <a:lnTo>
                    <a:pt x="46" y="195"/>
                  </a:lnTo>
                  <a:lnTo>
                    <a:pt x="46" y="194"/>
                  </a:lnTo>
                  <a:lnTo>
                    <a:pt x="45" y="194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3" y="190"/>
                  </a:lnTo>
                  <a:lnTo>
                    <a:pt x="42" y="188"/>
                  </a:lnTo>
                  <a:lnTo>
                    <a:pt x="42" y="189"/>
                  </a:lnTo>
                  <a:lnTo>
                    <a:pt x="41" y="189"/>
                  </a:lnTo>
                  <a:lnTo>
                    <a:pt x="40" y="189"/>
                  </a:lnTo>
                  <a:lnTo>
                    <a:pt x="39" y="189"/>
                  </a:lnTo>
                  <a:lnTo>
                    <a:pt x="39" y="190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35" y="189"/>
                  </a:lnTo>
                  <a:lnTo>
                    <a:pt x="35" y="189"/>
                  </a:lnTo>
                  <a:lnTo>
                    <a:pt x="34" y="189"/>
                  </a:lnTo>
                  <a:lnTo>
                    <a:pt x="30" y="190"/>
                  </a:lnTo>
                  <a:lnTo>
                    <a:pt x="30" y="191"/>
                  </a:lnTo>
                  <a:lnTo>
                    <a:pt x="30" y="192"/>
                  </a:lnTo>
                  <a:lnTo>
                    <a:pt x="29" y="192"/>
                  </a:lnTo>
                  <a:lnTo>
                    <a:pt x="25" y="190"/>
                  </a:lnTo>
                  <a:lnTo>
                    <a:pt x="27" y="189"/>
                  </a:lnTo>
                  <a:lnTo>
                    <a:pt x="27" y="188"/>
                  </a:lnTo>
                  <a:lnTo>
                    <a:pt x="27" y="186"/>
                  </a:lnTo>
                  <a:lnTo>
                    <a:pt x="27" y="184"/>
                  </a:lnTo>
                  <a:lnTo>
                    <a:pt x="27" y="178"/>
                  </a:lnTo>
                  <a:lnTo>
                    <a:pt x="27" y="178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6"/>
                  </a:lnTo>
                  <a:lnTo>
                    <a:pt x="26" y="176"/>
                  </a:lnTo>
                  <a:lnTo>
                    <a:pt x="26" y="176"/>
                  </a:lnTo>
                  <a:lnTo>
                    <a:pt x="26" y="175"/>
                  </a:lnTo>
                  <a:lnTo>
                    <a:pt x="25" y="173"/>
                  </a:lnTo>
                  <a:lnTo>
                    <a:pt x="24" y="173"/>
                  </a:lnTo>
                  <a:lnTo>
                    <a:pt x="23" y="169"/>
                  </a:lnTo>
                  <a:lnTo>
                    <a:pt x="23" y="169"/>
                  </a:lnTo>
                  <a:lnTo>
                    <a:pt x="23" y="169"/>
                  </a:lnTo>
                  <a:lnTo>
                    <a:pt x="24" y="166"/>
                  </a:lnTo>
                  <a:lnTo>
                    <a:pt x="24" y="165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3" y="162"/>
                  </a:lnTo>
                  <a:lnTo>
                    <a:pt x="22" y="157"/>
                  </a:lnTo>
                  <a:lnTo>
                    <a:pt x="20" y="156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7" y="153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6" y="151"/>
                  </a:lnTo>
                  <a:lnTo>
                    <a:pt x="16" y="150"/>
                  </a:lnTo>
                  <a:lnTo>
                    <a:pt x="16" y="149"/>
                  </a:lnTo>
                  <a:lnTo>
                    <a:pt x="15" y="149"/>
                  </a:lnTo>
                  <a:lnTo>
                    <a:pt x="15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7"/>
                  </a:lnTo>
                  <a:lnTo>
                    <a:pt x="13" y="147"/>
                  </a:lnTo>
                  <a:lnTo>
                    <a:pt x="11" y="146"/>
                  </a:lnTo>
                  <a:lnTo>
                    <a:pt x="8" y="142"/>
                  </a:lnTo>
                  <a:lnTo>
                    <a:pt x="4" y="141"/>
                  </a:lnTo>
                  <a:lnTo>
                    <a:pt x="3" y="139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35"/>
                  </a:lnTo>
                  <a:lnTo>
                    <a:pt x="1" y="134"/>
                  </a:lnTo>
                  <a:lnTo>
                    <a:pt x="2" y="130"/>
                  </a:lnTo>
                  <a:lnTo>
                    <a:pt x="3" y="130"/>
                  </a:lnTo>
                  <a:lnTo>
                    <a:pt x="3" y="128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7" y="125"/>
                  </a:lnTo>
                  <a:lnTo>
                    <a:pt x="8" y="125"/>
                  </a:lnTo>
                  <a:lnTo>
                    <a:pt x="8" y="125"/>
                  </a:lnTo>
                  <a:lnTo>
                    <a:pt x="8" y="124"/>
                  </a:lnTo>
                  <a:lnTo>
                    <a:pt x="9" y="122"/>
                  </a:lnTo>
                  <a:lnTo>
                    <a:pt x="10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0" y="119"/>
                  </a:lnTo>
                  <a:lnTo>
                    <a:pt x="10" y="118"/>
                  </a:lnTo>
                  <a:lnTo>
                    <a:pt x="10" y="117"/>
                  </a:lnTo>
                  <a:lnTo>
                    <a:pt x="16" y="115"/>
                  </a:lnTo>
                  <a:lnTo>
                    <a:pt x="18" y="115"/>
                  </a:lnTo>
                  <a:lnTo>
                    <a:pt x="18" y="114"/>
                  </a:lnTo>
                  <a:lnTo>
                    <a:pt x="17" y="114"/>
                  </a:lnTo>
                  <a:lnTo>
                    <a:pt x="18" y="113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19" y="112"/>
                  </a:lnTo>
                  <a:lnTo>
                    <a:pt x="19" y="112"/>
                  </a:lnTo>
                  <a:lnTo>
                    <a:pt x="20" y="113"/>
                  </a:lnTo>
                  <a:lnTo>
                    <a:pt x="20" y="113"/>
                  </a:lnTo>
                  <a:lnTo>
                    <a:pt x="21" y="114"/>
                  </a:lnTo>
                  <a:lnTo>
                    <a:pt x="21" y="114"/>
                  </a:lnTo>
                  <a:lnTo>
                    <a:pt x="22" y="114"/>
                  </a:lnTo>
                  <a:lnTo>
                    <a:pt x="23" y="114"/>
                  </a:lnTo>
                  <a:lnTo>
                    <a:pt x="23" y="114"/>
                  </a:lnTo>
                  <a:lnTo>
                    <a:pt x="23" y="113"/>
                  </a:lnTo>
                  <a:lnTo>
                    <a:pt x="24" y="112"/>
                  </a:lnTo>
                  <a:lnTo>
                    <a:pt x="27" y="110"/>
                  </a:lnTo>
                  <a:lnTo>
                    <a:pt x="27" y="110"/>
                  </a:lnTo>
                  <a:lnTo>
                    <a:pt x="29" y="107"/>
                  </a:lnTo>
                  <a:lnTo>
                    <a:pt x="32" y="103"/>
                  </a:lnTo>
                  <a:lnTo>
                    <a:pt x="34" y="101"/>
                  </a:lnTo>
                  <a:lnTo>
                    <a:pt x="35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2" y="95"/>
                  </a:lnTo>
                  <a:lnTo>
                    <a:pt x="42" y="94"/>
                  </a:lnTo>
                  <a:lnTo>
                    <a:pt x="42" y="93"/>
                  </a:lnTo>
                  <a:lnTo>
                    <a:pt x="42" y="93"/>
                  </a:lnTo>
                  <a:lnTo>
                    <a:pt x="42" y="92"/>
                  </a:lnTo>
                  <a:lnTo>
                    <a:pt x="42" y="91"/>
                  </a:lnTo>
                  <a:lnTo>
                    <a:pt x="43" y="90"/>
                  </a:lnTo>
                  <a:lnTo>
                    <a:pt x="47" y="86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8" y="84"/>
                  </a:lnTo>
                  <a:lnTo>
                    <a:pt x="48" y="84"/>
                  </a:lnTo>
                  <a:lnTo>
                    <a:pt x="49" y="83"/>
                  </a:lnTo>
                  <a:lnTo>
                    <a:pt x="49" y="82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51" y="73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0" y="71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1" y="68"/>
                  </a:lnTo>
                  <a:lnTo>
                    <a:pt x="50" y="68"/>
                  </a:lnTo>
                  <a:lnTo>
                    <a:pt x="49" y="68"/>
                  </a:lnTo>
                  <a:lnTo>
                    <a:pt x="50" y="67"/>
                  </a:lnTo>
                  <a:lnTo>
                    <a:pt x="51" y="65"/>
                  </a:lnTo>
                  <a:lnTo>
                    <a:pt x="51" y="65"/>
                  </a:lnTo>
                  <a:lnTo>
                    <a:pt x="52" y="64"/>
                  </a:lnTo>
                  <a:lnTo>
                    <a:pt x="51" y="62"/>
                  </a:lnTo>
                  <a:lnTo>
                    <a:pt x="51" y="59"/>
                  </a:lnTo>
                  <a:lnTo>
                    <a:pt x="51" y="58"/>
                  </a:lnTo>
                  <a:lnTo>
                    <a:pt x="50" y="58"/>
                  </a:lnTo>
                  <a:lnTo>
                    <a:pt x="51" y="57"/>
                  </a:lnTo>
                  <a:lnTo>
                    <a:pt x="51" y="56"/>
                  </a:lnTo>
                  <a:lnTo>
                    <a:pt x="53" y="55"/>
                  </a:lnTo>
                  <a:lnTo>
                    <a:pt x="54" y="55"/>
                  </a:lnTo>
                  <a:lnTo>
                    <a:pt x="55" y="55"/>
                  </a:lnTo>
                  <a:lnTo>
                    <a:pt x="56" y="55"/>
                  </a:lnTo>
                  <a:lnTo>
                    <a:pt x="56" y="56"/>
                  </a:lnTo>
                  <a:lnTo>
                    <a:pt x="58" y="57"/>
                  </a:lnTo>
                  <a:lnTo>
                    <a:pt x="59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4" y="58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72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5" y="54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77" y="54"/>
                  </a:lnTo>
                  <a:lnTo>
                    <a:pt x="79" y="54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9" y="52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8" y="49"/>
                  </a:lnTo>
                  <a:lnTo>
                    <a:pt x="77" y="48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6"/>
                  </a:lnTo>
                  <a:lnTo>
                    <a:pt x="76" y="45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5" y="44"/>
                  </a:lnTo>
                  <a:lnTo>
                    <a:pt x="73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1" y="43"/>
                  </a:lnTo>
                  <a:lnTo>
                    <a:pt x="71" y="42"/>
                  </a:lnTo>
                  <a:lnTo>
                    <a:pt x="72" y="42"/>
                  </a:lnTo>
                  <a:lnTo>
                    <a:pt x="72" y="41"/>
                  </a:lnTo>
                  <a:lnTo>
                    <a:pt x="72" y="41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39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3" y="38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76" y="37"/>
                  </a:lnTo>
                  <a:lnTo>
                    <a:pt x="77" y="35"/>
                  </a:lnTo>
                  <a:lnTo>
                    <a:pt x="77" y="34"/>
                  </a:lnTo>
                  <a:lnTo>
                    <a:pt x="78" y="34"/>
                  </a:lnTo>
                  <a:lnTo>
                    <a:pt x="78" y="33"/>
                  </a:lnTo>
                  <a:lnTo>
                    <a:pt x="79" y="33"/>
                  </a:lnTo>
                  <a:lnTo>
                    <a:pt x="79" y="33"/>
                  </a:lnTo>
                  <a:lnTo>
                    <a:pt x="79" y="33"/>
                  </a:lnTo>
                  <a:lnTo>
                    <a:pt x="80" y="34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81" y="36"/>
                  </a:lnTo>
                  <a:lnTo>
                    <a:pt x="81" y="37"/>
                  </a:lnTo>
                  <a:lnTo>
                    <a:pt x="82" y="37"/>
                  </a:lnTo>
                  <a:lnTo>
                    <a:pt x="83" y="37"/>
                  </a:lnTo>
                  <a:lnTo>
                    <a:pt x="83" y="36"/>
                  </a:lnTo>
                  <a:lnTo>
                    <a:pt x="84" y="33"/>
                  </a:lnTo>
                  <a:lnTo>
                    <a:pt x="85" y="31"/>
                  </a:lnTo>
                  <a:lnTo>
                    <a:pt x="86" y="31"/>
                  </a:lnTo>
                  <a:lnTo>
                    <a:pt x="86" y="30"/>
                  </a:lnTo>
                  <a:lnTo>
                    <a:pt x="86" y="29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7" y="27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88" y="24"/>
                  </a:lnTo>
                  <a:lnTo>
                    <a:pt x="89" y="24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0" y="20"/>
                  </a:lnTo>
                  <a:lnTo>
                    <a:pt x="93" y="9"/>
                  </a:lnTo>
                  <a:lnTo>
                    <a:pt x="93" y="3"/>
                  </a:lnTo>
                  <a:lnTo>
                    <a:pt x="94" y="2"/>
                  </a:lnTo>
                  <a:lnTo>
                    <a:pt x="95" y="2"/>
                  </a:lnTo>
                  <a:lnTo>
                    <a:pt x="96" y="2"/>
                  </a:lnTo>
                  <a:lnTo>
                    <a:pt x="97" y="2"/>
                  </a:lnTo>
                  <a:lnTo>
                    <a:pt x="99" y="1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100" y="1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3" y="2"/>
                  </a:lnTo>
                  <a:lnTo>
                    <a:pt x="104" y="2"/>
                  </a:lnTo>
                  <a:lnTo>
                    <a:pt x="105" y="1"/>
                  </a:lnTo>
                  <a:lnTo>
                    <a:pt x="106" y="1"/>
                  </a:lnTo>
                  <a:lnTo>
                    <a:pt x="107" y="1"/>
                  </a:lnTo>
                  <a:lnTo>
                    <a:pt x="108" y="1"/>
                  </a:lnTo>
                  <a:lnTo>
                    <a:pt x="109" y="2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5"/>
                  </a:lnTo>
                  <a:lnTo>
                    <a:pt x="111" y="5"/>
                  </a:lnTo>
                  <a:lnTo>
                    <a:pt x="111" y="7"/>
                  </a:lnTo>
                  <a:lnTo>
                    <a:pt x="113" y="8"/>
                  </a:lnTo>
                  <a:lnTo>
                    <a:pt x="116" y="10"/>
                  </a:lnTo>
                  <a:lnTo>
                    <a:pt x="117" y="12"/>
                  </a:lnTo>
                  <a:lnTo>
                    <a:pt x="121" y="16"/>
                  </a:lnTo>
                  <a:lnTo>
                    <a:pt x="127" y="17"/>
                  </a:lnTo>
                  <a:lnTo>
                    <a:pt x="132" y="17"/>
                  </a:lnTo>
                  <a:lnTo>
                    <a:pt x="135" y="17"/>
                  </a:lnTo>
                  <a:lnTo>
                    <a:pt x="135" y="17"/>
                  </a:lnTo>
                  <a:lnTo>
                    <a:pt x="135" y="17"/>
                  </a:lnTo>
                  <a:lnTo>
                    <a:pt x="135" y="18"/>
                  </a:lnTo>
                  <a:lnTo>
                    <a:pt x="135" y="19"/>
                  </a:lnTo>
                  <a:lnTo>
                    <a:pt x="135" y="19"/>
                  </a:lnTo>
                  <a:lnTo>
                    <a:pt x="136" y="19"/>
                  </a:lnTo>
                  <a:lnTo>
                    <a:pt x="137" y="20"/>
                  </a:lnTo>
                  <a:lnTo>
                    <a:pt x="137" y="19"/>
                  </a:lnTo>
                  <a:lnTo>
                    <a:pt x="138" y="19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8"/>
                  </a:lnTo>
                  <a:lnTo>
                    <a:pt x="145" y="25"/>
                  </a:lnTo>
                  <a:lnTo>
                    <a:pt x="148" y="23"/>
                  </a:lnTo>
                  <a:lnTo>
                    <a:pt x="148" y="22"/>
                  </a:lnTo>
                  <a:lnTo>
                    <a:pt x="149" y="22"/>
                  </a:lnTo>
                  <a:lnTo>
                    <a:pt x="149" y="22"/>
                  </a:lnTo>
                  <a:lnTo>
                    <a:pt x="150" y="22"/>
                  </a:lnTo>
                  <a:lnTo>
                    <a:pt x="151" y="22"/>
                  </a:lnTo>
                  <a:lnTo>
                    <a:pt x="154" y="20"/>
                  </a:lnTo>
                  <a:lnTo>
                    <a:pt x="155" y="20"/>
                  </a:lnTo>
                  <a:lnTo>
                    <a:pt x="155" y="19"/>
                  </a:lnTo>
                  <a:lnTo>
                    <a:pt x="155" y="18"/>
                  </a:lnTo>
                  <a:lnTo>
                    <a:pt x="155" y="17"/>
                  </a:lnTo>
                  <a:lnTo>
                    <a:pt x="154" y="16"/>
                  </a:lnTo>
                  <a:lnTo>
                    <a:pt x="153" y="16"/>
                  </a:lnTo>
                  <a:lnTo>
                    <a:pt x="153" y="15"/>
                  </a:lnTo>
                  <a:lnTo>
                    <a:pt x="153" y="14"/>
                  </a:lnTo>
                  <a:lnTo>
                    <a:pt x="154" y="14"/>
                  </a:lnTo>
                  <a:lnTo>
                    <a:pt x="155" y="14"/>
                  </a:lnTo>
                  <a:lnTo>
                    <a:pt x="156" y="14"/>
                  </a:lnTo>
                  <a:lnTo>
                    <a:pt x="156" y="14"/>
                  </a:lnTo>
                  <a:lnTo>
                    <a:pt x="157" y="14"/>
                  </a:lnTo>
                  <a:lnTo>
                    <a:pt x="158" y="12"/>
                  </a:lnTo>
                  <a:lnTo>
                    <a:pt x="159" y="12"/>
                  </a:lnTo>
                  <a:lnTo>
                    <a:pt x="162" y="12"/>
                  </a:lnTo>
                  <a:lnTo>
                    <a:pt x="163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5" y="12"/>
                  </a:lnTo>
                  <a:lnTo>
                    <a:pt x="165" y="12"/>
                  </a:lnTo>
                  <a:lnTo>
                    <a:pt x="166" y="11"/>
                  </a:lnTo>
                  <a:lnTo>
                    <a:pt x="166" y="11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3">
              <a:extLst>
                <a:ext uri="{FF2B5EF4-FFF2-40B4-BE49-F238E27FC236}">
                  <a16:creationId xmlns:a16="http://schemas.microsoft.com/office/drawing/2014/main" id="{57FEE7EF-E06D-BDE6-914C-CE7731BBD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1976438"/>
              <a:ext cx="871537" cy="681038"/>
            </a:xfrm>
            <a:custGeom>
              <a:avLst/>
              <a:gdLst>
                <a:gd name="T0" fmla="*/ 540 w 549"/>
                <a:gd name="T1" fmla="*/ 260 h 429"/>
                <a:gd name="T2" fmla="*/ 510 w 549"/>
                <a:gd name="T3" fmla="*/ 279 h 429"/>
                <a:gd name="T4" fmla="*/ 500 w 549"/>
                <a:gd name="T5" fmla="*/ 298 h 429"/>
                <a:gd name="T6" fmla="*/ 475 w 549"/>
                <a:gd name="T7" fmla="*/ 266 h 429"/>
                <a:gd name="T8" fmla="*/ 462 w 549"/>
                <a:gd name="T9" fmla="*/ 288 h 429"/>
                <a:gd name="T10" fmla="*/ 451 w 549"/>
                <a:gd name="T11" fmla="*/ 313 h 429"/>
                <a:gd name="T12" fmla="*/ 433 w 549"/>
                <a:gd name="T13" fmla="*/ 313 h 429"/>
                <a:gd name="T14" fmla="*/ 431 w 549"/>
                <a:gd name="T15" fmla="*/ 325 h 429"/>
                <a:gd name="T16" fmla="*/ 393 w 549"/>
                <a:gd name="T17" fmla="*/ 342 h 429"/>
                <a:gd name="T18" fmla="*/ 378 w 549"/>
                <a:gd name="T19" fmla="*/ 370 h 429"/>
                <a:gd name="T20" fmla="*/ 355 w 549"/>
                <a:gd name="T21" fmla="*/ 384 h 429"/>
                <a:gd name="T22" fmla="*/ 326 w 549"/>
                <a:gd name="T23" fmla="*/ 380 h 429"/>
                <a:gd name="T24" fmla="*/ 311 w 549"/>
                <a:gd name="T25" fmla="*/ 377 h 429"/>
                <a:gd name="T26" fmla="*/ 300 w 549"/>
                <a:gd name="T27" fmla="*/ 357 h 429"/>
                <a:gd name="T28" fmla="*/ 281 w 549"/>
                <a:gd name="T29" fmla="*/ 374 h 429"/>
                <a:gd name="T30" fmla="*/ 255 w 549"/>
                <a:gd name="T31" fmla="*/ 414 h 429"/>
                <a:gd name="T32" fmla="*/ 242 w 549"/>
                <a:gd name="T33" fmla="*/ 425 h 429"/>
                <a:gd name="T34" fmla="*/ 227 w 549"/>
                <a:gd name="T35" fmla="*/ 420 h 429"/>
                <a:gd name="T36" fmla="*/ 231 w 549"/>
                <a:gd name="T37" fmla="*/ 399 h 429"/>
                <a:gd name="T38" fmla="*/ 209 w 549"/>
                <a:gd name="T39" fmla="*/ 364 h 429"/>
                <a:gd name="T40" fmla="*/ 216 w 549"/>
                <a:gd name="T41" fmla="*/ 335 h 429"/>
                <a:gd name="T42" fmla="*/ 206 w 549"/>
                <a:gd name="T43" fmla="*/ 318 h 429"/>
                <a:gd name="T44" fmla="*/ 192 w 549"/>
                <a:gd name="T45" fmla="*/ 292 h 429"/>
                <a:gd name="T46" fmla="*/ 184 w 549"/>
                <a:gd name="T47" fmla="*/ 280 h 429"/>
                <a:gd name="T48" fmla="*/ 172 w 549"/>
                <a:gd name="T49" fmla="*/ 265 h 429"/>
                <a:gd name="T50" fmla="*/ 155 w 549"/>
                <a:gd name="T51" fmla="*/ 263 h 429"/>
                <a:gd name="T52" fmla="*/ 141 w 549"/>
                <a:gd name="T53" fmla="*/ 242 h 429"/>
                <a:gd name="T54" fmla="*/ 108 w 549"/>
                <a:gd name="T55" fmla="*/ 233 h 429"/>
                <a:gd name="T56" fmla="*/ 100 w 549"/>
                <a:gd name="T57" fmla="*/ 216 h 429"/>
                <a:gd name="T58" fmla="*/ 98 w 549"/>
                <a:gd name="T59" fmla="*/ 177 h 429"/>
                <a:gd name="T60" fmla="*/ 84 w 549"/>
                <a:gd name="T61" fmla="*/ 148 h 429"/>
                <a:gd name="T62" fmla="*/ 36 w 549"/>
                <a:gd name="T63" fmla="*/ 157 h 429"/>
                <a:gd name="T64" fmla="*/ 20 w 549"/>
                <a:gd name="T65" fmla="*/ 96 h 429"/>
                <a:gd name="T66" fmla="*/ 26 w 549"/>
                <a:gd name="T67" fmla="*/ 68 h 429"/>
                <a:gd name="T68" fmla="*/ 15 w 549"/>
                <a:gd name="T69" fmla="*/ 49 h 429"/>
                <a:gd name="T70" fmla="*/ 8 w 549"/>
                <a:gd name="T71" fmla="*/ 28 h 429"/>
                <a:gd name="T72" fmla="*/ 32 w 549"/>
                <a:gd name="T73" fmla="*/ 39 h 429"/>
                <a:gd name="T74" fmla="*/ 59 w 549"/>
                <a:gd name="T75" fmla="*/ 48 h 429"/>
                <a:gd name="T76" fmla="*/ 81 w 549"/>
                <a:gd name="T77" fmla="*/ 16 h 429"/>
                <a:gd name="T78" fmla="*/ 128 w 549"/>
                <a:gd name="T79" fmla="*/ 1 h 429"/>
                <a:gd name="T80" fmla="*/ 134 w 549"/>
                <a:gd name="T81" fmla="*/ 16 h 429"/>
                <a:gd name="T82" fmla="*/ 136 w 549"/>
                <a:gd name="T83" fmla="*/ 39 h 429"/>
                <a:gd name="T84" fmla="*/ 143 w 549"/>
                <a:gd name="T85" fmla="*/ 55 h 429"/>
                <a:gd name="T86" fmla="*/ 158 w 549"/>
                <a:gd name="T87" fmla="*/ 68 h 429"/>
                <a:gd name="T88" fmla="*/ 183 w 549"/>
                <a:gd name="T89" fmla="*/ 70 h 429"/>
                <a:gd name="T90" fmla="*/ 196 w 549"/>
                <a:gd name="T91" fmla="*/ 72 h 429"/>
                <a:gd name="T92" fmla="*/ 222 w 549"/>
                <a:gd name="T93" fmla="*/ 67 h 429"/>
                <a:gd name="T94" fmla="*/ 237 w 549"/>
                <a:gd name="T95" fmla="*/ 86 h 429"/>
                <a:gd name="T96" fmla="*/ 274 w 549"/>
                <a:gd name="T97" fmla="*/ 87 h 429"/>
                <a:gd name="T98" fmla="*/ 304 w 549"/>
                <a:gd name="T99" fmla="*/ 101 h 429"/>
                <a:gd name="T100" fmla="*/ 307 w 549"/>
                <a:gd name="T101" fmla="*/ 135 h 429"/>
                <a:gd name="T102" fmla="*/ 323 w 549"/>
                <a:gd name="T103" fmla="*/ 135 h 429"/>
                <a:gd name="T104" fmla="*/ 333 w 549"/>
                <a:gd name="T105" fmla="*/ 152 h 429"/>
                <a:gd name="T106" fmla="*/ 362 w 549"/>
                <a:gd name="T107" fmla="*/ 178 h 429"/>
                <a:gd name="T108" fmla="*/ 372 w 549"/>
                <a:gd name="T109" fmla="*/ 152 h 429"/>
                <a:gd name="T110" fmla="*/ 393 w 549"/>
                <a:gd name="T111" fmla="*/ 184 h 429"/>
                <a:gd name="T112" fmla="*/ 413 w 549"/>
                <a:gd name="T113" fmla="*/ 221 h 429"/>
                <a:gd name="T114" fmla="*/ 432 w 549"/>
                <a:gd name="T115" fmla="*/ 204 h 429"/>
                <a:gd name="T116" fmla="*/ 473 w 549"/>
                <a:gd name="T117" fmla="*/ 185 h 429"/>
                <a:gd name="T118" fmla="*/ 494 w 549"/>
                <a:gd name="T119" fmla="*/ 183 h 429"/>
                <a:gd name="T120" fmla="*/ 500 w 549"/>
                <a:gd name="T121" fmla="*/ 207 h 429"/>
                <a:gd name="T122" fmla="*/ 528 w 549"/>
                <a:gd name="T123" fmla="*/ 2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9" h="429">
                  <a:moveTo>
                    <a:pt x="547" y="228"/>
                  </a:moveTo>
                  <a:lnTo>
                    <a:pt x="548" y="228"/>
                  </a:lnTo>
                  <a:lnTo>
                    <a:pt x="549" y="229"/>
                  </a:lnTo>
                  <a:lnTo>
                    <a:pt x="549" y="231"/>
                  </a:lnTo>
                  <a:lnTo>
                    <a:pt x="549" y="234"/>
                  </a:lnTo>
                  <a:lnTo>
                    <a:pt x="549" y="235"/>
                  </a:lnTo>
                  <a:lnTo>
                    <a:pt x="548" y="236"/>
                  </a:lnTo>
                  <a:lnTo>
                    <a:pt x="548" y="237"/>
                  </a:lnTo>
                  <a:lnTo>
                    <a:pt x="547" y="238"/>
                  </a:lnTo>
                  <a:lnTo>
                    <a:pt x="547" y="239"/>
                  </a:lnTo>
                  <a:lnTo>
                    <a:pt x="547" y="242"/>
                  </a:lnTo>
                  <a:lnTo>
                    <a:pt x="546" y="244"/>
                  </a:lnTo>
                  <a:lnTo>
                    <a:pt x="546" y="245"/>
                  </a:lnTo>
                  <a:lnTo>
                    <a:pt x="544" y="246"/>
                  </a:lnTo>
                  <a:lnTo>
                    <a:pt x="544" y="247"/>
                  </a:lnTo>
                  <a:lnTo>
                    <a:pt x="543" y="249"/>
                  </a:lnTo>
                  <a:lnTo>
                    <a:pt x="543" y="250"/>
                  </a:lnTo>
                  <a:lnTo>
                    <a:pt x="543" y="252"/>
                  </a:lnTo>
                  <a:lnTo>
                    <a:pt x="544" y="253"/>
                  </a:lnTo>
                  <a:lnTo>
                    <a:pt x="544" y="253"/>
                  </a:lnTo>
                  <a:lnTo>
                    <a:pt x="544" y="255"/>
                  </a:lnTo>
                  <a:lnTo>
                    <a:pt x="543" y="256"/>
                  </a:lnTo>
                  <a:lnTo>
                    <a:pt x="540" y="258"/>
                  </a:lnTo>
                  <a:lnTo>
                    <a:pt x="540" y="258"/>
                  </a:lnTo>
                  <a:lnTo>
                    <a:pt x="540" y="259"/>
                  </a:lnTo>
                  <a:lnTo>
                    <a:pt x="540" y="260"/>
                  </a:lnTo>
                  <a:lnTo>
                    <a:pt x="540" y="260"/>
                  </a:lnTo>
                  <a:lnTo>
                    <a:pt x="539" y="260"/>
                  </a:lnTo>
                  <a:lnTo>
                    <a:pt x="539" y="260"/>
                  </a:lnTo>
                  <a:lnTo>
                    <a:pt x="538" y="261"/>
                  </a:lnTo>
                  <a:lnTo>
                    <a:pt x="538" y="262"/>
                  </a:lnTo>
                  <a:lnTo>
                    <a:pt x="538" y="263"/>
                  </a:lnTo>
                  <a:lnTo>
                    <a:pt x="538" y="265"/>
                  </a:lnTo>
                  <a:lnTo>
                    <a:pt x="538" y="267"/>
                  </a:lnTo>
                  <a:lnTo>
                    <a:pt x="539" y="269"/>
                  </a:lnTo>
                  <a:lnTo>
                    <a:pt x="539" y="272"/>
                  </a:lnTo>
                  <a:lnTo>
                    <a:pt x="538" y="273"/>
                  </a:lnTo>
                  <a:lnTo>
                    <a:pt x="535" y="273"/>
                  </a:lnTo>
                  <a:lnTo>
                    <a:pt x="534" y="273"/>
                  </a:lnTo>
                  <a:lnTo>
                    <a:pt x="533" y="273"/>
                  </a:lnTo>
                  <a:lnTo>
                    <a:pt x="533" y="274"/>
                  </a:lnTo>
                  <a:lnTo>
                    <a:pt x="533" y="275"/>
                  </a:lnTo>
                  <a:lnTo>
                    <a:pt x="532" y="276"/>
                  </a:lnTo>
                  <a:lnTo>
                    <a:pt x="525" y="276"/>
                  </a:lnTo>
                  <a:lnTo>
                    <a:pt x="523" y="275"/>
                  </a:lnTo>
                  <a:lnTo>
                    <a:pt x="521" y="274"/>
                  </a:lnTo>
                  <a:lnTo>
                    <a:pt x="520" y="275"/>
                  </a:lnTo>
                  <a:lnTo>
                    <a:pt x="519" y="276"/>
                  </a:lnTo>
                  <a:lnTo>
                    <a:pt x="518" y="277"/>
                  </a:lnTo>
                  <a:lnTo>
                    <a:pt x="518" y="278"/>
                  </a:lnTo>
                  <a:lnTo>
                    <a:pt x="513" y="278"/>
                  </a:lnTo>
                  <a:lnTo>
                    <a:pt x="510" y="279"/>
                  </a:lnTo>
                  <a:lnTo>
                    <a:pt x="504" y="281"/>
                  </a:lnTo>
                  <a:lnTo>
                    <a:pt x="499" y="285"/>
                  </a:lnTo>
                  <a:lnTo>
                    <a:pt x="497" y="288"/>
                  </a:lnTo>
                  <a:lnTo>
                    <a:pt x="499" y="290"/>
                  </a:lnTo>
                  <a:lnTo>
                    <a:pt x="501" y="290"/>
                  </a:lnTo>
                  <a:lnTo>
                    <a:pt x="504" y="289"/>
                  </a:lnTo>
                  <a:lnTo>
                    <a:pt x="505" y="290"/>
                  </a:lnTo>
                  <a:lnTo>
                    <a:pt x="506" y="290"/>
                  </a:lnTo>
                  <a:lnTo>
                    <a:pt x="507" y="292"/>
                  </a:lnTo>
                  <a:lnTo>
                    <a:pt x="509" y="294"/>
                  </a:lnTo>
                  <a:lnTo>
                    <a:pt x="510" y="295"/>
                  </a:lnTo>
                  <a:lnTo>
                    <a:pt x="510" y="298"/>
                  </a:lnTo>
                  <a:lnTo>
                    <a:pt x="509" y="299"/>
                  </a:lnTo>
                  <a:lnTo>
                    <a:pt x="506" y="301"/>
                  </a:lnTo>
                  <a:lnTo>
                    <a:pt x="506" y="300"/>
                  </a:lnTo>
                  <a:lnTo>
                    <a:pt x="505" y="296"/>
                  </a:lnTo>
                  <a:lnTo>
                    <a:pt x="505" y="295"/>
                  </a:lnTo>
                  <a:lnTo>
                    <a:pt x="504" y="295"/>
                  </a:lnTo>
                  <a:lnTo>
                    <a:pt x="504" y="295"/>
                  </a:lnTo>
                  <a:lnTo>
                    <a:pt x="503" y="295"/>
                  </a:lnTo>
                  <a:lnTo>
                    <a:pt x="502" y="297"/>
                  </a:lnTo>
                  <a:lnTo>
                    <a:pt x="503" y="298"/>
                  </a:lnTo>
                  <a:lnTo>
                    <a:pt x="503" y="299"/>
                  </a:lnTo>
                  <a:lnTo>
                    <a:pt x="502" y="300"/>
                  </a:lnTo>
                  <a:lnTo>
                    <a:pt x="501" y="299"/>
                  </a:lnTo>
                  <a:lnTo>
                    <a:pt x="500" y="298"/>
                  </a:lnTo>
                  <a:lnTo>
                    <a:pt x="501" y="296"/>
                  </a:lnTo>
                  <a:lnTo>
                    <a:pt x="500" y="295"/>
                  </a:lnTo>
                  <a:lnTo>
                    <a:pt x="500" y="295"/>
                  </a:lnTo>
                  <a:lnTo>
                    <a:pt x="499" y="295"/>
                  </a:lnTo>
                  <a:lnTo>
                    <a:pt x="498" y="295"/>
                  </a:lnTo>
                  <a:lnTo>
                    <a:pt x="495" y="292"/>
                  </a:lnTo>
                  <a:lnTo>
                    <a:pt x="494" y="290"/>
                  </a:lnTo>
                  <a:lnTo>
                    <a:pt x="491" y="287"/>
                  </a:lnTo>
                  <a:lnTo>
                    <a:pt x="490" y="285"/>
                  </a:lnTo>
                  <a:lnTo>
                    <a:pt x="490" y="281"/>
                  </a:lnTo>
                  <a:lnTo>
                    <a:pt x="490" y="275"/>
                  </a:lnTo>
                  <a:lnTo>
                    <a:pt x="490" y="273"/>
                  </a:lnTo>
                  <a:lnTo>
                    <a:pt x="487" y="272"/>
                  </a:lnTo>
                  <a:lnTo>
                    <a:pt x="484" y="272"/>
                  </a:lnTo>
                  <a:lnTo>
                    <a:pt x="482" y="271"/>
                  </a:lnTo>
                  <a:lnTo>
                    <a:pt x="483" y="270"/>
                  </a:lnTo>
                  <a:lnTo>
                    <a:pt x="483" y="269"/>
                  </a:lnTo>
                  <a:lnTo>
                    <a:pt x="483" y="267"/>
                  </a:lnTo>
                  <a:lnTo>
                    <a:pt x="483" y="266"/>
                  </a:lnTo>
                  <a:lnTo>
                    <a:pt x="483" y="266"/>
                  </a:lnTo>
                  <a:lnTo>
                    <a:pt x="482" y="266"/>
                  </a:lnTo>
                  <a:lnTo>
                    <a:pt x="479" y="267"/>
                  </a:lnTo>
                  <a:lnTo>
                    <a:pt x="476" y="267"/>
                  </a:lnTo>
                  <a:lnTo>
                    <a:pt x="476" y="267"/>
                  </a:lnTo>
                  <a:lnTo>
                    <a:pt x="475" y="267"/>
                  </a:lnTo>
                  <a:lnTo>
                    <a:pt x="475" y="266"/>
                  </a:lnTo>
                  <a:lnTo>
                    <a:pt x="473" y="264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4"/>
                  </a:lnTo>
                  <a:lnTo>
                    <a:pt x="470" y="265"/>
                  </a:lnTo>
                  <a:lnTo>
                    <a:pt x="469" y="265"/>
                  </a:lnTo>
                  <a:lnTo>
                    <a:pt x="469" y="266"/>
                  </a:lnTo>
                  <a:lnTo>
                    <a:pt x="469" y="266"/>
                  </a:lnTo>
                  <a:lnTo>
                    <a:pt x="470" y="266"/>
                  </a:lnTo>
                  <a:lnTo>
                    <a:pt x="470" y="266"/>
                  </a:lnTo>
                  <a:lnTo>
                    <a:pt x="470" y="266"/>
                  </a:lnTo>
                  <a:lnTo>
                    <a:pt x="469" y="267"/>
                  </a:lnTo>
                  <a:lnTo>
                    <a:pt x="468" y="267"/>
                  </a:lnTo>
                  <a:lnTo>
                    <a:pt x="467" y="268"/>
                  </a:lnTo>
                  <a:lnTo>
                    <a:pt x="467" y="270"/>
                  </a:lnTo>
                  <a:lnTo>
                    <a:pt x="467" y="271"/>
                  </a:lnTo>
                  <a:lnTo>
                    <a:pt x="467" y="272"/>
                  </a:lnTo>
                  <a:lnTo>
                    <a:pt x="465" y="277"/>
                  </a:lnTo>
                  <a:lnTo>
                    <a:pt x="464" y="280"/>
                  </a:lnTo>
                  <a:lnTo>
                    <a:pt x="464" y="280"/>
                  </a:lnTo>
                  <a:lnTo>
                    <a:pt x="463" y="283"/>
                  </a:lnTo>
                  <a:lnTo>
                    <a:pt x="462" y="284"/>
                  </a:lnTo>
                  <a:lnTo>
                    <a:pt x="462" y="285"/>
                  </a:lnTo>
                  <a:lnTo>
                    <a:pt x="462" y="287"/>
                  </a:lnTo>
                  <a:lnTo>
                    <a:pt x="462" y="287"/>
                  </a:lnTo>
                  <a:lnTo>
                    <a:pt x="462" y="288"/>
                  </a:lnTo>
                  <a:lnTo>
                    <a:pt x="463" y="288"/>
                  </a:lnTo>
                  <a:lnTo>
                    <a:pt x="464" y="289"/>
                  </a:lnTo>
                  <a:lnTo>
                    <a:pt x="464" y="290"/>
                  </a:lnTo>
                  <a:lnTo>
                    <a:pt x="463" y="290"/>
                  </a:lnTo>
                  <a:lnTo>
                    <a:pt x="463" y="291"/>
                  </a:lnTo>
                  <a:lnTo>
                    <a:pt x="463" y="292"/>
                  </a:lnTo>
                  <a:lnTo>
                    <a:pt x="462" y="292"/>
                  </a:lnTo>
                  <a:lnTo>
                    <a:pt x="462" y="294"/>
                  </a:lnTo>
                  <a:lnTo>
                    <a:pt x="462" y="294"/>
                  </a:lnTo>
                  <a:lnTo>
                    <a:pt x="462" y="294"/>
                  </a:lnTo>
                  <a:lnTo>
                    <a:pt x="462" y="295"/>
                  </a:lnTo>
                  <a:lnTo>
                    <a:pt x="461" y="297"/>
                  </a:lnTo>
                  <a:lnTo>
                    <a:pt x="461" y="300"/>
                  </a:lnTo>
                  <a:lnTo>
                    <a:pt x="461" y="302"/>
                  </a:lnTo>
                  <a:lnTo>
                    <a:pt x="461" y="305"/>
                  </a:lnTo>
                  <a:lnTo>
                    <a:pt x="459" y="308"/>
                  </a:lnTo>
                  <a:lnTo>
                    <a:pt x="457" y="308"/>
                  </a:lnTo>
                  <a:lnTo>
                    <a:pt x="455" y="308"/>
                  </a:lnTo>
                  <a:lnTo>
                    <a:pt x="453" y="308"/>
                  </a:lnTo>
                  <a:lnTo>
                    <a:pt x="453" y="308"/>
                  </a:lnTo>
                  <a:lnTo>
                    <a:pt x="453" y="309"/>
                  </a:lnTo>
                  <a:lnTo>
                    <a:pt x="453" y="310"/>
                  </a:lnTo>
                  <a:lnTo>
                    <a:pt x="451" y="311"/>
                  </a:lnTo>
                  <a:lnTo>
                    <a:pt x="451" y="311"/>
                  </a:lnTo>
                  <a:lnTo>
                    <a:pt x="451" y="312"/>
                  </a:lnTo>
                  <a:lnTo>
                    <a:pt x="451" y="313"/>
                  </a:lnTo>
                  <a:lnTo>
                    <a:pt x="450" y="314"/>
                  </a:lnTo>
                  <a:lnTo>
                    <a:pt x="449" y="314"/>
                  </a:lnTo>
                  <a:lnTo>
                    <a:pt x="449" y="313"/>
                  </a:lnTo>
                  <a:lnTo>
                    <a:pt x="449" y="313"/>
                  </a:lnTo>
                  <a:lnTo>
                    <a:pt x="448" y="312"/>
                  </a:lnTo>
                  <a:lnTo>
                    <a:pt x="447" y="311"/>
                  </a:lnTo>
                  <a:lnTo>
                    <a:pt x="447" y="310"/>
                  </a:lnTo>
                  <a:lnTo>
                    <a:pt x="444" y="308"/>
                  </a:lnTo>
                  <a:lnTo>
                    <a:pt x="443" y="308"/>
                  </a:lnTo>
                  <a:lnTo>
                    <a:pt x="442" y="308"/>
                  </a:lnTo>
                  <a:lnTo>
                    <a:pt x="441" y="309"/>
                  </a:lnTo>
                  <a:lnTo>
                    <a:pt x="441" y="309"/>
                  </a:lnTo>
                  <a:lnTo>
                    <a:pt x="441" y="308"/>
                  </a:lnTo>
                  <a:lnTo>
                    <a:pt x="440" y="308"/>
                  </a:lnTo>
                  <a:lnTo>
                    <a:pt x="439" y="308"/>
                  </a:lnTo>
                  <a:lnTo>
                    <a:pt x="439" y="308"/>
                  </a:lnTo>
                  <a:lnTo>
                    <a:pt x="438" y="308"/>
                  </a:lnTo>
                  <a:lnTo>
                    <a:pt x="439" y="309"/>
                  </a:lnTo>
                  <a:lnTo>
                    <a:pt x="439" y="309"/>
                  </a:lnTo>
                  <a:lnTo>
                    <a:pt x="438" y="310"/>
                  </a:lnTo>
                  <a:lnTo>
                    <a:pt x="437" y="309"/>
                  </a:lnTo>
                  <a:lnTo>
                    <a:pt x="437" y="309"/>
                  </a:lnTo>
                  <a:lnTo>
                    <a:pt x="436" y="311"/>
                  </a:lnTo>
                  <a:lnTo>
                    <a:pt x="436" y="312"/>
                  </a:lnTo>
                  <a:lnTo>
                    <a:pt x="436" y="312"/>
                  </a:lnTo>
                  <a:lnTo>
                    <a:pt x="433" y="313"/>
                  </a:lnTo>
                  <a:lnTo>
                    <a:pt x="433" y="313"/>
                  </a:lnTo>
                  <a:lnTo>
                    <a:pt x="432" y="314"/>
                  </a:lnTo>
                  <a:lnTo>
                    <a:pt x="432" y="315"/>
                  </a:lnTo>
                  <a:lnTo>
                    <a:pt x="432" y="315"/>
                  </a:lnTo>
                  <a:lnTo>
                    <a:pt x="433" y="315"/>
                  </a:lnTo>
                  <a:lnTo>
                    <a:pt x="433" y="316"/>
                  </a:lnTo>
                  <a:lnTo>
                    <a:pt x="433" y="317"/>
                  </a:lnTo>
                  <a:lnTo>
                    <a:pt x="432" y="317"/>
                  </a:lnTo>
                  <a:lnTo>
                    <a:pt x="430" y="317"/>
                  </a:lnTo>
                  <a:lnTo>
                    <a:pt x="430" y="318"/>
                  </a:lnTo>
                  <a:lnTo>
                    <a:pt x="430" y="318"/>
                  </a:lnTo>
                  <a:lnTo>
                    <a:pt x="431" y="318"/>
                  </a:lnTo>
                  <a:lnTo>
                    <a:pt x="432" y="318"/>
                  </a:lnTo>
                  <a:lnTo>
                    <a:pt x="432" y="319"/>
                  </a:lnTo>
                  <a:lnTo>
                    <a:pt x="431" y="320"/>
                  </a:lnTo>
                  <a:lnTo>
                    <a:pt x="431" y="320"/>
                  </a:lnTo>
                  <a:lnTo>
                    <a:pt x="431" y="321"/>
                  </a:lnTo>
                  <a:lnTo>
                    <a:pt x="431" y="322"/>
                  </a:lnTo>
                  <a:lnTo>
                    <a:pt x="430" y="322"/>
                  </a:lnTo>
                  <a:lnTo>
                    <a:pt x="430" y="322"/>
                  </a:lnTo>
                  <a:lnTo>
                    <a:pt x="429" y="322"/>
                  </a:lnTo>
                  <a:lnTo>
                    <a:pt x="429" y="323"/>
                  </a:lnTo>
                  <a:lnTo>
                    <a:pt x="430" y="323"/>
                  </a:lnTo>
                  <a:lnTo>
                    <a:pt x="431" y="324"/>
                  </a:lnTo>
                  <a:lnTo>
                    <a:pt x="431" y="325"/>
                  </a:lnTo>
                  <a:lnTo>
                    <a:pt x="431" y="325"/>
                  </a:lnTo>
                  <a:lnTo>
                    <a:pt x="430" y="326"/>
                  </a:lnTo>
                  <a:lnTo>
                    <a:pt x="429" y="327"/>
                  </a:lnTo>
                  <a:lnTo>
                    <a:pt x="427" y="329"/>
                  </a:lnTo>
                  <a:lnTo>
                    <a:pt x="426" y="330"/>
                  </a:lnTo>
                  <a:lnTo>
                    <a:pt x="425" y="331"/>
                  </a:lnTo>
                  <a:lnTo>
                    <a:pt x="424" y="331"/>
                  </a:lnTo>
                  <a:lnTo>
                    <a:pt x="423" y="330"/>
                  </a:lnTo>
                  <a:lnTo>
                    <a:pt x="423" y="331"/>
                  </a:lnTo>
                  <a:lnTo>
                    <a:pt x="422" y="332"/>
                  </a:lnTo>
                  <a:lnTo>
                    <a:pt x="420" y="334"/>
                  </a:lnTo>
                  <a:lnTo>
                    <a:pt x="420" y="335"/>
                  </a:lnTo>
                  <a:lnTo>
                    <a:pt x="418" y="335"/>
                  </a:lnTo>
                  <a:lnTo>
                    <a:pt x="417" y="336"/>
                  </a:lnTo>
                  <a:lnTo>
                    <a:pt x="416" y="336"/>
                  </a:lnTo>
                  <a:lnTo>
                    <a:pt x="415" y="339"/>
                  </a:lnTo>
                  <a:lnTo>
                    <a:pt x="413" y="340"/>
                  </a:lnTo>
                  <a:lnTo>
                    <a:pt x="408" y="339"/>
                  </a:lnTo>
                  <a:lnTo>
                    <a:pt x="403" y="338"/>
                  </a:lnTo>
                  <a:lnTo>
                    <a:pt x="402" y="340"/>
                  </a:lnTo>
                  <a:lnTo>
                    <a:pt x="400" y="340"/>
                  </a:lnTo>
                  <a:lnTo>
                    <a:pt x="397" y="340"/>
                  </a:lnTo>
                  <a:lnTo>
                    <a:pt x="396" y="340"/>
                  </a:lnTo>
                  <a:lnTo>
                    <a:pt x="395" y="341"/>
                  </a:lnTo>
                  <a:lnTo>
                    <a:pt x="395" y="342"/>
                  </a:lnTo>
                  <a:lnTo>
                    <a:pt x="394" y="342"/>
                  </a:lnTo>
                  <a:lnTo>
                    <a:pt x="393" y="342"/>
                  </a:lnTo>
                  <a:lnTo>
                    <a:pt x="393" y="342"/>
                  </a:lnTo>
                  <a:lnTo>
                    <a:pt x="391" y="342"/>
                  </a:lnTo>
                  <a:lnTo>
                    <a:pt x="390" y="342"/>
                  </a:lnTo>
                  <a:lnTo>
                    <a:pt x="388" y="341"/>
                  </a:lnTo>
                  <a:lnTo>
                    <a:pt x="385" y="342"/>
                  </a:lnTo>
                  <a:lnTo>
                    <a:pt x="384" y="341"/>
                  </a:lnTo>
                  <a:lnTo>
                    <a:pt x="383" y="340"/>
                  </a:lnTo>
                  <a:lnTo>
                    <a:pt x="377" y="339"/>
                  </a:lnTo>
                  <a:lnTo>
                    <a:pt x="367" y="342"/>
                  </a:lnTo>
                  <a:lnTo>
                    <a:pt x="365" y="342"/>
                  </a:lnTo>
                  <a:lnTo>
                    <a:pt x="364" y="342"/>
                  </a:lnTo>
                  <a:lnTo>
                    <a:pt x="364" y="343"/>
                  </a:lnTo>
                  <a:lnTo>
                    <a:pt x="363" y="344"/>
                  </a:lnTo>
                  <a:lnTo>
                    <a:pt x="365" y="351"/>
                  </a:lnTo>
                  <a:lnTo>
                    <a:pt x="365" y="352"/>
                  </a:lnTo>
                  <a:lnTo>
                    <a:pt x="365" y="353"/>
                  </a:lnTo>
                  <a:lnTo>
                    <a:pt x="367" y="354"/>
                  </a:lnTo>
                  <a:lnTo>
                    <a:pt x="367" y="356"/>
                  </a:lnTo>
                  <a:lnTo>
                    <a:pt x="371" y="361"/>
                  </a:lnTo>
                  <a:lnTo>
                    <a:pt x="371" y="363"/>
                  </a:lnTo>
                  <a:lnTo>
                    <a:pt x="371" y="364"/>
                  </a:lnTo>
                  <a:lnTo>
                    <a:pt x="372" y="365"/>
                  </a:lnTo>
                  <a:lnTo>
                    <a:pt x="375" y="367"/>
                  </a:lnTo>
                  <a:lnTo>
                    <a:pt x="376" y="368"/>
                  </a:lnTo>
                  <a:lnTo>
                    <a:pt x="378" y="370"/>
                  </a:lnTo>
                  <a:lnTo>
                    <a:pt x="378" y="370"/>
                  </a:lnTo>
                  <a:lnTo>
                    <a:pt x="378" y="372"/>
                  </a:lnTo>
                  <a:lnTo>
                    <a:pt x="379" y="374"/>
                  </a:lnTo>
                  <a:lnTo>
                    <a:pt x="378" y="377"/>
                  </a:lnTo>
                  <a:lnTo>
                    <a:pt x="372" y="388"/>
                  </a:lnTo>
                  <a:lnTo>
                    <a:pt x="371" y="390"/>
                  </a:lnTo>
                  <a:lnTo>
                    <a:pt x="368" y="390"/>
                  </a:lnTo>
                  <a:lnTo>
                    <a:pt x="369" y="388"/>
                  </a:lnTo>
                  <a:lnTo>
                    <a:pt x="368" y="388"/>
                  </a:lnTo>
                  <a:lnTo>
                    <a:pt x="367" y="389"/>
                  </a:lnTo>
                  <a:lnTo>
                    <a:pt x="365" y="389"/>
                  </a:lnTo>
                  <a:lnTo>
                    <a:pt x="365" y="388"/>
                  </a:lnTo>
                  <a:lnTo>
                    <a:pt x="365" y="386"/>
                  </a:lnTo>
                  <a:lnTo>
                    <a:pt x="364" y="387"/>
                  </a:lnTo>
                  <a:lnTo>
                    <a:pt x="364" y="387"/>
                  </a:lnTo>
                  <a:lnTo>
                    <a:pt x="363" y="387"/>
                  </a:lnTo>
                  <a:lnTo>
                    <a:pt x="363" y="386"/>
                  </a:lnTo>
                  <a:lnTo>
                    <a:pt x="363" y="384"/>
                  </a:lnTo>
                  <a:lnTo>
                    <a:pt x="363" y="384"/>
                  </a:lnTo>
                  <a:lnTo>
                    <a:pt x="362" y="383"/>
                  </a:lnTo>
                  <a:lnTo>
                    <a:pt x="362" y="383"/>
                  </a:lnTo>
                  <a:lnTo>
                    <a:pt x="361" y="384"/>
                  </a:lnTo>
                  <a:lnTo>
                    <a:pt x="360" y="384"/>
                  </a:lnTo>
                  <a:lnTo>
                    <a:pt x="358" y="383"/>
                  </a:lnTo>
                  <a:lnTo>
                    <a:pt x="357" y="383"/>
                  </a:lnTo>
                  <a:lnTo>
                    <a:pt x="355" y="383"/>
                  </a:lnTo>
                  <a:lnTo>
                    <a:pt x="355" y="384"/>
                  </a:lnTo>
                  <a:lnTo>
                    <a:pt x="354" y="384"/>
                  </a:lnTo>
                  <a:lnTo>
                    <a:pt x="353" y="385"/>
                  </a:lnTo>
                  <a:lnTo>
                    <a:pt x="352" y="385"/>
                  </a:lnTo>
                  <a:lnTo>
                    <a:pt x="351" y="384"/>
                  </a:lnTo>
                  <a:lnTo>
                    <a:pt x="350" y="385"/>
                  </a:lnTo>
                  <a:lnTo>
                    <a:pt x="344" y="384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2" y="385"/>
                  </a:lnTo>
                  <a:lnTo>
                    <a:pt x="341" y="385"/>
                  </a:lnTo>
                  <a:lnTo>
                    <a:pt x="341" y="385"/>
                  </a:lnTo>
                  <a:lnTo>
                    <a:pt x="339" y="384"/>
                  </a:lnTo>
                  <a:lnTo>
                    <a:pt x="337" y="384"/>
                  </a:lnTo>
                  <a:lnTo>
                    <a:pt x="336" y="383"/>
                  </a:lnTo>
                  <a:lnTo>
                    <a:pt x="336" y="381"/>
                  </a:lnTo>
                  <a:lnTo>
                    <a:pt x="335" y="381"/>
                  </a:lnTo>
                  <a:lnTo>
                    <a:pt x="334" y="381"/>
                  </a:lnTo>
                  <a:lnTo>
                    <a:pt x="333" y="381"/>
                  </a:lnTo>
                  <a:lnTo>
                    <a:pt x="332" y="380"/>
                  </a:lnTo>
                  <a:lnTo>
                    <a:pt x="330" y="381"/>
                  </a:lnTo>
                  <a:lnTo>
                    <a:pt x="330" y="381"/>
                  </a:lnTo>
                  <a:lnTo>
                    <a:pt x="330" y="382"/>
                  </a:lnTo>
                  <a:lnTo>
                    <a:pt x="328" y="381"/>
                  </a:lnTo>
                  <a:lnTo>
                    <a:pt x="327" y="381"/>
                  </a:lnTo>
                  <a:lnTo>
                    <a:pt x="327" y="380"/>
                  </a:lnTo>
                  <a:lnTo>
                    <a:pt x="326" y="380"/>
                  </a:lnTo>
                  <a:lnTo>
                    <a:pt x="325" y="381"/>
                  </a:lnTo>
                  <a:lnTo>
                    <a:pt x="324" y="381"/>
                  </a:lnTo>
                  <a:lnTo>
                    <a:pt x="323" y="381"/>
                  </a:lnTo>
                  <a:lnTo>
                    <a:pt x="322" y="380"/>
                  </a:lnTo>
                  <a:lnTo>
                    <a:pt x="320" y="380"/>
                  </a:lnTo>
                  <a:lnTo>
                    <a:pt x="321" y="379"/>
                  </a:lnTo>
                  <a:lnTo>
                    <a:pt x="322" y="379"/>
                  </a:lnTo>
                  <a:lnTo>
                    <a:pt x="322" y="378"/>
                  </a:lnTo>
                  <a:lnTo>
                    <a:pt x="321" y="377"/>
                  </a:lnTo>
                  <a:lnTo>
                    <a:pt x="321" y="377"/>
                  </a:lnTo>
                  <a:lnTo>
                    <a:pt x="320" y="378"/>
                  </a:lnTo>
                  <a:lnTo>
                    <a:pt x="320" y="378"/>
                  </a:lnTo>
                  <a:lnTo>
                    <a:pt x="319" y="378"/>
                  </a:lnTo>
                  <a:lnTo>
                    <a:pt x="317" y="377"/>
                  </a:lnTo>
                  <a:lnTo>
                    <a:pt x="316" y="377"/>
                  </a:lnTo>
                  <a:lnTo>
                    <a:pt x="316" y="377"/>
                  </a:lnTo>
                  <a:lnTo>
                    <a:pt x="316" y="378"/>
                  </a:lnTo>
                  <a:lnTo>
                    <a:pt x="315" y="379"/>
                  </a:lnTo>
                  <a:lnTo>
                    <a:pt x="315" y="379"/>
                  </a:lnTo>
                  <a:lnTo>
                    <a:pt x="315" y="378"/>
                  </a:lnTo>
                  <a:lnTo>
                    <a:pt x="314" y="377"/>
                  </a:lnTo>
                  <a:lnTo>
                    <a:pt x="313" y="378"/>
                  </a:lnTo>
                  <a:lnTo>
                    <a:pt x="313" y="378"/>
                  </a:lnTo>
                  <a:lnTo>
                    <a:pt x="312" y="377"/>
                  </a:lnTo>
                  <a:lnTo>
                    <a:pt x="312" y="377"/>
                  </a:lnTo>
                  <a:lnTo>
                    <a:pt x="311" y="377"/>
                  </a:lnTo>
                  <a:lnTo>
                    <a:pt x="311" y="376"/>
                  </a:lnTo>
                  <a:lnTo>
                    <a:pt x="313" y="375"/>
                  </a:lnTo>
                  <a:lnTo>
                    <a:pt x="314" y="374"/>
                  </a:lnTo>
                  <a:lnTo>
                    <a:pt x="315" y="374"/>
                  </a:lnTo>
                  <a:lnTo>
                    <a:pt x="315" y="373"/>
                  </a:lnTo>
                  <a:lnTo>
                    <a:pt x="311" y="372"/>
                  </a:lnTo>
                  <a:lnTo>
                    <a:pt x="310" y="371"/>
                  </a:lnTo>
                  <a:lnTo>
                    <a:pt x="311" y="370"/>
                  </a:lnTo>
                  <a:lnTo>
                    <a:pt x="309" y="370"/>
                  </a:lnTo>
                  <a:lnTo>
                    <a:pt x="309" y="370"/>
                  </a:lnTo>
                  <a:lnTo>
                    <a:pt x="308" y="369"/>
                  </a:lnTo>
                  <a:lnTo>
                    <a:pt x="308" y="367"/>
                  </a:lnTo>
                  <a:lnTo>
                    <a:pt x="308" y="367"/>
                  </a:lnTo>
                  <a:lnTo>
                    <a:pt x="309" y="366"/>
                  </a:lnTo>
                  <a:lnTo>
                    <a:pt x="309" y="366"/>
                  </a:lnTo>
                  <a:lnTo>
                    <a:pt x="309" y="365"/>
                  </a:lnTo>
                  <a:lnTo>
                    <a:pt x="308" y="363"/>
                  </a:lnTo>
                  <a:lnTo>
                    <a:pt x="308" y="363"/>
                  </a:lnTo>
                  <a:lnTo>
                    <a:pt x="307" y="363"/>
                  </a:lnTo>
                  <a:lnTo>
                    <a:pt x="304" y="360"/>
                  </a:lnTo>
                  <a:lnTo>
                    <a:pt x="302" y="360"/>
                  </a:lnTo>
                  <a:lnTo>
                    <a:pt x="302" y="360"/>
                  </a:lnTo>
                  <a:lnTo>
                    <a:pt x="302" y="359"/>
                  </a:lnTo>
                  <a:lnTo>
                    <a:pt x="302" y="358"/>
                  </a:lnTo>
                  <a:lnTo>
                    <a:pt x="301" y="357"/>
                  </a:lnTo>
                  <a:lnTo>
                    <a:pt x="300" y="357"/>
                  </a:lnTo>
                  <a:lnTo>
                    <a:pt x="298" y="358"/>
                  </a:lnTo>
                  <a:lnTo>
                    <a:pt x="298" y="359"/>
                  </a:lnTo>
                  <a:lnTo>
                    <a:pt x="297" y="362"/>
                  </a:lnTo>
                  <a:lnTo>
                    <a:pt x="294" y="363"/>
                  </a:lnTo>
                  <a:lnTo>
                    <a:pt x="294" y="364"/>
                  </a:lnTo>
                  <a:lnTo>
                    <a:pt x="293" y="365"/>
                  </a:lnTo>
                  <a:lnTo>
                    <a:pt x="292" y="364"/>
                  </a:lnTo>
                  <a:lnTo>
                    <a:pt x="290" y="363"/>
                  </a:lnTo>
                  <a:lnTo>
                    <a:pt x="289" y="362"/>
                  </a:lnTo>
                  <a:lnTo>
                    <a:pt x="288" y="362"/>
                  </a:lnTo>
                  <a:lnTo>
                    <a:pt x="288" y="362"/>
                  </a:lnTo>
                  <a:lnTo>
                    <a:pt x="287" y="362"/>
                  </a:lnTo>
                  <a:lnTo>
                    <a:pt x="287" y="363"/>
                  </a:lnTo>
                  <a:lnTo>
                    <a:pt x="288" y="363"/>
                  </a:lnTo>
                  <a:lnTo>
                    <a:pt x="288" y="364"/>
                  </a:lnTo>
                  <a:lnTo>
                    <a:pt x="289" y="365"/>
                  </a:lnTo>
                  <a:lnTo>
                    <a:pt x="288" y="365"/>
                  </a:lnTo>
                  <a:lnTo>
                    <a:pt x="287" y="367"/>
                  </a:lnTo>
                  <a:lnTo>
                    <a:pt x="286" y="367"/>
                  </a:lnTo>
                  <a:lnTo>
                    <a:pt x="284" y="367"/>
                  </a:lnTo>
                  <a:lnTo>
                    <a:pt x="283" y="368"/>
                  </a:lnTo>
                  <a:lnTo>
                    <a:pt x="282" y="370"/>
                  </a:lnTo>
                  <a:lnTo>
                    <a:pt x="280" y="371"/>
                  </a:lnTo>
                  <a:lnTo>
                    <a:pt x="280" y="372"/>
                  </a:lnTo>
                  <a:lnTo>
                    <a:pt x="281" y="374"/>
                  </a:lnTo>
                  <a:lnTo>
                    <a:pt x="281" y="374"/>
                  </a:lnTo>
                  <a:lnTo>
                    <a:pt x="281" y="376"/>
                  </a:lnTo>
                  <a:lnTo>
                    <a:pt x="280" y="377"/>
                  </a:lnTo>
                  <a:lnTo>
                    <a:pt x="279" y="381"/>
                  </a:lnTo>
                  <a:lnTo>
                    <a:pt x="277" y="384"/>
                  </a:lnTo>
                  <a:lnTo>
                    <a:pt x="276" y="385"/>
                  </a:lnTo>
                  <a:lnTo>
                    <a:pt x="277" y="387"/>
                  </a:lnTo>
                  <a:lnTo>
                    <a:pt x="278" y="390"/>
                  </a:lnTo>
                  <a:lnTo>
                    <a:pt x="278" y="391"/>
                  </a:lnTo>
                  <a:lnTo>
                    <a:pt x="275" y="392"/>
                  </a:lnTo>
                  <a:lnTo>
                    <a:pt x="275" y="391"/>
                  </a:lnTo>
                  <a:lnTo>
                    <a:pt x="276" y="391"/>
                  </a:lnTo>
                  <a:lnTo>
                    <a:pt x="276" y="391"/>
                  </a:lnTo>
                  <a:lnTo>
                    <a:pt x="274" y="391"/>
                  </a:lnTo>
                  <a:lnTo>
                    <a:pt x="273" y="391"/>
                  </a:lnTo>
                  <a:lnTo>
                    <a:pt x="270" y="395"/>
                  </a:lnTo>
                  <a:lnTo>
                    <a:pt x="269" y="396"/>
                  </a:lnTo>
                  <a:lnTo>
                    <a:pt x="268" y="399"/>
                  </a:lnTo>
                  <a:lnTo>
                    <a:pt x="267" y="400"/>
                  </a:lnTo>
                  <a:lnTo>
                    <a:pt x="266" y="402"/>
                  </a:lnTo>
                  <a:lnTo>
                    <a:pt x="266" y="402"/>
                  </a:lnTo>
                  <a:lnTo>
                    <a:pt x="264" y="405"/>
                  </a:lnTo>
                  <a:lnTo>
                    <a:pt x="264" y="406"/>
                  </a:lnTo>
                  <a:lnTo>
                    <a:pt x="262" y="407"/>
                  </a:lnTo>
                  <a:lnTo>
                    <a:pt x="256" y="411"/>
                  </a:lnTo>
                  <a:lnTo>
                    <a:pt x="255" y="412"/>
                  </a:lnTo>
                  <a:lnTo>
                    <a:pt x="255" y="414"/>
                  </a:lnTo>
                  <a:lnTo>
                    <a:pt x="255" y="415"/>
                  </a:lnTo>
                  <a:lnTo>
                    <a:pt x="254" y="416"/>
                  </a:lnTo>
                  <a:lnTo>
                    <a:pt x="253" y="417"/>
                  </a:lnTo>
                  <a:lnTo>
                    <a:pt x="253" y="418"/>
                  </a:lnTo>
                  <a:lnTo>
                    <a:pt x="253" y="418"/>
                  </a:lnTo>
                  <a:lnTo>
                    <a:pt x="253" y="418"/>
                  </a:lnTo>
                  <a:lnTo>
                    <a:pt x="252" y="418"/>
                  </a:lnTo>
                  <a:lnTo>
                    <a:pt x="252" y="419"/>
                  </a:lnTo>
                  <a:lnTo>
                    <a:pt x="252" y="419"/>
                  </a:lnTo>
                  <a:lnTo>
                    <a:pt x="252" y="420"/>
                  </a:lnTo>
                  <a:lnTo>
                    <a:pt x="250" y="422"/>
                  </a:lnTo>
                  <a:lnTo>
                    <a:pt x="249" y="423"/>
                  </a:lnTo>
                  <a:lnTo>
                    <a:pt x="248" y="423"/>
                  </a:lnTo>
                  <a:lnTo>
                    <a:pt x="247" y="424"/>
                  </a:lnTo>
                  <a:lnTo>
                    <a:pt x="246" y="425"/>
                  </a:lnTo>
                  <a:lnTo>
                    <a:pt x="247" y="425"/>
                  </a:lnTo>
                  <a:lnTo>
                    <a:pt x="248" y="425"/>
                  </a:lnTo>
                  <a:lnTo>
                    <a:pt x="248" y="425"/>
                  </a:lnTo>
                  <a:lnTo>
                    <a:pt x="248" y="425"/>
                  </a:lnTo>
                  <a:lnTo>
                    <a:pt x="247" y="426"/>
                  </a:lnTo>
                  <a:lnTo>
                    <a:pt x="246" y="426"/>
                  </a:lnTo>
                  <a:lnTo>
                    <a:pt x="245" y="427"/>
                  </a:lnTo>
                  <a:lnTo>
                    <a:pt x="244" y="427"/>
                  </a:lnTo>
                  <a:lnTo>
                    <a:pt x="243" y="426"/>
                  </a:lnTo>
                  <a:lnTo>
                    <a:pt x="243" y="426"/>
                  </a:lnTo>
                  <a:lnTo>
                    <a:pt x="242" y="425"/>
                  </a:lnTo>
                  <a:lnTo>
                    <a:pt x="241" y="426"/>
                  </a:lnTo>
                  <a:lnTo>
                    <a:pt x="240" y="426"/>
                  </a:lnTo>
                  <a:lnTo>
                    <a:pt x="238" y="428"/>
                  </a:lnTo>
                  <a:lnTo>
                    <a:pt x="238" y="428"/>
                  </a:lnTo>
                  <a:lnTo>
                    <a:pt x="235" y="426"/>
                  </a:lnTo>
                  <a:lnTo>
                    <a:pt x="234" y="426"/>
                  </a:lnTo>
                  <a:lnTo>
                    <a:pt x="234" y="426"/>
                  </a:lnTo>
                  <a:lnTo>
                    <a:pt x="234" y="427"/>
                  </a:lnTo>
                  <a:lnTo>
                    <a:pt x="233" y="428"/>
                  </a:lnTo>
                  <a:lnTo>
                    <a:pt x="232" y="428"/>
                  </a:lnTo>
                  <a:lnTo>
                    <a:pt x="231" y="429"/>
                  </a:lnTo>
                  <a:lnTo>
                    <a:pt x="231" y="429"/>
                  </a:lnTo>
                  <a:lnTo>
                    <a:pt x="231" y="428"/>
                  </a:lnTo>
                  <a:lnTo>
                    <a:pt x="231" y="426"/>
                  </a:lnTo>
                  <a:lnTo>
                    <a:pt x="230" y="426"/>
                  </a:lnTo>
                  <a:lnTo>
                    <a:pt x="229" y="426"/>
                  </a:lnTo>
                  <a:lnTo>
                    <a:pt x="229" y="425"/>
                  </a:lnTo>
                  <a:lnTo>
                    <a:pt x="225" y="426"/>
                  </a:lnTo>
                  <a:lnTo>
                    <a:pt x="224" y="425"/>
                  </a:lnTo>
                  <a:lnTo>
                    <a:pt x="224" y="425"/>
                  </a:lnTo>
                  <a:lnTo>
                    <a:pt x="225" y="424"/>
                  </a:lnTo>
                  <a:lnTo>
                    <a:pt x="225" y="423"/>
                  </a:lnTo>
                  <a:lnTo>
                    <a:pt x="226" y="422"/>
                  </a:lnTo>
                  <a:lnTo>
                    <a:pt x="227" y="421"/>
                  </a:lnTo>
                  <a:lnTo>
                    <a:pt x="227" y="420"/>
                  </a:lnTo>
                  <a:lnTo>
                    <a:pt x="227" y="420"/>
                  </a:lnTo>
                  <a:lnTo>
                    <a:pt x="228" y="419"/>
                  </a:lnTo>
                  <a:lnTo>
                    <a:pt x="229" y="418"/>
                  </a:lnTo>
                  <a:lnTo>
                    <a:pt x="230" y="418"/>
                  </a:lnTo>
                  <a:lnTo>
                    <a:pt x="231" y="417"/>
                  </a:lnTo>
                  <a:lnTo>
                    <a:pt x="231" y="417"/>
                  </a:lnTo>
                  <a:lnTo>
                    <a:pt x="232" y="414"/>
                  </a:lnTo>
                  <a:lnTo>
                    <a:pt x="232" y="412"/>
                  </a:lnTo>
                  <a:lnTo>
                    <a:pt x="232" y="412"/>
                  </a:lnTo>
                  <a:lnTo>
                    <a:pt x="232" y="410"/>
                  </a:lnTo>
                  <a:lnTo>
                    <a:pt x="232" y="410"/>
                  </a:lnTo>
                  <a:lnTo>
                    <a:pt x="232" y="409"/>
                  </a:lnTo>
                  <a:lnTo>
                    <a:pt x="234" y="407"/>
                  </a:lnTo>
                  <a:lnTo>
                    <a:pt x="234" y="407"/>
                  </a:lnTo>
                  <a:lnTo>
                    <a:pt x="234" y="407"/>
                  </a:lnTo>
                  <a:lnTo>
                    <a:pt x="233" y="405"/>
                  </a:lnTo>
                  <a:lnTo>
                    <a:pt x="233" y="405"/>
                  </a:lnTo>
                  <a:lnTo>
                    <a:pt x="233" y="405"/>
                  </a:lnTo>
                  <a:lnTo>
                    <a:pt x="233" y="403"/>
                  </a:lnTo>
                  <a:lnTo>
                    <a:pt x="233" y="402"/>
                  </a:lnTo>
                  <a:lnTo>
                    <a:pt x="233" y="401"/>
                  </a:lnTo>
                  <a:lnTo>
                    <a:pt x="233" y="400"/>
                  </a:lnTo>
                  <a:lnTo>
                    <a:pt x="233" y="400"/>
                  </a:lnTo>
                  <a:lnTo>
                    <a:pt x="232" y="399"/>
                  </a:lnTo>
                  <a:lnTo>
                    <a:pt x="232" y="399"/>
                  </a:lnTo>
                  <a:lnTo>
                    <a:pt x="231" y="399"/>
                  </a:lnTo>
                  <a:lnTo>
                    <a:pt x="231" y="399"/>
                  </a:lnTo>
                  <a:lnTo>
                    <a:pt x="231" y="398"/>
                  </a:lnTo>
                  <a:lnTo>
                    <a:pt x="229" y="398"/>
                  </a:lnTo>
                  <a:lnTo>
                    <a:pt x="228" y="397"/>
                  </a:lnTo>
                  <a:lnTo>
                    <a:pt x="228" y="397"/>
                  </a:lnTo>
                  <a:lnTo>
                    <a:pt x="227" y="396"/>
                  </a:lnTo>
                  <a:lnTo>
                    <a:pt x="227" y="394"/>
                  </a:lnTo>
                  <a:lnTo>
                    <a:pt x="227" y="393"/>
                  </a:lnTo>
                  <a:lnTo>
                    <a:pt x="227" y="393"/>
                  </a:lnTo>
                  <a:lnTo>
                    <a:pt x="227" y="392"/>
                  </a:lnTo>
                  <a:lnTo>
                    <a:pt x="225" y="389"/>
                  </a:lnTo>
                  <a:lnTo>
                    <a:pt x="223" y="388"/>
                  </a:lnTo>
                  <a:lnTo>
                    <a:pt x="223" y="387"/>
                  </a:lnTo>
                  <a:lnTo>
                    <a:pt x="218" y="375"/>
                  </a:lnTo>
                  <a:lnTo>
                    <a:pt x="217" y="374"/>
                  </a:lnTo>
                  <a:lnTo>
                    <a:pt x="217" y="371"/>
                  </a:lnTo>
                  <a:lnTo>
                    <a:pt x="217" y="368"/>
                  </a:lnTo>
                  <a:lnTo>
                    <a:pt x="217" y="367"/>
                  </a:lnTo>
                  <a:lnTo>
                    <a:pt x="216" y="366"/>
                  </a:lnTo>
                  <a:lnTo>
                    <a:pt x="215" y="366"/>
                  </a:lnTo>
                  <a:lnTo>
                    <a:pt x="213" y="367"/>
                  </a:lnTo>
                  <a:lnTo>
                    <a:pt x="211" y="368"/>
                  </a:lnTo>
                  <a:lnTo>
                    <a:pt x="211" y="367"/>
                  </a:lnTo>
                  <a:lnTo>
                    <a:pt x="208" y="367"/>
                  </a:lnTo>
                  <a:lnTo>
                    <a:pt x="208" y="366"/>
                  </a:lnTo>
                  <a:lnTo>
                    <a:pt x="208" y="365"/>
                  </a:lnTo>
                  <a:lnTo>
                    <a:pt x="209" y="364"/>
                  </a:lnTo>
                  <a:lnTo>
                    <a:pt x="209" y="363"/>
                  </a:lnTo>
                  <a:lnTo>
                    <a:pt x="210" y="362"/>
                  </a:lnTo>
                  <a:lnTo>
                    <a:pt x="210" y="362"/>
                  </a:lnTo>
                  <a:lnTo>
                    <a:pt x="210" y="361"/>
                  </a:lnTo>
                  <a:lnTo>
                    <a:pt x="207" y="356"/>
                  </a:lnTo>
                  <a:lnTo>
                    <a:pt x="207" y="356"/>
                  </a:lnTo>
                  <a:lnTo>
                    <a:pt x="207" y="355"/>
                  </a:lnTo>
                  <a:lnTo>
                    <a:pt x="207" y="353"/>
                  </a:lnTo>
                  <a:lnTo>
                    <a:pt x="208" y="349"/>
                  </a:lnTo>
                  <a:lnTo>
                    <a:pt x="208" y="348"/>
                  </a:lnTo>
                  <a:lnTo>
                    <a:pt x="208" y="348"/>
                  </a:lnTo>
                  <a:lnTo>
                    <a:pt x="207" y="346"/>
                  </a:lnTo>
                  <a:lnTo>
                    <a:pt x="207" y="346"/>
                  </a:lnTo>
                  <a:lnTo>
                    <a:pt x="208" y="345"/>
                  </a:lnTo>
                  <a:lnTo>
                    <a:pt x="210" y="344"/>
                  </a:lnTo>
                  <a:lnTo>
                    <a:pt x="211" y="342"/>
                  </a:lnTo>
                  <a:lnTo>
                    <a:pt x="211" y="342"/>
                  </a:lnTo>
                  <a:lnTo>
                    <a:pt x="211" y="342"/>
                  </a:lnTo>
                  <a:lnTo>
                    <a:pt x="211" y="341"/>
                  </a:lnTo>
                  <a:lnTo>
                    <a:pt x="212" y="340"/>
                  </a:lnTo>
                  <a:lnTo>
                    <a:pt x="212" y="339"/>
                  </a:lnTo>
                  <a:lnTo>
                    <a:pt x="213" y="339"/>
                  </a:lnTo>
                  <a:lnTo>
                    <a:pt x="214" y="338"/>
                  </a:lnTo>
                  <a:lnTo>
                    <a:pt x="215" y="337"/>
                  </a:lnTo>
                  <a:lnTo>
                    <a:pt x="215" y="336"/>
                  </a:lnTo>
                  <a:lnTo>
                    <a:pt x="216" y="335"/>
                  </a:lnTo>
                  <a:lnTo>
                    <a:pt x="217" y="334"/>
                  </a:lnTo>
                  <a:lnTo>
                    <a:pt x="218" y="332"/>
                  </a:lnTo>
                  <a:lnTo>
                    <a:pt x="218" y="331"/>
                  </a:lnTo>
                  <a:lnTo>
                    <a:pt x="218" y="330"/>
                  </a:lnTo>
                  <a:lnTo>
                    <a:pt x="218" y="330"/>
                  </a:lnTo>
                  <a:lnTo>
                    <a:pt x="218" y="330"/>
                  </a:lnTo>
                  <a:lnTo>
                    <a:pt x="217" y="329"/>
                  </a:lnTo>
                  <a:lnTo>
                    <a:pt x="213" y="329"/>
                  </a:lnTo>
                  <a:lnTo>
                    <a:pt x="212" y="329"/>
                  </a:lnTo>
                  <a:lnTo>
                    <a:pt x="211" y="329"/>
                  </a:lnTo>
                  <a:lnTo>
                    <a:pt x="211" y="329"/>
                  </a:lnTo>
                  <a:lnTo>
                    <a:pt x="210" y="329"/>
                  </a:lnTo>
                  <a:lnTo>
                    <a:pt x="209" y="329"/>
                  </a:lnTo>
                  <a:lnTo>
                    <a:pt x="209" y="329"/>
                  </a:lnTo>
                  <a:lnTo>
                    <a:pt x="209" y="329"/>
                  </a:lnTo>
                  <a:lnTo>
                    <a:pt x="208" y="327"/>
                  </a:lnTo>
                  <a:lnTo>
                    <a:pt x="208" y="325"/>
                  </a:lnTo>
                  <a:lnTo>
                    <a:pt x="207" y="325"/>
                  </a:lnTo>
                  <a:lnTo>
                    <a:pt x="207" y="324"/>
                  </a:lnTo>
                  <a:lnTo>
                    <a:pt x="207" y="323"/>
                  </a:lnTo>
                  <a:lnTo>
                    <a:pt x="207" y="321"/>
                  </a:lnTo>
                  <a:lnTo>
                    <a:pt x="207" y="321"/>
                  </a:lnTo>
                  <a:lnTo>
                    <a:pt x="207" y="320"/>
                  </a:lnTo>
                  <a:lnTo>
                    <a:pt x="207" y="319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4" y="318"/>
                  </a:lnTo>
                  <a:lnTo>
                    <a:pt x="202" y="317"/>
                  </a:lnTo>
                  <a:lnTo>
                    <a:pt x="202" y="316"/>
                  </a:lnTo>
                  <a:lnTo>
                    <a:pt x="201" y="316"/>
                  </a:lnTo>
                  <a:lnTo>
                    <a:pt x="201" y="315"/>
                  </a:lnTo>
                  <a:lnTo>
                    <a:pt x="201" y="315"/>
                  </a:lnTo>
                  <a:lnTo>
                    <a:pt x="201" y="315"/>
                  </a:lnTo>
                  <a:lnTo>
                    <a:pt x="201" y="314"/>
                  </a:lnTo>
                  <a:lnTo>
                    <a:pt x="202" y="313"/>
                  </a:lnTo>
                  <a:lnTo>
                    <a:pt x="203" y="313"/>
                  </a:lnTo>
                  <a:lnTo>
                    <a:pt x="203" y="313"/>
                  </a:lnTo>
                  <a:lnTo>
                    <a:pt x="203" y="312"/>
                  </a:lnTo>
                  <a:lnTo>
                    <a:pt x="203" y="311"/>
                  </a:lnTo>
                  <a:lnTo>
                    <a:pt x="203" y="311"/>
                  </a:lnTo>
                  <a:lnTo>
                    <a:pt x="201" y="309"/>
                  </a:lnTo>
                  <a:lnTo>
                    <a:pt x="197" y="304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6" y="29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295"/>
                  </a:lnTo>
                  <a:lnTo>
                    <a:pt x="193" y="294"/>
                  </a:lnTo>
                  <a:lnTo>
                    <a:pt x="193" y="294"/>
                  </a:lnTo>
                  <a:lnTo>
                    <a:pt x="192" y="292"/>
                  </a:lnTo>
                  <a:lnTo>
                    <a:pt x="191" y="292"/>
                  </a:lnTo>
                  <a:lnTo>
                    <a:pt x="191" y="291"/>
                  </a:lnTo>
                  <a:lnTo>
                    <a:pt x="190" y="291"/>
                  </a:lnTo>
                  <a:lnTo>
                    <a:pt x="190" y="291"/>
                  </a:lnTo>
                  <a:lnTo>
                    <a:pt x="189" y="292"/>
                  </a:lnTo>
                  <a:lnTo>
                    <a:pt x="189" y="292"/>
                  </a:lnTo>
                  <a:lnTo>
                    <a:pt x="188" y="291"/>
                  </a:lnTo>
                  <a:lnTo>
                    <a:pt x="188" y="291"/>
                  </a:lnTo>
                  <a:lnTo>
                    <a:pt x="188" y="290"/>
                  </a:lnTo>
                  <a:lnTo>
                    <a:pt x="188" y="290"/>
                  </a:lnTo>
                  <a:lnTo>
                    <a:pt x="189" y="289"/>
                  </a:lnTo>
                  <a:lnTo>
                    <a:pt x="189" y="288"/>
                  </a:lnTo>
                  <a:lnTo>
                    <a:pt x="189" y="288"/>
                  </a:lnTo>
                  <a:lnTo>
                    <a:pt x="190" y="286"/>
                  </a:lnTo>
                  <a:lnTo>
                    <a:pt x="190" y="286"/>
                  </a:lnTo>
                  <a:lnTo>
                    <a:pt x="190" y="285"/>
                  </a:lnTo>
                  <a:lnTo>
                    <a:pt x="190" y="284"/>
                  </a:lnTo>
                  <a:lnTo>
                    <a:pt x="189" y="283"/>
                  </a:lnTo>
                  <a:lnTo>
                    <a:pt x="189" y="282"/>
                  </a:lnTo>
                  <a:lnTo>
                    <a:pt x="189" y="281"/>
                  </a:lnTo>
                  <a:lnTo>
                    <a:pt x="189" y="280"/>
                  </a:lnTo>
                  <a:lnTo>
                    <a:pt x="188" y="280"/>
                  </a:lnTo>
                  <a:lnTo>
                    <a:pt x="187" y="280"/>
                  </a:lnTo>
                  <a:lnTo>
                    <a:pt x="185" y="280"/>
                  </a:lnTo>
                  <a:lnTo>
                    <a:pt x="184" y="280"/>
                  </a:lnTo>
                  <a:lnTo>
                    <a:pt x="184" y="280"/>
                  </a:lnTo>
                  <a:lnTo>
                    <a:pt x="183" y="279"/>
                  </a:lnTo>
                  <a:lnTo>
                    <a:pt x="183" y="279"/>
                  </a:lnTo>
                  <a:lnTo>
                    <a:pt x="183" y="278"/>
                  </a:lnTo>
                  <a:lnTo>
                    <a:pt x="183" y="276"/>
                  </a:lnTo>
                  <a:lnTo>
                    <a:pt x="183" y="274"/>
                  </a:lnTo>
                  <a:lnTo>
                    <a:pt x="183" y="273"/>
                  </a:lnTo>
                  <a:lnTo>
                    <a:pt x="183" y="267"/>
                  </a:lnTo>
                  <a:lnTo>
                    <a:pt x="183" y="266"/>
                  </a:lnTo>
                  <a:lnTo>
                    <a:pt x="183" y="264"/>
                  </a:lnTo>
                  <a:lnTo>
                    <a:pt x="183" y="263"/>
                  </a:lnTo>
                  <a:lnTo>
                    <a:pt x="183" y="260"/>
                  </a:lnTo>
                  <a:lnTo>
                    <a:pt x="184" y="258"/>
                  </a:lnTo>
                  <a:lnTo>
                    <a:pt x="184" y="257"/>
                  </a:lnTo>
                  <a:lnTo>
                    <a:pt x="184" y="257"/>
                  </a:lnTo>
                  <a:lnTo>
                    <a:pt x="183" y="256"/>
                  </a:lnTo>
                  <a:lnTo>
                    <a:pt x="183" y="255"/>
                  </a:lnTo>
                  <a:lnTo>
                    <a:pt x="179" y="255"/>
                  </a:lnTo>
                  <a:lnTo>
                    <a:pt x="178" y="255"/>
                  </a:lnTo>
                  <a:lnTo>
                    <a:pt x="177" y="256"/>
                  </a:lnTo>
                  <a:lnTo>
                    <a:pt x="174" y="260"/>
                  </a:lnTo>
                  <a:lnTo>
                    <a:pt x="173" y="260"/>
                  </a:lnTo>
                  <a:lnTo>
                    <a:pt x="173" y="261"/>
                  </a:lnTo>
                  <a:lnTo>
                    <a:pt x="172" y="262"/>
                  </a:lnTo>
                  <a:lnTo>
                    <a:pt x="172" y="263"/>
                  </a:lnTo>
                  <a:lnTo>
                    <a:pt x="172" y="264"/>
                  </a:lnTo>
                  <a:lnTo>
                    <a:pt x="172" y="265"/>
                  </a:lnTo>
                  <a:lnTo>
                    <a:pt x="171" y="266"/>
                  </a:lnTo>
                  <a:lnTo>
                    <a:pt x="169" y="267"/>
                  </a:lnTo>
                  <a:lnTo>
                    <a:pt x="163" y="274"/>
                  </a:lnTo>
                  <a:lnTo>
                    <a:pt x="162" y="276"/>
                  </a:lnTo>
                  <a:lnTo>
                    <a:pt x="161" y="276"/>
                  </a:lnTo>
                  <a:lnTo>
                    <a:pt x="161" y="276"/>
                  </a:lnTo>
                  <a:lnTo>
                    <a:pt x="159" y="274"/>
                  </a:lnTo>
                  <a:lnTo>
                    <a:pt x="159" y="274"/>
                  </a:lnTo>
                  <a:lnTo>
                    <a:pt x="157" y="274"/>
                  </a:lnTo>
                  <a:lnTo>
                    <a:pt x="156" y="273"/>
                  </a:lnTo>
                  <a:lnTo>
                    <a:pt x="156" y="273"/>
                  </a:lnTo>
                  <a:lnTo>
                    <a:pt x="156" y="272"/>
                  </a:lnTo>
                  <a:lnTo>
                    <a:pt x="156" y="271"/>
                  </a:lnTo>
                  <a:lnTo>
                    <a:pt x="156" y="271"/>
                  </a:lnTo>
                  <a:lnTo>
                    <a:pt x="157" y="270"/>
                  </a:lnTo>
                  <a:lnTo>
                    <a:pt x="157" y="270"/>
                  </a:lnTo>
                  <a:lnTo>
                    <a:pt x="158" y="269"/>
                  </a:lnTo>
                  <a:lnTo>
                    <a:pt x="159" y="268"/>
                  </a:lnTo>
                  <a:lnTo>
                    <a:pt x="158" y="268"/>
                  </a:lnTo>
                  <a:lnTo>
                    <a:pt x="156" y="267"/>
                  </a:lnTo>
                  <a:lnTo>
                    <a:pt x="156" y="266"/>
                  </a:lnTo>
                  <a:lnTo>
                    <a:pt x="156" y="266"/>
                  </a:lnTo>
                  <a:lnTo>
                    <a:pt x="156" y="266"/>
                  </a:lnTo>
                  <a:lnTo>
                    <a:pt x="155" y="264"/>
                  </a:lnTo>
                  <a:lnTo>
                    <a:pt x="155" y="264"/>
                  </a:lnTo>
                  <a:lnTo>
                    <a:pt x="155" y="263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7" y="260"/>
                  </a:lnTo>
                  <a:lnTo>
                    <a:pt x="157" y="259"/>
                  </a:lnTo>
                  <a:lnTo>
                    <a:pt x="157" y="258"/>
                  </a:lnTo>
                  <a:lnTo>
                    <a:pt x="157" y="257"/>
                  </a:lnTo>
                  <a:lnTo>
                    <a:pt x="156" y="256"/>
                  </a:lnTo>
                  <a:lnTo>
                    <a:pt x="151" y="253"/>
                  </a:lnTo>
                  <a:lnTo>
                    <a:pt x="151" y="253"/>
                  </a:lnTo>
                  <a:lnTo>
                    <a:pt x="150" y="253"/>
                  </a:lnTo>
                  <a:lnTo>
                    <a:pt x="150" y="252"/>
                  </a:lnTo>
                  <a:lnTo>
                    <a:pt x="150" y="252"/>
                  </a:lnTo>
                  <a:lnTo>
                    <a:pt x="150" y="250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9" y="246"/>
                  </a:lnTo>
                  <a:lnTo>
                    <a:pt x="149" y="246"/>
                  </a:lnTo>
                  <a:lnTo>
                    <a:pt x="147" y="246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5" y="245"/>
                  </a:lnTo>
                  <a:lnTo>
                    <a:pt x="143" y="245"/>
                  </a:lnTo>
                  <a:lnTo>
                    <a:pt x="143" y="245"/>
                  </a:lnTo>
                  <a:lnTo>
                    <a:pt x="142" y="245"/>
                  </a:lnTo>
                  <a:lnTo>
                    <a:pt x="142" y="244"/>
                  </a:lnTo>
                  <a:lnTo>
                    <a:pt x="141" y="242"/>
                  </a:lnTo>
                  <a:lnTo>
                    <a:pt x="140" y="241"/>
                  </a:lnTo>
                  <a:lnTo>
                    <a:pt x="140" y="241"/>
                  </a:lnTo>
                  <a:lnTo>
                    <a:pt x="139" y="241"/>
                  </a:lnTo>
                  <a:lnTo>
                    <a:pt x="138" y="241"/>
                  </a:lnTo>
                  <a:lnTo>
                    <a:pt x="136" y="241"/>
                  </a:lnTo>
                  <a:lnTo>
                    <a:pt x="135" y="241"/>
                  </a:lnTo>
                  <a:lnTo>
                    <a:pt x="135" y="241"/>
                  </a:lnTo>
                  <a:lnTo>
                    <a:pt x="134" y="240"/>
                  </a:lnTo>
                  <a:lnTo>
                    <a:pt x="129" y="235"/>
                  </a:lnTo>
                  <a:lnTo>
                    <a:pt x="125" y="232"/>
                  </a:lnTo>
                  <a:lnTo>
                    <a:pt x="122" y="229"/>
                  </a:lnTo>
                  <a:lnTo>
                    <a:pt x="122" y="229"/>
                  </a:lnTo>
                  <a:lnTo>
                    <a:pt x="121" y="228"/>
                  </a:lnTo>
                  <a:lnTo>
                    <a:pt x="119" y="227"/>
                  </a:lnTo>
                  <a:lnTo>
                    <a:pt x="118" y="231"/>
                  </a:lnTo>
                  <a:lnTo>
                    <a:pt x="117" y="232"/>
                  </a:lnTo>
                  <a:lnTo>
                    <a:pt x="117" y="232"/>
                  </a:lnTo>
                  <a:lnTo>
                    <a:pt x="115" y="236"/>
                  </a:lnTo>
                  <a:lnTo>
                    <a:pt x="116" y="236"/>
                  </a:lnTo>
                  <a:lnTo>
                    <a:pt x="116" y="237"/>
                  </a:lnTo>
                  <a:lnTo>
                    <a:pt x="113" y="237"/>
                  </a:lnTo>
                  <a:lnTo>
                    <a:pt x="111" y="236"/>
                  </a:lnTo>
                  <a:lnTo>
                    <a:pt x="110" y="235"/>
                  </a:lnTo>
                  <a:lnTo>
                    <a:pt x="110" y="234"/>
                  </a:lnTo>
                  <a:lnTo>
                    <a:pt x="109" y="233"/>
                  </a:lnTo>
                  <a:lnTo>
                    <a:pt x="108" y="233"/>
                  </a:lnTo>
                  <a:lnTo>
                    <a:pt x="107" y="233"/>
                  </a:lnTo>
                  <a:lnTo>
                    <a:pt x="105" y="232"/>
                  </a:lnTo>
                  <a:lnTo>
                    <a:pt x="105" y="232"/>
                  </a:lnTo>
                  <a:lnTo>
                    <a:pt x="103" y="231"/>
                  </a:lnTo>
                  <a:lnTo>
                    <a:pt x="102" y="231"/>
                  </a:lnTo>
                  <a:lnTo>
                    <a:pt x="101" y="230"/>
                  </a:lnTo>
                  <a:lnTo>
                    <a:pt x="101" y="230"/>
                  </a:lnTo>
                  <a:lnTo>
                    <a:pt x="100" y="230"/>
                  </a:lnTo>
                  <a:lnTo>
                    <a:pt x="99" y="229"/>
                  </a:lnTo>
                  <a:lnTo>
                    <a:pt x="98" y="229"/>
                  </a:lnTo>
                  <a:lnTo>
                    <a:pt x="98" y="229"/>
                  </a:lnTo>
                  <a:lnTo>
                    <a:pt x="97" y="228"/>
                  </a:lnTo>
                  <a:lnTo>
                    <a:pt x="97" y="227"/>
                  </a:lnTo>
                  <a:lnTo>
                    <a:pt x="96" y="226"/>
                  </a:lnTo>
                  <a:lnTo>
                    <a:pt x="96" y="225"/>
                  </a:lnTo>
                  <a:lnTo>
                    <a:pt x="96" y="225"/>
                  </a:lnTo>
                  <a:lnTo>
                    <a:pt x="96" y="224"/>
                  </a:lnTo>
                  <a:lnTo>
                    <a:pt x="97" y="223"/>
                  </a:lnTo>
                  <a:lnTo>
                    <a:pt x="97" y="222"/>
                  </a:lnTo>
                  <a:lnTo>
                    <a:pt x="100" y="220"/>
                  </a:lnTo>
                  <a:lnTo>
                    <a:pt x="100" y="220"/>
                  </a:lnTo>
                  <a:lnTo>
                    <a:pt x="100" y="219"/>
                  </a:lnTo>
                  <a:lnTo>
                    <a:pt x="100" y="219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6"/>
                  </a:lnTo>
                  <a:lnTo>
                    <a:pt x="102" y="218"/>
                  </a:lnTo>
                  <a:lnTo>
                    <a:pt x="105" y="218"/>
                  </a:lnTo>
                  <a:lnTo>
                    <a:pt x="105" y="218"/>
                  </a:lnTo>
                  <a:lnTo>
                    <a:pt x="105" y="218"/>
                  </a:lnTo>
                  <a:lnTo>
                    <a:pt x="107" y="217"/>
                  </a:lnTo>
                  <a:lnTo>
                    <a:pt x="107" y="216"/>
                  </a:lnTo>
                  <a:lnTo>
                    <a:pt x="107" y="215"/>
                  </a:lnTo>
                  <a:lnTo>
                    <a:pt x="107" y="213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07" y="210"/>
                  </a:lnTo>
                  <a:lnTo>
                    <a:pt x="105" y="208"/>
                  </a:lnTo>
                  <a:lnTo>
                    <a:pt x="104" y="206"/>
                  </a:lnTo>
                  <a:lnTo>
                    <a:pt x="103" y="204"/>
                  </a:lnTo>
                  <a:lnTo>
                    <a:pt x="100" y="195"/>
                  </a:lnTo>
                  <a:lnTo>
                    <a:pt x="100" y="192"/>
                  </a:lnTo>
                  <a:lnTo>
                    <a:pt x="96" y="186"/>
                  </a:lnTo>
                  <a:lnTo>
                    <a:pt x="96" y="186"/>
                  </a:lnTo>
                  <a:lnTo>
                    <a:pt x="95" y="183"/>
                  </a:lnTo>
                  <a:lnTo>
                    <a:pt x="95" y="182"/>
                  </a:lnTo>
                  <a:lnTo>
                    <a:pt x="95" y="182"/>
                  </a:lnTo>
                  <a:lnTo>
                    <a:pt x="95" y="181"/>
                  </a:lnTo>
                  <a:lnTo>
                    <a:pt x="95" y="180"/>
                  </a:lnTo>
                  <a:lnTo>
                    <a:pt x="96" y="179"/>
                  </a:lnTo>
                  <a:lnTo>
                    <a:pt x="97" y="178"/>
                  </a:lnTo>
                  <a:lnTo>
                    <a:pt x="98" y="177"/>
                  </a:lnTo>
                  <a:lnTo>
                    <a:pt x="98" y="177"/>
                  </a:lnTo>
                  <a:lnTo>
                    <a:pt x="97" y="175"/>
                  </a:lnTo>
                  <a:lnTo>
                    <a:pt x="97" y="174"/>
                  </a:lnTo>
                  <a:lnTo>
                    <a:pt x="97" y="173"/>
                  </a:lnTo>
                  <a:lnTo>
                    <a:pt x="96" y="173"/>
                  </a:lnTo>
                  <a:lnTo>
                    <a:pt x="96" y="172"/>
                  </a:lnTo>
                  <a:lnTo>
                    <a:pt x="95" y="171"/>
                  </a:lnTo>
                  <a:lnTo>
                    <a:pt x="93" y="170"/>
                  </a:lnTo>
                  <a:lnTo>
                    <a:pt x="92" y="170"/>
                  </a:lnTo>
                  <a:lnTo>
                    <a:pt x="91" y="170"/>
                  </a:lnTo>
                  <a:lnTo>
                    <a:pt x="91" y="170"/>
                  </a:lnTo>
                  <a:lnTo>
                    <a:pt x="91" y="169"/>
                  </a:lnTo>
                  <a:lnTo>
                    <a:pt x="89" y="164"/>
                  </a:lnTo>
                  <a:lnTo>
                    <a:pt x="87" y="162"/>
                  </a:lnTo>
                  <a:lnTo>
                    <a:pt x="87" y="161"/>
                  </a:lnTo>
                  <a:lnTo>
                    <a:pt x="87" y="160"/>
                  </a:lnTo>
                  <a:lnTo>
                    <a:pt x="86" y="158"/>
                  </a:lnTo>
                  <a:lnTo>
                    <a:pt x="86" y="157"/>
                  </a:lnTo>
                  <a:lnTo>
                    <a:pt x="86" y="156"/>
                  </a:lnTo>
                  <a:lnTo>
                    <a:pt x="84" y="155"/>
                  </a:lnTo>
                  <a:lnTo>
                    <a:pt x="84" y="155"/>
                  </a:lnTo>
                  <a:lnTo>
                    <a:pt x="83" y="154"/>
                  </a:lnTo>
                  <a:lnTo>
                    <a:pt x="83" y="153"/>
                  </a:lnTo>
                  <a:lnTo>
                    <a:pt x="84" y="150"/>
                  </a:lnTo>
                  <a:lnTo>
                    <a:pt x="84" y="149"/>
                  </a:lnTo>
                  <a:lnTo>
                    <a:pt x="84" y="148"/>
                  </a:lnTo>
                  <a:lnTo>
                    <a:pt x="84" y="147"/>
                  </a:lnTo>
                  <a:lnTo>
                    <a:pt x="84" y="145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82" y="143"/>
                  </a:lnTo>
                  <a:lnTo>
                    <a:pt x="82" y="143"/>
                  </a:lnTo>
                  <a:lnTo>
                    <a:pt x="81" y="143"/>
                  </a:lnTo>
                  <a:lnTo>
                    <a:pt x="79" y="145"/>
                  </a:lnTo>
                  <a:lnTo>
                    <a:pt x="79" y="146"/>
                  </a:lnTo>
                  <a:lnTo>
                    <a:pt x="77" y="147"/>
                  </a:lnTo>
                  <a:lnTo>
                    <a:pt x="74" y="150"/>
                  </a:lnTo>
                  <a:lnTo>
                    <a:pt x="66" y="155"/>
                  </a:lnTo>
                  <a:lnTo>
                    <a:pt x="62" y="158"/>
                  </a:lnTo>
                  <a:lnTo>
                    <a:pt x="61" y="159"/>
                  </a:lnTo>
                  <a:lnTo>
                    <a:pt x="60" y="159"/>
                  </a:lnTo>
                  <a:lnTo>
                    <a:pt x="56" y="160"/>
                  </a:lnTo>
                  <a:lnTo>
                    <a:pt x="55" y="161"/>
                  </a:lnTo>
                  <a:lnTo>
                    <a:pt x="54" y="162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41" y="169"/>
                  </a:lnTo>
                  <a:lnTo>
                    <a:pt x="38" y="170"/>
                  </a:lnTo>
                  <a:lnTo>
                    <a:pt x="37" y="170"/>
                  </a:lnTo>
                  <a:lnTo>
                    <a:pt x="35" y="169"/>
                  </a:lnTo>
                  <a:lnTo>
                    <a:pt x="34" y="166"/>
                  </a:lnTo>
                  <a:lnTo>
                    <a:pt x="36" y="157"/>
                  </a:lnTo>
                  <a:lnTo>
                    <a:pt x="36" y="154"/>
                  </a:lnTo>
                  <a:lnTo>
                    <a:pt x="36" y="152"/>
                  </a:lnTo>
                  <a:lnTo>
                    <a:pt x="36" y="151"/>
                  </a:lnTo>
                  <a:lnTo>
                    <a:pt x="35" y="150"/>
                  </a:lnTo>
                  <a:lnTo>
                    <a:pt x="34" y="149"/>
                  </a:lnTo>
                  <a:lnTo>
                    <a:pt x="33" y="148"/>
                  </a:lnTo>
                  <a:lnTo>
                    <a:pt x="24" y="136"/>
                  </a:lnTo>
                  <a:lnTo>
                    <a:pt x="23" y="135"/>
                  </a:lnTo>
                  <a:lnTo>
                    <a:pt x="23" y="130"/>
                  </a:lnTo>
                  <a:lnTo>
                    <a:pt x="22" y="129"/>
                  </a:lnTo>
                  <a:lnTo>
                    <a:pt x="22" y="128"/>
                  </a:lnTo>
                  <a:lnTo>
                    <a:pt x="22" y="128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22" y="122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2" y="115"/>
                  </a:lnTo>
                  <a:lnTo>
                    <a:pt x="22" y="115"/>
                  </a:lnTo>
                  <a:lnTo>
                    <a:pt x="22" y="114"/>
                  </a:lnTo>
                  <a:lnTo>
                    <a:pt x="22" y="111"/>
                  </a:lnTo>
                  <a:lnTo>
                    <a:pt x="20" y="103"/>
                  </a:lnTo>
                  <a:lnTo>
                    <a:pt x="20" y="99"/>
                  </a:lnTo>
                  <a:lnTo>
                    <a:pt x="20" y="98"/>
                  </a:lnTo>
                  <a:lnTo>
                    <a:pt x="20" y="96"/>
                  </a:lnTo>
                  <a:lnTo>
                    <a:pt x="21" y="95"/>
                  </a:lnTo>
                  <a:lnTo>
                    <a:pt x="21" y="94"/>
                  </a:lnTo>
                  <a:lnTo>
                    <a:pt x="22" y="94"/>
                  </a:lnTo>
                  <a:lnTo>
                    <a:pt x="23" y="94"/>
                  </a:lnTo>
                  <a:lnTo>
                    <a:pt x="26" y="93"/>
                  </a:lnTo>
                  <a:lnTo>
                    <a:pt x="28" y="92"/>
                  </a:lnTo>
                  <a:lnTo>
                    <a:pt x="30" y="89"/>
                  </a:lnTo>
                  <a:lnTo>
                    <a:pt x="31" y="89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4"/>
                  </a:lnTo>
                  <a:lnTo>
                    <a:pt x="33" y="83"/>
                  </a:lnTo>
                  <a:lnTo>
                    <a:pt x="33" y="82"/>
                  </a:lnTo>
                  <a:lnTo>
                    <a:pt x="32" y="82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78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0" y="75"/>
                  </a:lnTo>
                  <a:lnTo>
                    <a:pt x="29" y="72"/>
                  </a:lnTo>
                  <a:lnTo>
                    <a:pt x="27" y="70"/>
                  </a:lnTo>
                  <a:lnTo>
                    <a:pt x="27" y="69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0" y="66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7" y="61"/>
                  </a:lnTo>
                  <a:lnTo>
                    <a:pt x="17" y="60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8" y="57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4"/>
                  </a:lnTo>
                  <a:lnTo>
                    <a:pt x="18" y="54"/>
                  </a:lnTo>
                  <a:lnTo>
                    <a:pt x="17" y="52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5" y="49"/>
                  </a:lnTo>
                  <a:lnTo>
                    <a:pt x="14" y="49"/>
                  </a:lnTo>
                  <a:lnTo>
                    <a:pt x="13" y="49"/>
                  </a:lnTo>
                  <a:lnTo>
                    <a:pt x="12" y="49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5" y="51"/>
                  </a:lnTo>
                  <a:lnTo>
                    <a:pt x="4" y="51"/>
                  </a:lnTo>
                  <a:lnTo>
                    <a:pt x="1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43"/>
                  </a:lnTo>
                  <a:lnTo>
                    <a:pt x="3" y="42"/>
                  </a:lnTo>
                  <a:lnTo>
                    <a:pt x="5" y="41"/>
                  </a:lnTo>
                  <a:lnTo>
                    <a:pt x="8" y="35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8" y="27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9" y="26"/>
                  </a:lnTo>
                  <a:lnTo>
                    <a:pt x="20" y="26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2" y="28"/>
                  </a:lnTo>
                  <a:lnTo>
                    <a:pt x="23" y="29"/>
                  </a:lnTo>
                  <a:lnTo>
                    <a:pt x="23" y="30"/>
                  </a:lnTo>
                  <a:lnTo>
                    <a:pt x="23" y="31"/>
                  </a:lnTo>
                  <a:lnTo>
                    <a:pt x="28" y="35"/>
                  </a:lnTo>
                  <a:lnTo>
                    <a:pt x="30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3" y="39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5" y="39"/>
                  </a:lnTo>
                  <a:lnTo>
                    <a:pt x="37" y="39"/>
                  </a:lnTo>
                  <a:lnTo>
                    <a:pt x="40" y="32"/>
                  </a:lnTo>
                  <a:lnTo>
                    <a:pt x="41" y="32"/>
                  </a:lnTo>
                  <a:lnTo>
                    <a:pt x="42" y="30"/>
                  </a:lnTo>
                  <a:lnTo>
                    <a:pt x="42" y="29"/>
                  </a:lnTo>
                  <a:lnTo>
                    <a:pt x="42" y="29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6" y="32"/>
                  </a:lnTo>
                  <a:lnTo>
                    <a:pt x="46" y="33"/>
                  </a:lnTo>
                  <a:lnTo>
                    <a:pt x="47" y="37"/>
                  </a:lnTo>
                  <a:lnTo>
                    <a:pt x="48" y="39"/>
                  </a:lnTo>
                  <a:lnTo>
                    <a:pt x="48" y="39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52" y="43"/>
                  </a:lnTo>
                  <a:lnTo>
                    <a:pt x="54" y="45"/>
                  </a:lnTo>
                  <a:lnTo>
                    <a:pt x="57" y="47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60" y="48"/>
                  </a:lnTo>
                  <a:lnTo>
                    <a:pt x="60" y="47"/>
                  </a:lnTo>
                  <a:lnTo>
                    <a:pt x="63" y="45"/>
                  </a:lnTo>
                  <a:lnTo>
                    <a:pt x="63" y="44"/>
                  </a:lnTo>
                  <a:lnTo>
                    <a:pt x="64" y="43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1"/>
                  </a:lnTo>
                  <a:lnTo>
                    <a:pt x="63" y="38"/>
                  </a:lnTo>
                  <a:lnTo>
                    <a:pt x="63" y="37"/>
                  </a:lnTo>
                  <a:lnTo>
                    <a:pt x="64" y="36"/>
                  </a:lnTo>
                  <a:lnTo>
                    <a:pt x="64" y="35"/>
                  </a:lnTo>
                  <a:lnTo>
                    <a:pt x="64" y="35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5" y="32"/>
                  </a:lnTo>
                  <a:lnTo>
                    <a:pt x="65" y="29"/>
                  </a:lnTo>
                  <a:lnTo>
                    <a:pt x="65" y="27"/>
                  </a:lnTo>
                  <a:lnTo>
                    <a:pt x="65" y="18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6" y="17"/>
                  </a:lnTo>
                  <a:lnTo>
                    <a:pt x="80" y="16"/>
                  </a:lnTo>
                  <a:lnTo>
                    <a:pt x="81" y="16"/>
                  </a:lnTo>
                  <a:lnTo>
                    <a:pt x="81" y="15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3"/>
                  </a:lnTo>
                  <a:lnTo>
                    <a:pt x="83" y="12"/>
                  </a:lnTo>
                  <a:lnTo>
                    <a:pt x="83" y="11"/>
                  </a:lnTo>
                  <a:lnTo>
                    <a:pt x="84" y="10"/>
                  </a:lnTo>
                  <a:lnTo>
                    <a:pt x="85" y="9"/>
                  </a:lnTo>
                  <a:lnTo>
                    <a:pt x="85" y="7"/>
                  </a:lnTo>
                  <a:lnTo>
                    <a:pt x="86" y="6"/>
                  </a:lnTo>
                  <a:lnTo>
                    <a:pt x="86" y="5"/>
                  </a:lnTo>
                  <a:lnTo>
                    <a:pt x="86" y="5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9" y="3"/>
                  </a:lnTo>
                  <a:lnTo>
                    <a:pt x="89" y="3"/>
                  </a:lnTo>
                  <a:lnTo>
                    <a:pt x="90" y="3"/>
                  </a:lnTo>
                  <a:lnTo>
                    <a:pt x="91" y="3"/>
                  </a:lnTo>
                  <a:lnTo>
                    <a:pt x="91" y="3"/>
                  </a:lnTo>
                  <a:lnTo>
                    <a:pt x="95" y="4"/>
                  </a:lnTo>
                  <a:lnTo>
                    <a:pt x="97" y="5"/>
                  </a:lnTo>
                  <a:lnTo>
                    <a:pt x="121" y="4"/>
                  </a:lnTo>
                  <a:lnTo>
                    <a:pt x="121" y="3"/>
                  </a:lnTo>
                  <a:lnTo>
                    <a:pt x="126" y="0"/>
                  </a:lnTo>
                  <a:lnTo>
                    <a:pt x="127" y="1"/>
                  </a:lnTo>
                  <a:lnTo>
                    <a:pt x="128" y="1"/>
                  </a:lnTo>
                  <a:lnTo>
                    <a:pt x="128" y="2"/>
                  </a:lnTo>
                  <a:lnTo>
                    <a:pt x="128" y="2"/>
                  </a:lnTo>
                  <a:lnTo>
                    <a:pt x="128" y="3"/>
                  </a:lnTo>
                  <a:lnTo>
                    <a:pt x="129" y="2"/>
                  </a:lnTo>
                  <a:lnTo>
                    <a:pt x="129" y="1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2"/>
                  </a:lnTo>
                  <a:lnTo>
                    <a:pt x="131" y="3"/>
                  </a:lnTo>
                  <a:lnTo>
                    <a:pt x="131" y="4"/>
                  </a:lnTo>
                  <a:lnTo>
                    <a:pt x="131" y="4"/>
                  </a:lnTo>
                  <a:lnTo>
                    <a:pt x="132" y="6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32" y="10"/>
                  </a:lnTo>
                  <a:lnTo>
                    <a:pt x="132" y="11"/>
                  </a:lnTo>
                  <a:lnTo>
                    <a:pt x="133" y="11"/>
                  </a:lnTo>
                  <a:lnTo>
                    <a:pt x="133" y="11"/>
                  </a:lnTo>
                  <a:lnTo>
                    <a:pt x="133" y="11"/>
                  </a:lnTo>
                  <a:lnTo>
                    <a:pt x="133" y="12"/>
                  </a:lnTo>
                  <a:lnTo>
                    <a:pt x="133" y="12"/>
                  </a:lnTo>
                  <a:lnTo>
                    <a:pt x="133" y="13"/>
                  </a:lnTo>
                  <a:lnTo>
                    <a:pt x="134" y="14"/>
                  </a:lnTo>
                  <a:lnTo>
                    <a:pt x="134" y="15"/>
                  </a:lnTo>
                  <a:lnTo>
                    <a:pt x="134" y="16"/>
                  </a:lnTo>
                  <a:lnTo>
                    <a:pt x="134" y="17"/>
                  </a:lnTo>
                  <a:lnTo>
                    <a:pt x="134" y="18"/>
                  </a:lnTo>
                  <a:lnTo>
                    <a:pt x="135" y="20"/>
                  </a:lnTo>
                  <a:lnTo>
                    <a:pt x="135" y="21"/>
                  </a:lnTo>
                  <a:lnTo>
                    <a:pt x="135" y="21"/>
                  </a:lnTo>
                  <a:lnTo>
                    <a:pt x="136" y="22"/>
                  </a:lnTo>
                  <a:lnTo>
                    <a:pt x="136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4" y="23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4" y="25"/>
                  </a:lnTo>
                  <a:lnTo>
                    <a:pt x="133" y="26"/>
                  </a:lnTo>
                  <a:lnTo>
                    <a:pt x="133" y="26"/>
                  </a:lnTo>
                  <a:lnTo>
                    <a:pt x="132" y="27"/>
                  </a:lnTo>
                  <a:lnTo>
                    <a:pt x="132" y="28"/>
                  </a:lnTo>
                  <a:lnTo>
                    <a:pt x="132" y="30"/>
                  </a:lnTo>
                  <a:lnTo>
                    <a:pt x="133" y="30"/>
                  </a:lnTo>
                  <a:lnTo>
                    <a:pt x="134" y="32"/>
                  </a:lnTo>
                  <a:lnTo>
                    <a:pt x="136" y="33"/>
                  </a:lnTo>
                  <a:lnTo>
                    <a:pt x="137" y="35"/>
                  </a:lnTo>
                  <a:lnTo>
                    <a:pt x="137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6" y="39"/>
                  </a:lnTo>
                  <a:lnTo>
                    <a:pt x="136" y="39"/>
                  </a:lnTo>
                  <a:lnTo>
                    <a:pt x="137" y="40"/>
                  </a:lnTo>
                  <a:lnTo>
                    <a:pt x="136" y="41"/>
                  </a:lnTo>
                  <a:lnTo>
                    <a:pt x="136" y="42"/>
                  </a:lnTo>
                  <a:lnTo>
                    <a:pt x="135" y="42"/>
                  </a:lnTo>
                  <a:lnTo>
                    <a:pt x="135" y="42"/>
                  </a:lnTo>
                  <a:lnTo>
                    <a:pt x="135" y="44"/>
                  </a:lnTo>
                  <a:lnTo>
                    <a:pt x="135" y="44"/>
                  </a:lnTo>
                  <a:lnTo>
                    <a:pt x="137" y="45"/>
                  </a:lnTo>
                  <a:lnTo>
                    <a:pt x="138" y="45"/>
                  </a:lnTo>
                  <a:lnTo>
                    <a:pt x="138" y="46"/>
                  </a:lnTo>
                  <a:lnTo>
                    <a:pt x="137" y="46"/>
                  </a:lnTo>
                  <a:lnTo>
                    <a:pt x="136" y="46"/>
                  </a:lnTo>
                  <a:lnTo>
                    <a:pt x="139" y="47"/>
                  </a:lnTo>
                  <a:lnTo>
                    <a:pt x="140" y="48"/>
                  </a:lnTo>
                  <a:lnTo>
                    <a:pt x="140" y="49"/>
                  </a:lnTo>
                  <a:lnTo>
                    <a:pt x="141" y="50"/>
                  </a:lnTo>
                  <a:lnTo>
                    <a:pt x="141" y="52"/>
                  </a:lnTo>
                  <a:lnTo>
                    <a:pt x="142" y="52"/>
                  </a:lnTo>
                  <a:lnTo>
                    <a:pt x="142" y="52"/>
                  </a:lnTo>
                  <a:lnTo>
                    <a:pt x="143" y="52"/>
                  </a:lnTo>
                  <a:lnTo>
                    <a:pt x="142" y="53"/>
                  </a:lnTo>
                  <a:lnTo>
                    <a:pt x="142" y="54"/>
                  </a:lnTo>
                  <a:lnTo>
                    <a:pt x="142" y="55"/>
                  </a:lnTo>
                  <a:lnTo>
                    <a:pt x="143" y="55"/>
                  </a:lnTo>
                  <a:lnTo>
                    <a:pt x="145" y="55"/>
                  </a:lnTo>
                  <a:lnTo>
                    <a:pt x="146" y="54"/>
                  </a:lnTo>
                  <a:lnTo>
                    <a:pt x="147" y="54"/>
                  </a:lnTo>
                  <a:lnTo>
                    <a:pt x="147" y="56"/>
                  </a:lnTo>
                  <a:lnTo>
                    <a:pt x="147" y="57"/>
                  </a:lnTo>
                  <a:lnTo>
                    <a:pt x="149" y="58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49" y="60"/>
                  </a:lnTo>
                  <a:lnTo>
                    <a:pt x="149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4" y="62"/>
                  </a:lnTo>
                  <a:lnTo>
                    <a:pt x="155" y="63"/>
                  </a:lnTo>
                  <a:lnTo>
                    <a:pt x="154" y="64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4" y="66"/>
                  </a:lnTo>
                  <a:lnTo>
                    <a:pt x="154" y="66"/>
                  </a:lnTo>
                  <a:lnTo>
                    <a:pt x="154" y="66"/>
                  </a:lnTo>
                  <a:lnTo>
                    <a:pt x="154" y="67"/>
                  </a:lnTo>
                  <a:lnTo>
                    <a:pt x="155" y="68"/>
                  </a:lnTo>
                  <a:lnTo>
                    <a:pt x="156" y="69"/>
                  </a:lnTo>
                  <a:lnTo>
                    <a:pt x="156" y="69"/>
                  </a:lnTo>
                  <a:lnTo>
                    <a:pt x="157" y="69"/>
                  </a:lnTo>
                  <a:lnTo>
                    <a:pt x="158" y="68"/>
                  </a:lnTo>
                  <a:lnTo>
                    <a:pt x="160" y="68"/>
                  </a:lnTo>
                  <a:lnTo>
                    <a:pt x="161" y="69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5" y="73"/>
                  </a:lnTo>
                  <a:lnTo>
                    <a:pt x="166" y="73"/>
                  </a:lnTo>
                  <a:lnTo>
                    <a:pt x="166" y="72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9" y="70"/>
                  </a:lnTo>
                  <a:lnTo>
                    <a:pt x="169" y="70"/>
                  </a:lnTo>
                  <a:lnTo>
                    <a:pt x="172" y="69"/>
                  </a:lnTo>
                  <a:lnTo>
                    <a:pt x="175" y="69"/>
                  </a:lnTo>
                  <a:lnTo>
                    <a:pt x="176" y="69"/>
                  </a:lnTo>
                  <a:lnTo>
                    <a:pt x="176" y="68"/>
                  </a:lnTo>
                  <a:lnTo>
                    <a:pt x="177" y="68"/>
                  </a:lnTo>
                  <a:lnTo>
                    <a:pt x="178" y="68"/>
                  </a:lnTo>
                  <a:lnTo>
                    <a:pt x="178" y="69"/>
                  </a:lnTo>
                  <a:lnTo>
                    <a:pt x="178" y="69"/>
                  </a:lnTo>
                  <a:lnTo>
                    <a:pt x="179" y="69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3" y="70"/>
                  </a:lnTo>
                  <a:lnTo>
                    <a:pt x="183" y="70"/>
                  </a:lnTo>
                  <a:lnTo>
                    <a:pt x="183" y="69"/>
                  </a:lnTo>
                  <a:lnTo>
                    <a:pt x="184" y="68"/>
                  </a:lnTo>
                  <a:lnTo>
                    <a:pt x="183" y="68"/>
                  </a:lnTo>
                  <a:lnTo>
                    <a:pt x="183" y="67"/>
                  </a:lnTo>
                  <a:lnTo>
                    <a:pt x="183" y="66"/>
                  </a:lnTo>
                  <a:lnTo>
                    <a:pt x="183" y="66"/>
                  </a:lnTo>
                  <a:lnTo>
                    <a:pt x="184" y="66"/>
                  </a:lnTo>
                  <a:lnTo>
                    <a:pt x="184" y="64"/>
                  </a:lnTo>
                  <a:lnTo>
                    <a:pt x="185" y="63"/>
                  </a:lnTo>
                  <a:lnTo>
                    <a:pt x="185" y="63"/>
                  </a:lnTo>
                  <a:lnTo>
                    <a:pt x="186" y="63"/>
                  </a:lnTo>
                  <a:lnTo>
                    <a:pt x="187" y="63"/>
                  </a:lnTo>
                  <a:lnTo>
                    <a:pt x="187" y="64"/>
                  </a:lnTo>
                  <a:lnTo>
                    <a:pt x="187" y="65"/>
                  </a:lnTo>
                  <a:lnTo>
                    <a:pt x="188" y="66"/>
                  </a:lnTo>
                  <a:lnTo>
                    <a:pt x="190" y="66"/>
                  </a:lnTo>
                  <a:lnTo>
                    <a:pt x="192" y="66"/>
                  </a:lnTo>
                  <a:lnTo>
                    <a:pt x="193" y="66"/>
                  </a:lnTo>
                  <a:lnTo>
                    <a:pt x="193" y="66"/>
                  </a:lnTo>
                  <a:lnTo>
                    <a:pt x="193" y="66"/>
                  </a:lnTo>
                  <a:lnTo>
                    <a:pt x="193" y="68"/>
                  </a:lnTo>
                  <a:lnTo>
                    <a:pt x="193" y="69"/>
                  </a:lnTo>
                  <a:lnTo>
                    <a:pt x="193" y="70"/>
                  </a:lnTo>
                  <a:lnTo>
                    <a:pt x="194" y="71"/>
                  </a:lnTo>
                  <a:lnTo>
                    <a:pt x="195" y="72"/>
                  </a:lnTo>
                  <a:lnTo>
                    <a:pt x="196" y="72"/>
                  </a:lnTo>
                  <a:lnTo>
                    <a:pt x="196" y="73"/>
                  </a:lnTo>
                  <a:lnTo>
                    <a:pt x="196" y="74"/>
                  </a:lnTo>
                  <a:lnTo>
                    <a:pt x="196" y="74"/>
                  </a:lnTo>
                  <a:lnTo>
                    <a:pt x="196" y="74"/>
                  </a:lnTo>
                  <a:lnTo>
                    <a:pt x="197" y="73"/>
                  </a:lnTo>
                  <a:lnTo>
                    <a:pt x="204" y="73"/>
                  </a:lnTo>
                  <a:lnTo>
                    <a:pt x="204" y="73"/>
                  </a:lnTo>
                  <a:lnTo>
                    <a:pt x="206" y="73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8" y="73"/>
                  </a:lnTo>
                  <a:lnTo>
                    <a:pt x="208" y="73"/>
                  </a:lnTo>
                  <a:lnTo>
                    <a:pt x="208" y="73"/>
                  </a:lnTo>
                  <a:lnTo>
                    <a:pt x="208" y="72"/>
                  </a:lnTo>
                  <a:lnTo>
                    <a:pt x="209" y="72"/>
                  </a:lnTo>
                  <a:lnTo>
                    <a:pt x="211" y="73"/>
                  </a:lnTo>
                  <a:lnTo>
                    <a:pt x="212" y="73"/>
                  </a:lnTo>
                  <a:lnTo>
                    <a:pt x="213" y="73"/>
                  </a:lnTo>
                  <a:lnTo>
                    <a:pt x="214" y="72"/>
                  </a:lnTo>
                  <a:lnTo>
                    <a:pt x="215" y="68"/>
                  </a:lnTo>
                  <a:lnTo>
                    <a:pt x="215" y="67"/>
                  </a:lnTo>
                  <a:lnTo>
                    <a:pt x="217" y="66"/>
                  </a:lnTo>
                  <a:lnTo>
                    <a:pt x="218" y="66"/>
                  </a:lnTo>
                  <a:lnTo>
                    <a:pt x="219" y="67"/>
                  </a:lnTo>
                  <a:lnTo>
                    <a:pt x="220" y="68"/>
                  </a:lnTo>
                  <a:lnTo>
                    <a:pt x="222" y="67"/>
                  </a:lnTo>
                  <a:lnTo>
                    <a:pt x="225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29" y="65"/>
                  </a:lnTo>
                  <a:lnTo>
                    <a:pt x="230" y="65"/>
                  </a:lnTo>
                  <a:lnTo>
                    <a:pt x="231" y="65"/>
                  </a:lnTo>
                  <a:lnTo>
                    <a:pt x="231" y="65"/>
                  </a:lnTo>
                  <a:lnTo>
                    <a:pt x="231" y="66"/>
                  </a:lnTo>
                  <a:lnTo>
                    <a:pt x="231" y="67"/>
                  </a:lnTo>
                  <a:lnTo>
                    <a:pt x="231" y="68"/>
                  </a:lnTo>
                  <a:lnTo>
                    <a:pt x="231" y="69"/>
                  </a:lnTo>
                  <a:lnTo>
                    <a:pt x="231" y="70"/>
                  </a:lnTo>
                  <a:lnTo>
                    <a:pt x="232" y="71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5"/>
                  </a:lnTo>
                  <a:lnTo>
                    <a:pt x="231" y="76"/>
                  </a:lnTo>
                  <a:lnTo>
                    <a:pt x="231" y="77"/>
                  </a:lnTo>
                  <a:lnTo>
                    <a:pt x="231" y="78"/>
                  </a:lnTo>
                  <a:lnTo>
                    <a:pt x="232" y="79"/>
                  </a:lnTo>
                  <a:lnTo>
                    <a:pt x="232" y="80"/>
                  </a:lnTo>
                  <a:lnTo>
                    <a:pt x="232" y="80"/>
                  </a:lnTo>
                  <a:lnTo>
                    <a:pt x="233" y="81"/>
                  </a:lnTo>
                  <a:lnTo>
                    <a:pt x="236" y="84"/>
                  </a:lnTo>
                  <a:lnTo>
                    <a:pt x="236" y="84"/>
                  </a:lnTo>
                  <a:lnTo>
                    <a:pt x="237" y="86"/>
                  </a:lnTo>
                  <a:lnTo>
                    <a:pt x="239" y="87"/>
                  </a:lnTo>
                  <a:lnTo>
                    <a:pt x="243" y="89"/>
                  </a:lnTo>
                  <a:lnTo>
                    <a:pt x="244" y="89"/>
                  </a:lnTo>
                  <a:lnTo>
                    <a:pt x="246" y="90"/>
                  </a:lnTo>
                  <a:lnTo>
                    <a:pt x="256" y="94"/>
                  </a:lnTo>
                  <a:lnTo>
                    <a:pt x="257" y="94"/>
                  </a:lnTo>
                  <a:lnTo>
                    <a:pt x="258" y="94"/>
                  </a:lnTo>
                  <a:lnTo>
                    <a:pt x="259" y="94"/>
                  </a:lnTo>
                  <a:lnTo>
                    <a:pt x="260" y="94"/>
                  </a:lnTo>
                  <a:lnTo>
                    <a:pt x="260" y="94"/>
                  </a:lnTo>
                  <a:lnTo>
                    <a:pt x="261" y="94"/>
                  </a:lnTo>
                  <a:lnTo>
                    <a:pt x="262" y="93"/>
                  </a:lnTo>
                  <a:lnTo>
                    <a:pt x="264" y="92"/>
                  </a:lnTo>
                  <a:lnTo>
                    <a:pt x="264" y="92"/>
                  </a:lnTo>
                  <a:lnTo>
                    <a:pt x="264" y="91"/>
                  </a:lnTo>
                  <a:lnTo>
                    <a:pt x="265" y="91"/>
                  </a:lnTo>
                  <a:lnTo>
                    <a:pt x="266" y="91"/>
                  </a:lnTo>
                  <a:lnTo>
                    <a:pt x="267" y="91"/>
                  </a:lnTo>
                  <a:lnTo>
                    <a:pt x="267" y="91"/>
                  </a:lnTo>
                  <a:lnTo>
                    <a:pt x="267" y="90"/>
                  </a:lnTo>
                  <a:lnTo>
                    <a:pt x="269" y="88"/>
                  </a:lnTo>
                  <a:lnTo>
                    <a:pt x="270" y="88"/>
                  </a:lnTo>
                  <a:lnTo>
                    <a:pt x="271" y="87"/>
                  </a:lnTo>
                  <a:lnTo>
                    <a:pt x="272" y="87"/>
                  </a:lnTo>
                  <a:lnTo>
                    <a:pt x="273" y="87"/>
                  </a:lnTo>
                  <a:lnTo>
                    <a:pt x="274" y="87"/>
                  </a:lnTo>
                  <a:lnTo>
                    <a:pt x="275" y="87"/>
                  </a:lnTo>
                  <a:lnTo>
                    <a:pt x="280" y="86"/>
                  </a:lnTo>
                  <a:lnTo>
                    <a:pt x="280" y="86"/>
                  </a:lnTo>
                  <a:lnTo>
                    <a:pt x="283" y="87"/>
                  </a:lnTo>
                  <a:lnTo>
                    <a:pt x="284" y="87"/>
                  </a:lnTo>
                  <a:lnTo>
                    <a:pt x="286" y="89"/>
                  </a:lnTo>
                  <a:lnTo>
                    <a:pt x="287" y="90"/>
                  </a:lnTo>
                  <a:lnTo>
                    <a:pt x="288" y="91"/>
                  </a:lnTo>
                  <a:lnTo>
                    <a:pt x="291" y="92"/>
                  </a:lnTo>
                  <a:lnTo>
                    <a:pt x="291" y="93"/>
                  </a:lnTo>
                  <a:lnTo>
                    <a:pt x="292" y="93"/>
                  </a:lnTo>
                  <a:lnTo>
                    <a:pt x="293" y="94"/>
                  </a:lnTo>
                  <a:lnTo>
                    <a:pt x="294" y="94"/>
                  </a:lnTo>
                  <a:lnTo>
                    <a:pt x="294" y="94"/>
                  </a:lnTo>
                  <a:lnTo>
                    <a:pt x="295" y="94"/>
                  </a:lnTo>
                  <a:lnTo>
                    <a:pt x="295" y="94"/>
                  </a:lnTo>
                  <a:lnTo>
                    <a:pt x="296" y="94"/>
                  </a:lnTo>
                  <a:lnTo>
                    <a:pt x="297" y="94"/>
                  </a:lnTo>
                  <a:lnTo>
                    <a:pt x="299" y="94"/>
                  </a:lnTo>
                  <a:lnTo>
                    <a:pt x="300" y="94"/>
                  </a:lnTo>
                  <a:lnTo>
                    <a:pt x="302" y="94"/>
                  </a:lnTo>
                  <a:lnTo>
                    <a:pt x="302" y="95"/>
                  </a:lnTo>
                  <a:lnTo>
                    <a:pt x="302" y="95"/>
                  </a:lnTo>
                  <a:lnTo>
                    <a:pt x="303" y="96"/>
                  </a:lnTo>
                  <a:lnTo>
                    <a:pt x="304" y="100"/>
                  </a:lnTo>
                  <a:lnTo>
                    <a:pt x="304" y="101"/>
                  </a:lnTo>
                  <a:lnTo>
                    <a:pt x="307" y="105"/>
                  </a:lnTo>
                  <a:lnTo>
                    <a:pt x="308" y="107"/>
                  </a:lnTo>
                  <a:lnTo>
                    <a:pt x="309" y="108"/>
                  </a:lnTo>
                  <a:lnTo>
                    <a:pt x="309" y="109"/>
                  </a:lnTo>
                  <a:lnTo>
                    <a:pt x="309" y="111"/>
                  </a:lnTo>
                  <a:lnTo>
                    <a:pt x="309" y="112"/>
                  </a:lnTo>
                  <a:lnTo>
                    <a:pt x="309" y="114"/>
                  </a:lnTo>
                  <a:lnTo>
                    <a:pt x="309" y="115"/>
                  </a:lnTo>
                  <a:lnTo>
                    <a:pt x="309" y="115"/>
                  </a:lnTo>
                  <a:lnTo>
                    <a:pt x="306" y="115"/>
                  </a:lnTo>
                  <a:lnTo>
                    <a:pt x="306" y="115"/>
                  </a:lnTo>
                  <a:lnTo>
                    <a:pt x="305" y="116"/>
                  </a:lnTo>
                  <a:lnTo>
                    <a:pt x="305" y="117"/>
                  </a:lnTo>
                  <a:lnTo>
                    <a:pt x="304" y="117"/>
                  </a:lnTo>
                  <a:lnTo>
                    <a:pt x="304" y="119"/>
                  </a:lnTo>
                  <a:lnTo>
                    <a:pt x="303" y="120"/>
                  </a:lnTo>
                  <a:lnTo>
                    <a:pt x="303" y="121"/>
                  </a:lnTo>
                  <a:lnTo>
                    <a:pt x="304" y="121"/>
                  </a:lnTo>
                  <a:lnTo>
                    <a:pt x="304" y="122"/>
                  </a:lnTo>
                  <a:lnTo>
                    <a:pt x="305" y="124"/>
                  </a:lnTo>
                  <a:lnTo>
                    <a:pt x="307" y="128"/>
                  </a:lnTo>
                  <a:lnTo>
                    <a:pt x="307" y="128"/>
                  </a:lnTo>
                  <a:lnTo>
                    <a:pt x="307" y="129"/>
                  </a:lnTo>
                  <a:lnTo>
                    <a:pt x="307" y="131"/>
                  </a:lnTo>
                  <a:lnTo>
                    <a:pt x="307" y="135"/>
                  </a:lnTo>
                  <a:lnTo>
                    <a:pt x="307" y="135"/>
                  </a:lnTo>
                  <a:lnTo>
                    <a:pt x="307" y="136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8" y="139"/>
                  </a:lnTo>
                  <a:lnTo>
                    <a:pt x="309" y="139"/>
                  </a:lnTo>
                  <a:lnTo>
                    <a:pt x="310" y="138"/>
                  </a:lnTo>
                  <a:lnTo>
                    <a:pt x="311" y="137"/>
                  </a:lnTo>
                  <a:lnTo>
                    <a:pt x="311" y="135"/>
                  </a:lnTo>
                  <a:lnTo>
                    <a:pt x="312" y="135"/>
                  </a:lnTo>
                  <a:lnTo>
                    <a:pt x="313" y="134"/>
                  </a:lnTo>
                  <a:lnTo>
                    <a:pt x="313" y="134"/>
                  </a:lnTo>
                  <a:lnTo>
                    <a:pt x="314" y="134"/>
                  </a:lnTo>
                  <a:lnTo>
                    <a:pt x="315" y="133"/>
                  </a:lnTo>
                  <a:lnTo>
                    <a:pt x="316" y="134"/>
                  </a:lnTo>
                  <a:lnTo>
                    <a:pt x="316" y="134"/>
                  </a:lnTo>
                  <a:lnTo>
                    <a:pt x="316" y="134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8" y="136"/>
                  </a:lnTo>
                  <a:lnTo>
                    <a:pt x="318" y="136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2" y="136"/>
                  </a:lnTo>
                  <a:lnTo>
                    <a:pt x="323" y="135"/>
                  </a:lnTo>
                  <a:lnTo>
                    <a:pt x="324" y="135"/>
                  </a:lnTo>
                  <a:lnTo>
                    <a:pt x="325" y="135"/>
                  </a:lnTo>
                  <a:lnTo>
                    <a:pt x="326" y="135"/>
                  </a:lnTo>
                  <a:lnTo>
                    <a:pt x="328" y="135"/>
                  </a:lnTo>
                  <a:lnTo>
                    <a:pt x="330" y="136"/>
                  </a:lnTo>
                  <a:lnTo>
                    <a:pt x="331" y="137"/>
                  </a:lnTo>
                  <a:lnTo>
                    <a:pt x="333" y="138"/>
                  </a:lnTo>
                  <a:lnTo>
                    <a:pt x="334" y="138"/>
                  </a:lnTo>
                  <a:lnTo>
                    <a:pt x="336" y="140"/>
                  </a:lnTo>
                  <a:lnTo>
                    <a:pt x="337" y="140"/>
                  </a:lnTo>
                  <a:lnTo>
                    <a:pt x="337" y="142"/>
                  </a:lnTo>
                  <a:lnTo>
                    <a:pt x="337" y="142"/>
                  </a:lnTo>
                  <a:lnTo>
                    <a:pt x="338" y="142"/>
                  </a:lnTo>
                  <a:lnTo>
                    <a:pt x="338" y="143"/>
                  </a:lnTo>
                  <a:lnTo>
                    <a:pt x="337" y="143"/>
                  </a:lnTo>
                  <a:lnTo>
                    <a:pt x="336" y="143"/>
                  </a:lnTo>
                  <a:lnTo>
                    <a:pt x="336" y="143"/>
                  </a:lnTo>
                  <a:lnTo>
                    <a:pt x="335" y="144"/>
                  </a:lnTo>
                  <a:lnTo>
                    <a:pt x="334" y="145"/>
                  </a:lnTo>
                  <a:lnTo>
                    <a:pt x="334" y="145"/>
                  </a:lnTo>
                  <a:lnTo>
                    <a:pt x="334" y="146"/>
                  </a:lnTo>
                  <a:lnTo>
                    <a:pt x="334" y="148"/>
                  </a:lnTo>
                  <a:lnTo>
                    <a:pt x="334" y="149"/>
                  </a:lnTo>
                  <a:lnTo>
                    <a:pt x="334" y="149"/>
                  </a:lnTo>
                  <a:lnTo>
                    <a:pt x="334" y="150"/>
                  </a:lnTo>
                  <a:lnTo>
                    <a:pt x="333" y="152"/>
                  </a:lnTo>
                  <a:lnTo>
                    <a:pt x="333" y="153"/>
                  </a:lnTo>
                  <a:lnTo>
                    <a:pt x="333" y="154"/>
                  </a:lnTo>
                  <a:lnTo>
                    <a:pt x="334" y="155"/>
                  </a:lnTo>
                  <a:lnTo>
                    <a:pt x="335" y="156"/>
                  </a:lnTo>
                  <a:lnTo>
                    <a:pt x="336" y="156"/>
                  </a:lnTo>
                  <a:lnTo>
                    <a:pt x="337" y="159"/>
                  </a:lnTo>
                  <a:lnTo>
                    <a:pt x="340" y="163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40" y="165"/>
                  </a:lnTo>
                  <a:lnTo>
                    <a:pt x="339" y="167"/>
                  </a:lnTo>
                  <a:lnTo>
                    <a:pt x="339" y="168"/>
                  </a:lnTo>
                  <a:lnTo>
                    <a:pt x="339" y="169"/>
                  </a:lnTo>
                  <a:lnTo>
                    <a:pt x="343" y="171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3"/>
                  </a:lnTo>
                  <a:lnTo>
                    <a:pt x="345" y="173"/>
                  </a:lnTo>
                  <a:lnTo>
                    <a:pt x="346" y="173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6" y="175"/>
                  </a:lnTo>
                  <a:lnTo>
                    <a:pt x="347" y="179"/>
                  </a:lnTo>
                  <a:lnTo>
                    <a:pt x="350" y="180"/>
                  </a:lnTo>
                  <a:lnTo>
                    <a:pt x="353" y="182"/>
                  </a:lnTo>
                  <a:lnTo>
                    <a:pt x="362" y="178"/>
                  </a:lnTo>
                  <a:lnTo>
                    <a:pt x="364" y="177"/>
                  </a:lnTo>
                  <a:lnTo>
                    <a:pt x="365" y="177"/>
                  </a:lnTo>
                  <a:lnTo>
                    <a:pt x="365" y="177"/>
                  </a:lnTo>
                  <a:lnTo>
                    <a:pt x="365" y="176"/>
                  </a:lnTo>
                  <a:lnTo>
                    <a:pt x="365" y="175"/>
                  </a:lnTo>
                  <a:lnTo>
                    <a:pt x="365" y="174"/>
                  </a:lnTo>
                  <a:lnTo>
                    <a:pt x="365" y="169"/>
                  </a:lnTo>
                  <a:lnTo>
                    <a:pt x="365" y="166"/>
                  </a:lnTo>
                  <a:lnTo>
                    <a:pt x="365" y="166"/>
                  </a:lnTo>
                  <a:lnTo>
                    <a:pt x="365" y="165"/>
                  </a:lnTo>
                  <a:lnTo>
                    <a:pt x="365" y="164"/>
                  </a:lnTo>
                  <a:lnTo>
                    <a:pt x="365" y="163"/>
                  </a:lnTo>
                  <a:lnTo>
                    <a:pt x="365" y="162"/>
                  </a:lnTo>
                  <a:lnTo>
                    <a:pt x="365" y="160"/>
                  </a:lnTo>
                  <a:lnTo>
                    <a:pt x="365" y="159"/>
                  </a:lnTo>
                  <a:lnTo>
                    <a:pt x="365" y="157"/>
                  </a:lnTo>
                  <a:lnTo>
                    <a:pt x="365" y="157"/>
                  </a:lnTo>
                  <a:lnTo>
                    <a:pt x="365" y="157"/>
                  </a:lnTo>
                  <a:lnTo>
                    <a:pt x="367" y="158"/>
                  </a:lnTo>
                  <a:lnTo>
                    <a:pt x="367" y="159"/>
                  </a:lnTo>
                  <a:lnTo>
                    <a:pt x="369" y="159"/>
                  </a:lnTo>
                  <a:lnTo>
                    <a:pt x="370" y="159"/>
                  </a:lnTo>
                  <a:lnTo>
                    <a:pt x="371" y="157"/>
                  </a:lnTo>
                  <a:lnTo>
                    <a:pt x="371" y="156"/>
                  </a:lnTo>
                  <a:lnTo>
                    <a:pt x="372" y="154"/>
                  </a:lnTo>
                  <a:lnTo>
                    <a:pt x="372" y="152"/>
                  </a:lnTo>
                  <a:lnTo>
                    <a:pt x="373" y="151"/>
                  </a:lnTo>
                  <a:lnTo>
                    <a:pt x="374" y="150"/>
                  </a:lnTo>
                  <a:lnTo>
                    <a:pt x="377" y="149"/>
                  </a:lnTo>
                  <a:lnTo>
                    <a:pt x="380" y="147"/>
                  </a:lnTo>
                  <a:lnTo>
                    <a:pt x="383" y="146"/>
                  </a:lnTo>
                  <a:lnTo>
                    <a:pt x="383" y="146"/>
                  </a:lnTo>
                  <a:lnTo>
                    <a:pt x="385" y="148"/>
                  </a:lnTo>
                  <a:lnTo>
                    <a:pt x="385" y="150"/>
                  </a:lnTo>
                  <a:lnTo>
                    <a:pt x="386" y="150"/>
                  </a:lnTo>
                  <a:lnTo>
                    <a:pt x="386" y="152"/>
                  </a:lnTo>
                  <a:lnTo>
                    <a:pt x="387" y="154"/>
                  </a:lnTo>
                  <a:lnTo>
                    <a:pt x="388" y="158"/>
                  </a:lnTo>
                  <a:lnTo>
                    <a:pt x="388" y="161"/>
                  </a:lnTo>
                  <a:lnTo>
                    <a:pt x="386" y="169"/>
                  </a:lnTo>
                  <a:lnTo>
                    <a:pt x="386" y="170"/>
                  </a:lnTo>
                  <a:lnTo>
                    <a:pt x="387" y="172"/>
                  </a:lnTo>
                  <a:lnTo>
                    <a:pt x="387" y="174"/>
                  </a:lnTo>
                  <a:lnTo>
                    <a:pt x="388" y="175"/>
                  </a:lnTo>
                  <a:lnTo>
                    <a:pt x="388" y="175"/>
                  </a:lnTo>
                  <a:lnTo>
                    <a:pt x="389" y="176"/>
                  </a:lnTo>
                  <a:lnTo>
                    <a:pt x="392" y="178"/>
                  </a:lnTo>
                  <a:lnTo>
                    <a:pt x="392" y="178"/>
                  </a:lnTo>
                  <a:lnTo>
                    <a:pt x="392" y="180"/>
                  </a:lnTo>
                  <a:lnTo>
                    <a:pt x="392" y="180"/>
                  </a:lnTo>
                  <a:lnTo>
                    <a:pt x="392" y="183"/>
                  </a:lnTo>
                  <a:lnTo>
                    <a:pt x="393" y="184"/>
                  </a:lnTo>
                  <a:lnTo>
                    <a:pt x="393" y="184"/>
                  </a:lnTo>
                  <a:lnTo>
                    <a:pt x="396" y="189"/>
                  </a:lnTo>
                  <a:lnTo>
                    <a:pt x="398" y="193"/>
                  </a:lnTo>
                  <a:lnTo>
                    <a:pt x="399" y="194"/>
                  </a:lnTo>
                  <a:lnTo>
                    <a:pt x="401" y="196"/>
                  </a:lnTo>
                  <a:lnTo>
                    <a:pt x="401" y="196"/>
                  </a:lnTo>
                  <a:lnTo>
                    <a:pt x="402" y="197"/>
                  </a:lnTo>
                  <a:lnTo>
                    <a:pt x="403" y="198"/>
                  </a:lnTo>
                  <a:lnTo>
                    <a:pt x="403" y="199"/>
                  </a:lnTo>
                  <a:lnTo>
                    <a:pt x="405" y="202"/>
                  </a:lnTo>
                  <a:lnTo>
                    <a:pt x="405" y="203"/>
                  </a:lnTo>
                  <a:lnTo>
                    <a:pt x="406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6" y="209"/>
                  </a:lnTo>
                  <a:lnTo>
                    <a:pt x="406" y="210"/>
                  </a:lnTo>
                  <a:lnTo>
                    <a:pt x="406" y="211"/>
                  </a:lnTo>
                  <a:lnTo>
                    <a:pt x="409" y="213"/>
                  </a:lnTo>
                  <a:lnTo>
                    <a:pt x="409" y="214"/>
                  </a:lnTo>
                  <a:lnTo>
                    <a:pt x="409" y="215"/>
                  </a:lnTo>
                  <a:lnTo>
                    <a:pt x="411" y="218"/>
                  </a:lnTo>
                  <a:lnTo>
                    <a:pt x="411" y="218"/>
                  </a:lnTo>
                  <a:lnTo>
                    <a:pt x="411" y="220"/>
                  </a:lnTo>
                  <a:lnTo>
                    <a:pt x="412" y="220"/>
                  </a:lnTo>
                  <a:lnTo>
                    <a:pt x="413" y="221"/>
                  </a:lnTo>
                  <a:lnTo>
                    <a:pt x="413" y="221"/>
                  </a:lnTo>
                  <a:lnTo>
                    <a:pt x="413" y="221"/>
                  </a:lnTo>
                  <a:lnTo>
                    <a:pt x="416" y="221"/>
                  </a:lnTo>
                  <a:lnTo>
                    <a:pt x="416" y="221"/>
                  </a:lnTo>
                  <a:lnTo>
                    <a:pt x="417" y="221"/>
                  </a:lnTo>
                  <a:lnTo>
                    <a:pt x="418" y="222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2"/>
                  </a:lnTo>
                  <a:lnTo>
                    <a:pt x="420" y="222"/>
                  </a:lnTo>
                  <a:lnTo>
                    <a:pt x="428" y="218"/>
                  </a:lnTo>
                  <a:lnTo>
                    <a:pt x="431" y="218"/>
                  </a:lnTo>
                  <a:lnTo>
                    <a:pt x="432" y="217"/>
                  </a:lnTo>
                  <a:lnTo>
                    <a:pt x="433" y="217"/>
                  </a:lnTo>
                  <a:lnTo>
                    <a:pt x="433" y="216"/>
                  </a:lnTo>
                  <a:lnTo>
                    <a:pt x="432" y="215"/>
                  </a:lnTo>
                  <a:lnTo>
                    <a:pt x="432" y="214"/>
                  </a:lnTo>
                  <a:lnTo>
                    <a:pt x="432" y="213"/>
                  </a:lnTo>
                  <a:lnTo>
                    <a:pt x="432" y="211"/>
                  </a:lnTo>
                  <a:lnTo>
                    <a:pt x="431" y="211"/>
                  </a:lnTo>
                  <a:lnTo>
                    <a:pt x="432" y="210"/>
                  </a:lnTo>
                  <a:lnTo>
                    <a:pt x="432" y="209"/>
                  </a:lnTo>
                  <a:lnTo>
                    <a:pt x="432" y="208"/>
                  </a:lnTo>
                  <a:lnTo>
                    <a:pt x="431" y="206"/>
                  </a:lnTo>
                  <a:lnTo>
                    <a:pt x="432" y="205"/>
                  </a:lnTo>
                  <a:lnTo>
                    <a:pt x="432" y="204"/>
                  </a:lnTo>
                  <a:lnTo>
                    <a:pt x="432" y="204"/>
                  </a:lnTo>
                  <a:lnTo>
                    <a:pt x="433" y="204"/>
                  </a:lnTo>
                  <a:lnTo>
                    <a:pt x="434" y="203"/>
                  </a:lnTo>
                  <a:lnTo>
                    <a:pt x="435" y="202"/>
                  </a:lnTo>
                  <a:lnTo>
                    <a:pt x="436" y="201"/>
                  </a:lnTo>
                  <a:lnTo>
                    <a:pt x="439" y="201"/>
                  </a:lnTo>
                  <a:lnTo>
                    <a:pt x="440" y="201"/>
                  </a:lnTo>
                  <a:lnTo>
                    <a:pt x="442" y="198"/>
                  </a:lnTo>
                  <a:lnTo>
                    <a:pt x="446" y="197"/>
                  </a:lnTo>
                  <a:lnTo>
                    <a:pt x="449" y="196"/>
                  </a:lnTo>
                  <a:lnTo>
                    <a:pt x="462" y="196"/>
                  </a:lnTo>
                  <a:lnTo>
                    <a:pt x="463" y="196"/>
                  </a:lnTo>
                  <a:lnTo>
                    <a:pt x="463" y="195"/>
                  </a:lnTo>
                  <a:lnTo>
                    <a:pt x="464" y="195"/>
                  </a:lnTo>
                  <a:lnTo>
                    <a:pt x="464" y="194"/>
                  </a:lnTo>
                  <a:lnTo>
                    <a:pt x="464" y="193"/>
                  </a:lnTo>
                  <a:lnTo>
                    <a:pt x="464" y="192"/>
                  </a:lnTo>
                  <a:lnTo>
                    <a:pt x="464" y="190"/>
                  </a:lnTo>
                  <a:lnTo>
                    <a:pt x="465" y="189"/>
                  </a:lnTo>
                  <a:lnTo>
                    <a:pt x="465" y="189"/>
                  </a:lnTo>
                  <a:lnTo>
                    <a:pt x="465" y="188"/>
                  </a:lnTo>
                  <a:lnTo>
                    <a:pt x="466" y="187"/>
                  </a:lnTo>
                  <a:lnTo>
                    <a:pt x="469" y="185"/>
                  </a:lnTo>
                  <a:lnTo>
                    <a:pt x="469" y="185"/>
                  </a:lnTo>
                  <a:lnTo>
                    <a:pt x="471" y="184"/>
                  </a:lnTo>
                  <a:lnTo>
                    <a:pt x="472" y="184"/>
                  </a:lnTo>
                  <a:lnTo>
                    <a:pt x="473" y="185"/>
                  </a:lnTo>
                  <a:lnTo>
                    <a:pt x="476" y="187"/>
                  </a:lnTo>
                  <a:lnTo>
                    <a:pt x="476" y="188"/>
                  </a:lnTo>
                  <a:lnTo>
                    <a:pt x="476" y="189"/>
                  </a:lnTo>
                  <a:lnTo>
                    <a:pt x="477" y="190"/>
                  </a:lnTo>
                  <a:lnTo>
                    <a:pt x="477" y="195"/>
                  </a:lnTo>
                  <a:lnTo>
                    <a:pt x="477" y="196"/>
                  </a:lnTo>
                  <a:lnTo>
                    <a:pt x="477" y="197"/>
                  </a:lnTo>
                  <a:lnTo>
                    <a:pt x="478" y="197"/>
                  </a:lnTo>
                  <a:lnTo>
                    <a:pt x="478" y="197"/>
                  </a:lnTo>
                  <a:lnTo>
                    <a:pt x="479" y="197"/>
                  </a:lnTo>
                  <a:lnTo>
                    <a:pt x="481" y="198"/>
                  </a:lnTo>
                  <a:lnTo>
                    <a:pt x="482" y="198"/>
                  </a:lnTo>
                  <a:lnTo>
                    <a:pt x="482" y="198"/>
                  </a:lnTo>
                  <a:lnTo>
                    <a:pt x="483" y="197"/>
                  </a:lnTo>
                  <a:lnTo>
                    <a:pt x="483" y="197"/>
                  </a:lnTo>
                  <a:lnTo>
                    <a:pt x="484" y="195"/>
                  </a:lnTo>
                  <a:lnTo>
                    <a:pt x="486" y="193"/>
                  </a:lnTo>
                  <a:lnTo>
                    <a:pt x="488" y="191"/>
                  </a:lnTo>
                  <a:lnTo>
                    <a:pt x="488" y="191"/>
                  </a:lnTo>
                  <a:lnTo>
                    <a:pt x="490" y="190"/>
                  </a:lnTo>
                  <a:lnTo>
                    <a:pt x="491" y="190"/>
                  </a:lnTo>
                  <a:lnTo>
                    <a:pt x="491" y="190"/>
                  </a:lnTo>
                  <a:lnTo>
                    <a:pt x="492" y="189"/>
                  </a:lnTo>
                  <a:lnTo>
                    <a:pt x="492" y="189"/>
                  </a:lnTo>
                  <a:lnTo>
                    <a:pt x="494" y="184"/>
                  </a:lnTo>
                  <a:lnTo>
                    <a:pt x="494" y="183"/>
                  </a:lnTo>
                  <a:lnTo>
                    <a:pt x="495" y="182"/>
                  </a:lnTo>
                  <a:lnTo>
                    <a:pt x="495" y="182"/>
                  </a:lnTo>
                  <a:lnTo>
                    <a:pt x="495" y="182"/>
                  </a:lnTo>
                  <a:lnTo>
                    <a:pt x="496" y="183"/>
                  </a:lnTo>
                  <a:lnTo>
                    <a:pt x="496" y="184"/>
                  </a:lnTo>
                  <a:lnTo>
                    <a:pt x="496" y="184"/>
                  </a:lnTo>
                  <a:lnTo>
                    <a:pt x="496" y="186"/>
                  </a:lnTo>
                  <a:lnTo>
                    <a:pt x="495" y="190"/>
                  </a:lnTo>
                  <a:lnTo>
                    <a:pt x="495" y="190"/>
                  </a:lnTo>
                  <a:lnTo>
                    <a:pt x="495" y="191"/>
                  </a:lnTo>
                  <a:lnTo>
                    <a:pt x="495" y="192"/>
                  </a:lnTo>
                  <a:lnTo>
                    <a:pt x="496" y="193"/>
                  </a:lnTo>
                  <a:lnTo>
                    <a:pt x="496" y="194"/>
                  </a:lnTo>
                  <a:lnTo>
                    <a:pt x="497" y="196"/>
                  </a:lnTo>
                  <a:lnTo>
                    <a:pt x="497" y="197"/>
                  </a:lnTo>
                  <a:lnTo>
                    <a:pt x="497" y="197"/>
                  </a:lnTo>
                  <a:lnTo>
                    <a:pt x="497" y="198"/>
                  </a:lnTo>
                  <a:lnTo>
                    <a:pt x="497" y="199"/>
                  </a:lnTo>
                  <a:lnTo>
                    <a:pt x="497" y="201"/>
                  </a:lnTo>
                  <a:lnTo>
                    <a:pt x="497" y="202"/>
                  </a:lnTo>
                  <a:lnTo>
                    <a:pt x="497" y="203"/>
                  </a:lnTo>
                  <a:lnTo>
                    <a:pt x="498" y="204"/>
                  </a:lnTo>
                  <a:lnTo>
                    <a:pt x="499" y="205"/>
                  </a:lnTo>
                  <a:lnTo>
                    <a:pt x="500" y="206"/>
                  </a:lnTo>
                  <a:lnTo>
                    <a:pt x="500" y="206"/>
                  </a:lnTo>
                  <a:lnTo>
                    <a:pt x="500" y="207"/>
                  </a:lnTo>
                  <a:lnTo>
                    <a:pt x="498" y="210"/>
                  </a:lnTo>
                  <a:lnTo>
                    <a:pt x="498" y="211"/>
                  </a:lnTo>
                  <a:lnTo>
                    <a:pt x="498" y="211"/>
                  </a:lnTo>
                  <a:lnTo>
                    <a:pt x="499" y="211"/>
                  </a:lnTo>
                  <a:lnTo>
                    <a:pt x="500" y="212"/>
                  </a:lnTo>
                  <a:lnTo>
                    <a:pt x="510" y="215"/>
                  </a:lnTo>
                  <a:lnTo>
                    <a:pt x="511" y="217"/>
                  </a:lnTo>
                  <a:lnTo>
                    <a:pt x="511" y="217"/>
                  </a:lnTo>
                  <a:lnTo>
                    <a:pt x="512" y="218"/>
                  </a:lnTo>
                  <a:lnTo>
                    <a:pt x="515" y="219"/>
                  </a:lnTo>
                  <a:lnTo>
                    <a:pt x="516" y="220"/>
                  </a:lnTo>
                  <a:lnTo>
                    <a:pt x="518" y="222"/>
                  </a:lnTo>
                  <a:lnTo>
                    <a:pt x="519" y="222"/>
                  </a:lnTo>
                  <a:lnTo>
                    <a:pt x="522" y="225"/>
                  </a:lnTo>
                  <a:lnTo>
                    <a:pt x="522" y="225"/>
                  </a:lnTo>
                  <a:lnTo>
                    <a:pt x="523" y="226"/>
                  </a:lnTo>
                  <a:lnTo>
                    <a:pt x="523" y="227"/>
                  </a:lnTo>
                  <a:lnTo>
                    <a:pt x="524" y="228"/>
                  </a:lnTo>
                  <a:lnTo>
                    <a:pt x="524" y="229"/>
                  </a:lnTo>
                  <a:lnTo>
                    <a:pt x="525" y="230"/>
                  </a:lnTo>
                  <a:lnTo>
                    <a:pt x="525" y="231"/>
                  </a:lnTo>
                  <a:lnTo>
                    <a:pt x="525" y="231"/>
                  </a:lnTo>
                  <a:lnTo>
                    <a:pt x="525" y="231"/>
                  </a:lnTo>
                  <a:lnTo>
                    <a:pt x="527" y="230"/>
                  </a:lnTo>
                  <a:lnTo>
                    <a:pt x="528" y="230"/>
                  </a:lnTo>
                  <a:lnTo>
                    <a:pt x="528" y="229"/>
                  </a:lnTo>
                  <a:lnTo>
                    <a:pt x="533" y="225"/>
                  </a:lnTo>
                  <a:lnTo>
                    <a:pt x="533" y="225"/>
                  </a:lnTo>
                  <a:lnTo>
                    <a:pt x="534" y="225"/>
                  </a:lnTo>
                  <a:lnTo>
                    <a:pt x="535" y="225"/>
                  </a:lnTo>
                  <a:lnTo>
                    <a:pt x="539" y="230"/>
                  </a:lnTo>
                  <a:lnTo>
                    <a:pt x="539" y="231"/>
                  </a:lnTo>
                  <a:lnTo>
                    <a:pt x="540" y="231"/>
                  </a:lnTo>
                  <a:lnTo>
                    <a:pt x="540" y="231"/>
                  </a:lnTo>
                  <a:lnTo>
                    <a:pt x="542" y="231"/>
                  </a:lnTo>
                  <a:lnTo>
                    <a:pt x="546" y="229"/>
                  </a:lnTo>
                  <a:lnTo>
                    <a:pt x="546" y="228"/>
                  </a:lnTo>
                  <a:lnTo>
                    <a:pt x="547" y="228"/>
                  </a:lnTo>
                  <a:lnTo>
                    <a:pt x="547" y="228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4">
              <a:extLst>
                <a:ext uri="{FF2B5EF4-FFF2-40B4-BE49-F238E27FC236}">
                  <a16:creationId xmlns:a16="http://schemas.microsoft.com/office/drawing/2014/main" id="{99F0752B-4CB8-40E2-78DB-BA4E7D0E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0" y="987425"/>
              <a:ext cx="2616200" cy="2074863"/>
            </a:xfrm>
            <a:custGeom>
              <a:avLst/>
              <a:gdLst>
                <a:gd name="T0" fmla="*/ 1392 w 1648"/>
                <a:gd name="T1" fmla="*/ 86 h 1307"/>
                <a:gd name="T2" fmla="*/ 1461 w 1648"/>
                <a:gd name="T3" fmla="*/ 107 h 1307"/>
                <a:gd name="T4" fmla="*/ 1484 w 1648"/>
                <a:gd name="T5" fmla="*/ 188 h 1307"/>
                <a:gd name="T6" fmla="*/ 1556 w 1648"/>
                <a:gd name="T7" fmla="*/ 185 h 1307"/>
                <a:gd name="T8" fmla="*/ 1628 w 1648"/>
                <a:gd name="T9" fmla="*/ 192 h 1307"/>
                <a:gd name="T10" fmla="*/ 1639 w 1648"/>
                <a:gd name="T11" fmla="*/ 230 h 1307"/>
                <a:gd name="T12" fmla="*/ 1613 w 1648"/>
                <a:gd name="T13" fmla="*/ 284 h 1307"/>
                <a:gd name="T14" fmla="*/ 1599 w 1648"/>
                <a:gd name="T15" fmla="*/ 321 h 1307"/>
                <a:gd name="T16" fmla="*/ 1601 w 1648"/>
                <a:gd name="T17" fmla="*/ 374 h 1307"/>
                <a:gd name="T18" fmla="*/ 1561 w 1648"/>
                <a:gd name="T19" fmla="*/ 439 h 1307"/>
                <a:gd name="T20" fmla="*/ 1548 w 1648"/>
                <a:gd name="T21" fmla="*/ 439 h 1307"/>
                <a:gd name="T22" fmla="*/ 1488 w 1648"/>
                <a:gd name="T23" fmla="*/ 580 h 1307"/>
                <a:gd name="T24" fmla="*/ 1474 w 1648"/>
                <a:gd name="T25" fmla="*/ 599 h 1307"/>
                <a:gd name="T26" fmla="*/ 1446 w 1648"/>
                <a:gd name="T27" fmla="*/ 663 h 1307"/>
                <a:gd name="T28" fmla="*/ 1406 w 1648"/>
                <a:gd name="T29" fmla="*/ 653 h 1307"/>
                <a:gd name="T30" fmla="*/ 1424 w 1648"/>
                <a:gd name="T31" fmla="*/ 693 h 1307"/>
                <a:gd name="T32" fmla="*/ 1431 w 1648"/>
                <a:gd name="T33" fmla="*/ 789 h 1307"/>
                <a:gd name="T34" fmla="*/ 1495 w 1648"/>
                <a:gd name="T35" fmla="*/ 800 h 1307"/>
                <a:gd name="T36" fmla="*/ 1504 w 1648"/>
                <a:gd name="T37" fmla="*/ 856 h 1307"/>
                <a:gd name="T38" fmla="*/ 1468 w 1648"/>
                <a:gd name="T39" fmla="*/ 907 h 1307"/>
                <a:gd name="T40" fmla="*/ 1402 w 1648"/>
                <a:gd name="T41" fmla="*/ 929 h 1307"/>
                <a:gd name="T42" fmla="*/ 1329 w 1648"/>
                <a:gd name="T43" fmla="*/ 962 h 1307"/>
                <a:gd name="T44" fmla="*/ 1293 w 1648"/>
                <a:gd name="T45" fmla="*/ 952 h 1307"/>
                <a:gd name="T46" fmla="*/ 1260 w 1648"/>
                <a:gd name="T47" fmla="*/ 952 h 1307"/>
                <a:gd name="T48" fmla="*/ 1266 w 1648"/>
                <a:gd name="T49" fmla="*/ 1013 h 1307"/>
                <a:gd name="T50" fmla="*/ 1200 w 1648"/>
                <a:gd name="T51" fmla="*/ 991 h 1307"/>
                <a:gd name="T52" fmla="*/ 1196 w 1648"/>
                <a:gd name="T53" fmla="*/ 962 h 1307"/>
                <a:gd name="T54" fmla="*/ 1165 w 1648"/>
                <a:gd name="T55" fmla="*/ 923 h 1307"/>
                <a:gd name="T56" fmla="*/ 1125 w 1648"/>
                <a:gd name="T57" fmla="*/ 960 h 1307"/>
                <a:gd name="T58" fmla="*/ 1068 w 1648"/>
                <a:gd name="T59" fmla="*/ 970 h 1307"/>
                <a:gd name="T60" fmla="*/ 1012 w 1648"/>
                <a:gd name="T61" fmla="*/ 972 h 1307"/>
                <a:gd name="T62" fmla="*/ 958 w 1648"/>
                <a:gd name="T63" fmla="*/ 1007 h 1307"/>
                <a:gd name="T64" fmla="*/ 961 w 1648"/>
                <a:gd name="T65" fmla="*/ 1048 h 1307"/>
                <a:gd name="T66" fmla="*/ 918 w 1648"/>
                <a:gd name="T67" fmla="*/ 1087 h 1307"/>
                <a:gd name="T68" fmla="*/ 846 w 1648"/>
                <a:gd name="T69" fmla="*/ 1129 h 1307"/>
                <a:gd name="T70" fmla="*/ 795 w 1648"/>
                <a:gd name="T71" fmla="*/ 1152 h 1307"/>
                <a:gd name="T72" fmla="*/ 754 w 1648"/>
                <a:gd name="T73" fmla="*/ 1166 h 1307"/>
                <a:gd name="T74" fmla="*/ 706 w 1648"/>
                <a:gd name="T75" fmla="*/ 1205 h 1307"/>
                <a:gd name="T76" fmla="*/ 671 w 1648"/>
                <a:gd name="T77" fmla="*/ 1269 h 1307"/>
                <a:gd name="T78" fmla="*/ 584 w 1648"/>
                <a:gd name="T79" fmla="*/ 1267 h 1307"/>
                <a:gd name="T80" fmla="*/ 539 w 1648"/>
                <a:gd name="T81" fmla="*/ 1164 h 1307"/>
                <a:gd name="T82" fmla="*/ 494 w 1648"/>
                <a:gd name="T83" fmla="*/ 1235 h 1307"/>
                <a:gd name="T84" fmla="*/ 449 w 1648"/>
                <a:gd name="T85" fmla="*/ 1290 h 1307"/>
                <a:gd name="T86" fmla="*/ 358 w 1648"/>
                <a:gd name="T87" fmla="*/ 1233 h 1307"/>
                <a:gd name="T88" fmla="*/ 298 w 1648"/>
                <a:gd name="T89" fmla="*/ 1173 h 1307"/>
                <a:gd name="T90" fmla="*/ 229 w 1648"/>
                <a:gd name="T91" fmla="*/ 1189 h 1307"/>
                <a:gd name="T92" fmla="*/ 147 w 1648"/>
                <a:gd name="T93" fmla="*/ 1126 h 1307"/>
                <a:gd name="T94" fmla="*/ 60 w 1648"/>
                <a:gd name="T95" fmla="*/ 1046 h 1307"/>
                <a:gd name="T96" fmla="*/ 462 w 1648"/>
                <a:gd name="T97" fmla="*/ 984 h 1307"/>
                <a:gd name="T98" fmla="*/ 808 w 1648"/>
                <a:gd name="T99" fmla="*/ 854 h 1307"/>
                <a:gd name="T100" fmla="*/ 842 w 1648"/>
                <a:gd name="T101" fmla="*/ 723 h 1307"/>
                <a:gd name="T102" fmla="*/ 1053 w 1648"/>
                <a:gd name="T103" fmla="*/ 693 h 1307"/>
                <a:gd name="T104" fmla="*/ 1171 w 1648"/>
                <a:gd name="T105" fmla="*/ 606 h 1307"/>
                <a:gd name="T106" fmla="*/ 1281 w 1648"/>
                <a:gd name="T107" fmla="*/ 597 h 1307"/>
                <a:gd name="T108" fmla="*/ 1281 w 1648"/>
                <a:gd name="T109" fmla="*/ 546 h 1307"/>
                <a:gd name="T110" fmla="*/ 1134 w 1648"/>
                <a:gd name="T111" fmla="*/ 496 h 1307"/>
                <a:gd name="T112" fmla="*/ 1189 w 1648"/>
                <a:gd name="T113" fmla="*/ 342 h 1307"/>
                <a:gd name="T114" fmla="*/ 1265 w 1648"/>
                <a:gd name="T115" fmla="*/ 289 h 1307"/>
                <a:gd name="T116" fmla="*/ 1267 w 1648"/>
                <a:gd name="T117" fmla="*/ 249 h 1307"/>
                <a:gd name="T118" fmla="*/ 1296 w 1648"/>
                <a:gd name="T119" fmla="*/ 181 h 1307"/>
                <a:gd name="T120" fmla="*/ 1343 w 1648"/>
                <a:gd name="T121" fmla="*/ 119 h 1307"/>
                <a:gd name="T122" fmla="*/ 1323 w 1648"/>
                <a:gd name="T123" fmla="*/ 68 h 1307"/>
                <a:gd name="T124" fmla="*/ 1378 w 1648"/>
                <a:gd name="T125" fmla="*/ 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8" h="1307">
                  <a:moveTo>
                    <a:pt x="1383" y="1"/>
                  </a:moveTo>
                  <a:lnTo>
                    <a:pt x="1384" y="2"/>
                  </a:lnTo>
                  <a:lnTo>
                    <a:pt x="1385" y="3"/>
                  </a:lnTo>
                  <a:lnTo>
                    <a:pt x="1385" y="4"/>
                  </a:lnTo>
                  <a:lnTo>
                    <a:pt x="1388" y="5"/>
                  </a:lnTo>
                  <a:lnTo>
                    <a:pt x="1392" y="7"/>
                  </a:lnTo>
                  <a:lnTo>
                    <a:pt x="1394" y="8"/>
                  </a:lnTo>
                  <a:lnTo>
                    <a:pt x="1395" y="9"/>
                  </a:lnTo>
                  <a:lnTo>
                    <a:pt x="1396" y="10"/>
                  </a:lnTo>
                  <a:lnTo>
                    <a:pt x="1397" y="12"/>
                  </a:lnTo>
                  <a:lnTo>
                    <a:pt x="1397" y="12"/>
                  </a:lnTo>
                  <a:lnTo>
                    <a:pt x="1398" y="16"/>
                  </a:lnTo>
                  <a:lnTo>
                    <a:pt x="1398" y="18"/>
                  </a:lnTo>
                  <a:lnTo>
                    <a:pt x="1399" y="19"/>
                  </a:lnTo>
                  <a:lnTo>
                    <a:pt x="1399" y="19"/>
                  </a:lnTo>
                  <a:lnTo>
                    <a:pt x="1402" y="20"/>
                  </a:lnTo>
                  <a:lnTo>
                    <a:pt x="1402" y="20"/>
                  </a:lnTo>
                  <a:lnTo>
                    <a:pt x="1403" y="21"/>
                  </a:lnTo>
                  <a:lnTo>
                    <a:pt x="1403" y="22"/>
                  </a:lnTo>
                  <a:lnTo>
                    <a:pt x="1403" y="23"/>
                  </a:lnTo>
                  <a:lnTo>
                    <a:pt x="1404" y="24"/>
                  </a:lnTo>
                  <a:lnTo>
                    <a:pt x="1404" y="25"/>
                  </a:lnTo>
                  <a:lnTo>
                    <a:pt x="1404" y="26"/>
                  </a:lnTo>
                  <a:lnTo>
                    <a:pt x="1405" y="27"/>
                  </a:lnTo>
                  <a:lnTo>
                    <a:pt x="1405" y="28"/>
                  </a:lnTo>
                  <a:lnTo>
                    <a:pt x="1406" y="29"/>
                  </a:lnTo>
                  <a:lnTo>
                    <a:pt x="1405" y="30"/>
                  </a:lnTo>
                  <a:lnTo>
                    <a:pt x="1405" y="31"/>
                  </a:lnTo>
                  <a:lnTo>
                    <a:pt x="1404" y="32"/>
                  </a:lnTo>
                  <a:lnTo>
                    <a:pt x="1404" y="33"/>
                  </a:lnTo>
                  <a:lnTo>
                    <a:pt x="1402" y="34"/>
                  </a:lnTo>
                  <a:lnTo>
                    <a:pt x="1401" y="34"/>
                  </a:lnTo>
                  <a:lnTo>
                    <a:pt x="1401" y="35"/>
                  </a:lnTo>
                  <a:lnTo>
                    <a:pt x="1400" y="37"/>
                  </a:lnTo>
                  <a:lnTo>
                    <a:pt x="1399" y="39"/>
                  </a:lnTo>
                  <a:lnTo>
                    <a:pt x="1399" y="40"/>
                  </a:lnTo>
                  <a:lnTo>
                    <a:pt x="1388" y="53"/>
                  </a:lnTo>
                  <a:lnTo>
                    <a:pt x="1369" y="69"/>
                  </a:lnTo>
                  <a:lnTo>
                    <a:pt x="1369" y="69"/>
                  </a:lnTo>
                  <a:lnTo>
                    <a:pt x="1369" y="70"/>
                  </a:lnTo>
                  <a:lnTo>
                    <a:pt x="1369" y="71"/>
                  </a:lnTo>
                  <a:lnTo>
                    <a:pt x="1369" y="71"/>
                  </a:lnTo>
                  <a:lnTo>
                    <a:pt x="1370" y="71"/>
                  </a:lnTo>
                  <a:lnTo>
                    <a:pt x="1371" y="72"/>
                  </a:lnTo>
                  <a:lnTo>
                    <a:pt x="1378" y="75"/>
                  </a:lnTo>
                  <a:lnTo>
                    <a:pt x="1382" y="78"/>
                  </a:lnTo>
                  <a:lnTo>
                    <a:pt x="1383" y="80"/>
                  </a:lnTo>
                  <a:lnTo>
                    <a:pt x="1384" y="80"/>
                  </a:lnTo>
                  <a:lnTo>
                    <a:pt x="1386" y="82"/>
                  </a:lnTo>
                  <a:lnTo>
                    <a:pt x="1387" y="83"/>
                  </a:lnTo>
                  <a:lnTo>
                    <a:pt x="1392" y="86"/>
                  </a:lnTo>
                  <a:lnTo>
                    <a:pt x="1399" y="88"/>
                  </a:lnTo>
                  <a:lnTo>
                    <a:pt x="1399" y="89"/>
                  </a:lnTo>
                  <a:lnTo>
                    <a:pt x="1400" y="90"/>
                  </a:lnTo>
                  <a:lnTo>
                    <a:pt x="1401" y="91"/>
                  </a:lnTo>
                  <a:lnTo>
                    <a:pt x="1402" y="92"/>
                  </a:lnTo>
                  <a:lnTo>
                    <a:pt x="1404" y="95"/>
                  </a:lnTo>
                  <a:lnTo>
                    <a:pt x="1406" y="98"/>
                  </a:lnTo>
                  <a:lnTo>
                    <a:pt x="1406" y="99"/>
                  </a:lnTo>
                  <a:lnTo>
                    <a:pt x="1406" y="99"/>
                  </a:lnTo>
                  <a:lnTo>
                    <a:pt x="1407" y="100"/>
                  </a:lnTo>
                  <a:lnTo>
                    <a:pt x="1409" y="101"/>
                  </a:lnTo>
                  <a:lnTo>
                    <a:pt x="1412" y="101"/>
                  </a:lnTo>
                  <a:lnTo>
                    <a:pt x="1414" y="100"/>
                  </a:lnTo>
                  <a:lnTo>
                    <a:pt x="1416" y="99"/>
                  </a:lnTo>
                  <a:lnTo>
                    <a:pt x="1418" y="98"/>
                  </a:lnTo>
                  <a:lnTo>
                    <a:pt x="1418" y="98"/>
                  </a:lnTo>
                  <a:lnTo>
                    <a:pt x="1419" y="97"/>
                  </a:lnTo>
                  <a:lnTo>
                    <a:pt x="1422" y="91"/>
                  </a:lnTo>
                  <a:lnTo>
                    <a:pt x="1424" y="86"/>
                  </a:lnTo>
                  <a:lnTo>
                    <a:pt x="1424" y="86"/>
                  </a:lnTo>
                  <a:lnTo>
                    <a:pt x="1426" y="81"/>
                  </a:lnTo>
                  <a:lnTo>
                    <a:pt x="1427" y="80"/>
                  </a:lnTo>
                  <a:lnTo>
                    <a:pt x="1427" y="80"/>
                  </a:lnTo>
                  <a:lnTo>
                    <a:pt x="1427" y="79"/>
                  </a:lnTo>
                  <a:lnTo>
                    <a:pt x="1428" y="79"/>
                  </a:lnTo>
                  <a:lnTo>
                    <a:pt x="1428" y="79"/>
                  </a:lnTo>
                  <a:lnTo>
                    <a:pt x="1435" y="82"/>
                  </a:lnTo>
                  <a:lnTo>
                    <a:pt x="1436" y="83"/>
                  </a:lnTo>
                  <a:lnTo>
                    <a:pt x="1437" y="83"/>
                  </a:lnTo>
                  <a:lnTo>
                    <a:pt x="1437" y="84"/>
                  </a:lnTo>
                  <a:lnTo>
                    <a:pt x="1437" y="86"/>
                  </a:lnTo>
                  <a:lnTo>
                    <a:pt x="1438" y="87"/>
                  </a:lnTo>
                  <a:lnTo>
                    <a:pt x="1438" y="88"/>
                  </a:lnTo>
                  <a:lnTo>
                    <a:pt x="1439" y="89"/>
                  </a:lnTo>
                  <a:lnTo>
                    <a:pt x="1442" y="92"/>
                  </a:lnTo>
                  <a:lnTo>
                    <a:pt x="1442" y="92"/>
                  </a:lnTo>
                  <a:lnTo>
                    <a:pt x="1443" y="95"/>
                  </a:lnTo>
                  <a:lnTo>
                    <a:pt x="1444" y="96"/>
                  </a:lnTo>
                  <a:lnTo>
                    <a:pt x="1444" y="97"/>
                  </a:lnTo>
                  <a:lnTo>
                    <a:pt x="1445" y="98"/>
                  </a:lnTo>
                  <a:lnTo>
                    <a:pt x="1446" y="99"/>
                  </a:lnTo>
                  <a:lnTo>
                    <a:pt x="1449" y="100"/>
                  </a:lnTo>
                  <a:lnTo>
                    <a:pt x="1458" y="102"/>
                  </a:lnTo>
                  <a:lnTo>
                    <a:pt x="1459" y="102"/>
                  </a:lnTo>
                  <a:lnTo>
                    <a:pt x="1460" y="102"/>
                  </a:lnTo>
                  <a:lnTo>
                    <a:pt x="1460" y="103"/>
                  </a:lnTo>
                  <a:lnTo>
                    <a:pt x="1461" y="104"/>
                  </a:lnTo>
                  <a:lnTo>
                    <a:pt x="1461" y="104"/>
                  </a:lnTo>
                  <a:lnTo>
                    <a:pt x="1461" y="105"/>
                  </a:lnTo>
                  <a:lnTo>
                    <a:pt x="1461" y="106"/>
                  </a:lnTo>
                  <a:lnTo>
                    <a:pt x="1461" y="107"/>
                  </a:lnTo>
                  <a:lnTo>
                    <a:pt x="1460" y="108"/>
                  </a:lnTo>
                  <a:lnTo>
                    <a:pt x="1460" y="109"/>
                  </a:lnTo>
                  <a:lnTo>
                    <a:pt x="1458" y="109"/>
                  </a:lnTo>
                  <a:lnTo>
                    <a:pt x="1458" y="110"/>
                  </a:lnTo>
                  <a:lnTo>
                    <a:pt x="1456" y="111"/>
                  </a:lnTo>
                  <a:lnTo>
                    <a:pt x="1455" y="111"/>
                  </a:lnTo>
                  <a:lnTo>
                    <a:pt x="1454" y="112"/>
                  </a:lnTo>
                  <a:lnTo>
                    <a:pt x="1453" y="112"/>
                  </a:lnTo>
                  <a:lnTo>
                    <a:pt x="1453" y="113"/>
                  </a:lnTo>
                  <a:lnTo>
                    <a:pt x="1453" y="113"/>
                  </a:lnTo>
                  <a:lnTo>
                    <a:pt x="1453" y="114"/>
                  </a:lnTo>
                  <a:lnTo>
                    <a:pt x="1453" y="115"/>
                  </a:lnTo>
                  <a:lnTo>
                    <a:pt x="1453" y="116"/>
                  </a:lnTo>
                  <a:lnTo>
                    <a:pt x="1460" y="139"/>
                  </a:lnTo>
                  <a:lnTo>
                    <a:pt x="1460" y="141"/>
                  </a:lnTo>
                  <a:lnTo>
                    <a:pt x="1460" y="142"/>
                  </a:lnTo>
                  <a:lnTo>
                    <a:pt x="1460" y="143"/>
                  </a:lnTo>
                  <a:lnTo>
                    <a:pt x="1460" y="144"/>
                  </a:lnTo>
                  <a:lnTo>
                    <a:pt x="1460" y="144"/>
                  </a:lnTo>
                  <a:lnTo>
                    <a:pt x="1459" y="144"/>
                  </a:lnTo>
                  <a:lnTo>
                    <a:pt x="1458" y="147"/>
                  </a:lnTo>
                  <a:lnTo>
                    <a:pt x="1457" y="148"/>
                  </a:lnTo>
                  <a:lnTo>
                    <a:pt x="1457" y="149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7" y="151"/>
                  </a:lnTo>
                  <a:lnTo>
                    <a:pt x="1457" y="152"/>
                  </a:lnTo>
                  <a:lnTo>
                    <a:pt x="1464" y="164"/>
                  </a:lnTo>
                  <a:lnTo>
                    <a:pt x="1464" y="165"/>
                  </a:lnTo>
                  <a:lnTo>
                    <a:pt x="1464" y="166"/>
                  </a:lnTo>
                  <a:lnTo>
                    <a:pt x="1464" y="168"/>
                  </a:lnTo>
                  <a:lnTo>
                    <a:pt x="1464" y="169"/>
                  </a:lnTo>
                  <a:lnTo>
                    <a:pt x="1464" y="170"/>
                  </a:lnTo>
                  <a:lnTo>
                    <a:pt x="1465" y="171"/>
                  </a:lnTo>
                  <a:lnTo>
                    <a:pt x="1465" y="172"/>
                  </a:lnTo>
                  <a:lnTo>
                    <a:pt x="1467" y="176"/>
                  </a:lnTo>
                  <a:lnTo>
                    <a:pt x="1471" y="181"/>
                  </a:lnTo>
                  <a:lnTo>
                    <a:pt x="1472" y="182"/>
                  </a:lnTo>
                  <a:lnTo>
                    <a:pt x="1474" y="184"/>
                  </a:lnTo>
                  <a:lnTo>
                    <a:pt x="1475" y="185"/>
                  </a:lnTo>
                  <a:lnTo>
                    <a:pt x="1477" y="186"/>
                  </a:lnTo>
                  <a:lnTo>
                    <a:pt x="1479" y="188"/>
                  </a:lnTo>
                  <a:lnTo>
                    <a:pt x="1479" y="188"/>
                  </a:lnTo>
                  <a:lnTo>
                    <a:pt x="1480" y="188"/>
                  </a:lnTo>
                  <a:lnTo>
                    <a:pt x="1481" y="188"/>
                  </a:lnTo>
                  <a:lnTo>
                    <a:pt x="1482" y="188"/>
                  </a:lnTo>
                  <a:lnTo>
                    <a:pt x="1483" y="188"/>
                  </a:lnTo>
                  <a:lnTo>
                    <a:pt x="1483" y="187"/>
                  </a:lnTo>
                  <a:lnTo>
                    <a:pt x="1483" y="187"/>
                  </a:lnTo>
                  <a:lnTo>
                    <a:pt x="1483" y="188"/>
                  </a:lnTo>
                  <a:lnTo>
                    <a:pt x="1484" y="188"/>
                  </a:lnTo>
                  <a:lnTo>
                    <a:pt x="1484" y="188"/>
                  </a:lnTo>
                  <a:lnTo>
                    <a:pt x="1485" y="190"/>
                  </a:lnTo>
                  <a:lnTo>
                    <a:pt x="1486" y="191"/>
                  </a:lnTo>
                  <a:lnTo>
                    <a:pt x="1487" y="192"/>
                  </a:lnTo>
                  <a:lnTo>
                    <a:pt x="1488" y="192"/>
                  </a:lnTo>
                  <a:lnTo>
                    <a:pt x="1489" y="192"/>
                  </a:lnTo>
                  <a:lnTo>
                    <a:pt x="1490" y="192"/>
                  </a:lnTo>
                  <a:lnTo>
                    <a:pt x="1495" y="192"/>
                  </a:lnTo>
                  <a:lnTo>
                    <a:pt x="1498" y="192"/>
                  </a:lnTo>
                  <a:lnTo>
                    <a:pt x="1499" y="192"/>
                  </a:lnTo>
                  <a:lnTo>
                    <a:pt x="1500" y="192"/>
                  </a:lnTo>
                  <a:lnTo>
                    <a:pt x="1502" y="192"/>
                  </a:lnTo>
                  <a:lnTo>
                    <a:pt x="1502" y="193"/>
                  </a:lnTo>
                  <a:lnTo>
                    <a:pt x="1503" y="193"/>
                  </a:lnTo>
                  <a:lnTo>
                    <a:pt x="1505" y="197"/>
                  </a:lnTo>
                  <a:lnTo>
                    <a:pt x="1505" y="198"/>
                  </a:lnTo>
                  <a:lnTo>
                    <a:pt x="1506" y="198"/>
                  </a:lnTo>
                  <a:lnTo>
                    <a:pt x="1507" y="199"/>
                  </a:lnTo>
                  <a:lnTo>
                    <a:pt x="1509" y="199"/>
                  </a:lnTo>
                  <a:lnTo>
                    <a:pt x="1511" y="199"/>
                  </a:lnTo>
                  <a:lnTo>
                    <a:pt x="1517" y="197"/>
                  </a:lnTo>
                  <a:lnTo>
                    <a:pt x="1518" y="196"/>
                  </a:lnTo>
                  <a:lnTo>
                    <a:pt x="1518" y="196"/>
                  </a:lnTo>
                  <a:lnTo>
                    <a:pt x="1518" y="195"/>
                  </a:lnTo>
                  <a:lnTo>
                    <a:pt x="1519" y="195"/>
                  </a:lnTo>
                  <a:lnTo>
                    <a:pt x="1519" y="193"/>
                  </a:lnTo>
                  <a:lnTo>
                    <a:pt x="1519" y="192"/>
                  </a:lnTo>
                  <a:lnTo>
                    <a:pt x="1519" y="191"/>
                  </a:lnTo>
                  <a:lnTo>
                    <a:pt x="1519" y="190"/>
                  </a:lnTo>
                  <a:lnTo>
                    <a:pt x="1520" y="189"/>
                  </a:lnTo>
                  <a:lnTo>
                    <a:pt x="1521" y="189"/>
                  </a:lnTo>
                  <a:lnTo>
                    <a:pt x="1521" y="188"/>
                  </a:lnTo>
                  <a:lnTo>
                    <a:pt x="1522" y="188"/>
                  </a:lnTo>
                  <a:lnTo>
                    <a:pt x="1523" y="188"/>
                  </a:lnTo>
                  <a:lnTo>
                    <a:pt x="1531" y="189"/>
                  </a:lnTo>
                  <a:lnTo>
                    <a:pt x="1540" y="186"/>
                  </a:lnTo>
                  <a:lnTo>
                    <a:pt x="1540" y="186"/>
                  </a:lnTo>
                  <a:lnTo>
                    <a:pt x="1541" y="187"/>
                  </a:lnTo>
                  <a:lnTo>
                    <a:pt x="1544" y="188"/>
                  </a:lnTo>
                  <a:lnTo>
                    <a:pt x="1546" y="190"/>
                  </a:lnTo>
                  <a:lnTo>
                    <a:pt x="1547" y="191"/>
                  </a:lnTo>
                  <a:lnTo>
                    <a:pt x="1548" y="192"/>
                  </a:lnTo>
                  <a:lnTo>
                    <a:pt x="1551" y="192"/>
                  </a:lnTo>
                  <a:lnTo>
                    <a:pt x="1552" y="191"/>
                  </a:lnTo>
                  <a:lnTo>
                    <a:pt x="1553" y="190"/>
                  </a:lnTo>
                  <a:lnTo>
                    <a:pt x="1555" y="190"/>
                  </a:lnTo>
                  <a:lnTo>
                    <a:pt x="1555" y="189"/>
                  </a:lnTo>
                  <a:lnTo>
                    <a:pt x="1556" y="188"/>
                  </a:lnTo>
                  <a:lnTo>
                    <a:pt x="1556" y="186"/>
                  </a:lnTo>
                  <a:lnTo>
                    <a:pt x="1556" y="185"/>
                  </a:lnTo>
                  <a:lnTo>
                    <a:pt x="1556" y="185"/>
                  </a:lnTo>
                  <a:lnTo>
                    <a:pt x="1557" y="184"/>
                  </a:lnTo>
                  <a:lnTo>
                    <a:pt x="1558" y="184"/>
                  </a:lnTo>
                  <a:lnTo>
                    <a:pt x="1560" y="184"/>
                  </a:lnTo>
                  <a:lnTo>
                    <a:pt x="1568" y="186"/>
                  </a:lnTo>
                  <a:lnTo>
                    <a:pt x="1574" y="183"/>
                  </a:lnTo>
                  <a:lnTo>
                    <a:pt x="1577" y="183"/>
                  </a:lnTo>
                  <a:lnTo>
                    <a:pt x="1578" y="183"/>
                  </a:lnTo>
                  <a:lnTo>
                    <a:pt x="1579" y="182"/>
                  </a:lnTo>
                  <a:lnTo>
                    <a:pt x="1579" y="180"/>
                  </a:lnTo>
                  <a:lnTo>
                    <a:pt x="1580" y="179"/>
                  </a:lnTo>
                  <a:lnTo>
                    <a:pt x="1580" y="178"/>
                  </a:lnTo>
                  <a:lnTo>
                    <a:pt x="1580" y="178"/>
                  </a:lnTo>
                  <a:lnTo>
                    <a:pt x="1584" y="177"/>
                  </a:lnTo>
                  <a:lnTo>
                    <a:pt x="1584" y="176"/>
                  </a:lnTo>
                  <a:lnTo>
                    <a:pt x="1584" y="176"/>
                  </a:lnTo>
                  <a:lnTo>
                    <a:pt x="1584" y="175"/>
                  </a:lnTo>
                  <a:lnTo>
                    <a:pt x="1585" y="174"/>
                  </a:lnTo>
                  <a:lnTo>
                    <a:pt x="1585" y="172"/>
                  </a:lnTo>
                  <a:lnTo>
                    <a:pt x="1585" y="172"/>
                  </a:lnTo>
                  <a:lnTo>
                    <a:pt x="1586" y="171"/>
                  </a:lnTo>
                  <a:lnTo>
                    <a:pt x="1587" y="171"/>
                  </a:lnTo>
                  <a:lnTo>
                    <a:pt x="1589" y="171"/>
                  </a:lnTo>
                  <a:lnTo>
                    <a:pt x="1589" y="170"/>
                  </a:lnTo>
                  <a:lnTo>
                    <a:pt x="1590" y="170"/>
                  </a:lnTo>
                  <a:lnTo>
                    <a:pt x="1591" y="169"/>
                  </a:lnTo>
                  <a:lnTo>
                    <a:pt x="1591" y="168"/>
                  </a:lnTo>
                  <a:lnTo>
                    <a:pt x="1591" y="166"/>
                  </a:lnTo>
                  <a:lnTo>
                    <a:pt x="1591" y="164"/>
                  </a:lnTo>
                  <a:lnTo>
                    <a:pt x="1591" y="164"/>
                  </a:lnTo>
                  <a:lnTo>
                    <a:pt x="1592" y="162"/>
                  </a:lnTo>
                  <a:lnTo>
                    <a:pt x="1592" y="162"/>
                  </a:lnTo>
                  <a:lnTo>
                    <a:pt x="1593" y="161"/>
                  </a:lnTo>
                  <a:lnTo>
                    <a:pt x="1593" y="160"/>
                  </a:lnTo>
                  <a:lnTo>
                    <a:pt x="1594" y="160"/>
                  </a:lnTo>
                  <a:lnTo>
                    <a:pt x="1594" y="160"/>
                  </a:lnTo>
                  <a:lnTo>
                    <a:pt x="1607" y="164"/>
                  </a:lnTo>
                  <a:lnTo>
                    <a:pt x="1610" y="165"/>
                  </a:lnTo>
                  <a:lnTo>
                    <a:pt x="1615" y="171"/>
                  </a:lnTo>
                  <a:lnTo>
                    <a:pt x="1617" y="172"/>
                  </a:lnTo>
                  <a:lnTo>
                    <a:pt x="1618" y="175"/>
                  </a:lnTo>
                  <a:lnTo>
                    <a:pt x="1619" y="176"/>
                  </a:lnTo>
                  <a:lnTo>
                    <a:pt x="1619" y="177"/>
                  </a:lnTo>
                  <a:lnTo>
                    <a:pt x="1620" y="179"/>
                  </a:lnTo>
                  <a:lnTo>
                    <a:pt x="1620" y="179"/>
                  </a:lnTo>
                  <a:lnTo>
                    <a:pt x="1620" y="180"/>
                  </a:lnTo>
                  <a:lnTo>
                    <a:pt x="1621" y="181"/>
                  </a:lnTo>
                  <a:lnTo>
                    <a:pt x="1624" y="185"/>
                  </a:lnTo>
                  <a:lnTo>
                    <a:pt x="1626" y="186"/>
                  </a:lnTo>
                  <a:lnTo>
                    <a:pt x="1627" y="189"/>
                  </a:lnTo>
                  <a:lnTo>
                    <a:pt x="1627" y="190"/>
                  </a:lnTo>
                  <a:lnTo>
                    <a:pt x="1628" y="192"/>
                  </a:lnTo>
                  <a:lnTo>
                    <a:pt x="1628" y="192"/>
                  </a:lnTo>
                  <a:lnTo>
                    <a:pt x="1629" y="193"/>
                  </a:lnTo>
                  <a:lnTo>
                    <a:pt x="1633" y="197"/>
                  </a:lnTo>
                  <a:lnTo>
                    <a:pt x="1633" y="198"/>
                  </a:lnTo>
                  <a:lnTo>
                    <a:pt x="1635" y="197"/>
                  </a:lnTo>
                  <a:lnTo>
                    <a:pt x="1636" y="198"/>
                  </a:lnTo>
                  <a:lnTo>
                    <a:pt x="1636" y="199"/>
                  </a:lnTo>
                  <a:lnTo>
                    <a:pt x="1636" y="201"/>
                  </a:lnTo>
                  <a:lnTo>
                    <a:pt x="1637" y="204"/>
                  </a:lnTo>
                  <a:lnTo>
                    <a:pt x="1638" y="204"/>
                  </a:lnTo>
                  <a:lnTo>
                    <a:pt x="1640" y="204"/>
                  </a:lnTo>
                  <a:lnTo>
                    <a:pt x="1641" y="205"/>
                  </a:lnTo>
                  <a:lnTo>
                    <a:pt x="1641" y="206"/>
                  </a:lnTo>
                  <a:lnTo>
                    <a:pt x="1643" y="206"/>
                  </a:lnTo>
                  <a:lnTo>
                    <a:pt x="1643" y="206"/>
                  </a:lnTo>
                  <a:lnTo>
                    <a:pt x="1643" y="207"/>
                  </a:lnTo>
                  <a:lnTo>
                    <a:pt x="1643" y="207"/>
                  </a:lnTo>
                  <a:lnTo>
                    <a:pt x="1643" y="209"/>
                  </a:lnTo>
                  <a:lnTo>
                    <a:pt x="1644" y="210"/>
                  </a:lnTo>
                  <a:lnTo>
                    <a:pt x="1646" y="212"/>
                  </a:lnTo>
                  <a:lnTo>
                    <a:pt x="1647" y="213"/>
                  </a:lnTo>
                  <a:lnTo>
                    <a:pt x="1647" y="214"/>
                  </a:lnTo>
                  <a:lnTo>
                    <a:pt x="1647" y="214"/>
                  </a:lnTo>
                  <a:lnTo>
                    <a:pt x="1647" y="216"/>
                  </a:lnTo>
                  <a:lnTo>
                    <a:pt x="1648" y="217"/>
                  </a:lnTo>
                  <a:lnTo>
                    <a:pt x="1648" y="218"/>
                  </a:lnTo>
                  <a:lnTo>
                    <a:pt x="1648" y="218"/>
                  </a:lnTo>
                  <a:lnTo>
                    <a:pt x="1648" y="220"/>
                  </a:lnTo>
                  <a:lnTo>
                    <a:pt x="1647" y="221"/>
                  </a:lnTo>
                  <a:lnTo>
                    <a:pt x="1647" y="223"/>
                  </a:lnTo>
                  <a:lnTo>
                    <a:pt x="1645" y="224"/>
                  </a:lnTo>
                  <a:lnTo>
                    <a:pt x="1646" y="225"/>
                  </a:lnTo>
                  <a:lnTo>
                    <a:pt x="1646" y="225"/>
                  </a:lnTo>
                  <a:lnTo>
                    <a:pt x="1645" y="226"/>
                  </a:lnTo>
                  <a:lnTo>
                    <a:pt x="1644" y="226"/>
                  </a:lnTo>
                  <a:lnTo>
                    <a:pt x="1644" y="226"/>
                  </a:lnTo>
                  <a:lnTo>
                    <a:pt x="1644" y="227"/>
                  </a:lnTo>
                  <a:lnTo>
                    <a:pt x="1643" y="228"/>
                  </a:lnTo>
                  <a:lnTo>
                    <a:pt x="1643" y="226"/>
                  </a:lnTo>
                  <a:lnTo>
                    <a:pt x="1642" y="226"/>
                  </a:lnTo>
                  <a:lnTo>
                    <a:pt x="1642" y="226"/>
                  </a:lnTo>
                  <a:lnTo>
                    <a:pt x="1642" y="227"/>
                  </a:lnTo>
                  <a:lnTo>
                    <a:pt x="1642" y="228"/>
                  </a:lnTo>
                  <a:lnTo>
                    <a:pt x="1641" y="229"/>
                  </a:lnTo>
                  <a:lnTo>
                    <a:pt x="1641" y="229"/>
                  </a:lnTo>
                  <a:lnTo>
                    <a:pt x="1640" y="229"/>
                  </a:lnTo>
                  <a:lnTo>
                    <a:pt x="1640" y="229"/>
                  </a:lnTo>
                  <a:lnTo>
                    <a:pt x="1639" y="229"/>
                  </a:lnTo>
                  <a:lnTo>
                    <a:pt x="1638" y="229"/>
                  </a:lnTo>
                  <a:lnTo>
                    <a:pt x="1639" y="230"/>
                  </a:lnTo>
                  <a:lnTo>
                    <a:pt x="1639" y="230"/>
                  </a:lnTo>
                  <a:lnTo>
                    <a:pt x="1640" y="232"/>
                  </a:lnTo>
                  <a:lnTo>
                    <a:pt x="1639" y="232"/>
                  </a:lnTo>
                  <a:lnTo>
                    <a:pt x="1636" y="235"/>
                  </a:lnTo>
                  <a:lnTo>
                    <a:pt x="1636" y="236"/>
                  </a:lnTo>
                  <a:lnTo>
                    <a:pt x="1635" y="238"/>
                  </a:lnTo>
                  <a:lnTo>
                    <a:pt x="1631" y="237"/>
                  </a:lnTo>
                  <a:lnTo>
                    <a:pt x="1631" y="239"/>
                  </a:lnTo>
                  <a:lnTo>
                    <a:pt x="1631" y="240"/>
                  </a:lnTo>
                  <a:lnTo>
                    <a:pt x="1633" y="242"/>
                  </a:lnTo>
                  <a:lnTo>
                    <a:pt x="1634" y="244"/>
                  </a:lnTo>
                  <a:lnTo>
                    <a:pt x="1634" y="244"/>
                  </a:lnTo>
                  <a:lnTo>
                    <a:pt x="1632" y="246"/>
                  </a:lnTo>
                  <a:lnTo>
                    <a:pt x="1633" y="247"/>
                  </a:lnTo>
                  <a:lnTo>
                    <a:pt x="1634" y="249"/>
                  </a:lnTo>
                  <a:lnTo>
                    <a:pt x="1634" y="253"/>
                  </a:lnTo>
                  <a:lnTo>
                    <a:pt x="1634" y="256"/>
                  </a:lnTo>
                  <a:lnTo>
                    <a:pt x="1633" y="258"/>
                  </a:lnTo>
                  <a:lnTo>
                    <a:pt x="1631" y="261"/>
                  </a:lnTo>
                  <a:lnTo>
                    <a:pt x="1630" y="261"/>
                  </a:lnTo>
                  <a:lnTo>
                    <a:pt x="1629" y="261"/>
                  </a:lnTo>
                  <a:lnTo>
                    <a:pt x="1629" y="261"/>
                  </a:lnTo>
                  <a:lnTo>
                    <a:pt x="1628" y="261"/>
                  </a:lnTo>
                  <a:lnTo>
                    <a:pt x="1628" y="263"/>
                  </a:lnTo>
                  <a:lnTo>
                    <a:pt x="1627" y="263"/>
                  </a:lnTo>
                  <a:lnTo>
                    <a:pt x="1627" y="263"/>
                  </a:lnTo>
                  <a:lnTo>
                    <a:pt x="1626" y="264"/>
                  </a:lnTo>
                  <a:lnTo>
                    <a:pt x="1625" y="264"/>
                  </a:lnTo>
                  <a:lnTo>
                    <a:pt x="1625" y="265"/>
                  </a:lnTo>
                  <a:lnTo>
                    <a:pt x="1624" y="266"/>
                  </a:lnTo>
                  <a:lnTo>
                    <a:pt x="1624" y="267"/>
                  </a:lnTo>
                  <a:lnTo>
                    <a:pt x="1621" y="267"/>
                  </a:lnTo>
                  <a:lnTo>
                    <a:pt x="1621" y="268"/>
                  </a:lnTo>
                  <a:lnTo>
                    <a:pt x="1621" y="268"/>
                  </a:lnTo>
                  <a:lnTo>
                    <a:pt x="1621" y="270"/>
                  </a:lnTo>
                  <a:lnTo>
                    <a:pt x="1621" y="271"/>
                  </a:lnTo>
                  <a:lnTo>
                    <a:pt x="1620" y="271"/>
                  </a:lnTo>
                  <a:lnTo>
                    <a:pt x="1619" y="270"/>
                  </a:lnTo>
                  <a:lnTo>
                    <a:pt x="1618" y="271"/>
                  </a:lnTo>
                  <a:lnTo>
                    <a:pt x="1617" y="275"/>
                  </a:lnTo>
                  <a:lnTo>
                    <a:pt x="1617" y="277"/>
                  </a:lnTo>
                  <a:lnTo>
                    <a:pt x="1616" y="278"/>
                  </a:lnTo>
                  <a:lnTo>
                    <a:pt x="1616" y="279"/>
                  </a:lnTo>
                  <a:lnTo>
                    <a:pt x="1615" y="279"/>
                  </a:lnTo>
                  <a:lnTo>
                    <a:pt x="1615" y="279"/>
                  </a:lnTo>
                  <a:lnTo>
                    <a:pt x="1614" y="280"/>
                  </a:lnTo>
                  <a:lnTo>
                    <a:pt x="1614" y="281"/>
                  </a:lnTo>
                  <a:lnTo>
                    <a:pt x="1614" y="282"/>
                  </a:lnTo>
                  <a:lnTo>
                    <a:pt x="1614" y="282"/>
                  </a:lnTo>
                  <a:lnTo>
                    <a:pt x="1613" y="282"/>
                  </a:lnTo>
                  <a:lnTo>
                    <a:pt x="1613" y="283"/>
                  </a:lnTo>
                  <a:lnTo>
                    <a:pt x="1613" y="284"/>
                  </a:lnTo>
                  <a:lnTo>
                    <a:pt x="1614" y="285"/>
                  </a:lnTo>
                  <a:lnTo>
                    <a:pt x="1614" y="286"/>
                  </a:lnTo>
                  <a:lnTo>
                    <a:pt x="1613" y="286"/>
                  </a:lnTo>
                  <a:lnTo>
                    <a:pt x="1613" y="288"/>
                  </a:lnTo>
                  <a:lnTo>
                    <a:pt x="1612" y="289"/>
                  </a:lnTo>
                  <a:lnTo>
                    <a:pt x="1612" y="289"/>
                  </a:lnTo>
                  <a:lnTo>
                    <a:pt x="1609" y="289"/>
                  </a:lnTo>
                  <a:lnTo>
                    <a:pt x="1608" y="291"/>
                  </a:lnTo>
                  <a:lnTo>
                    <a:pt x="1608" y="293"/>
                  </a:lnTo>
                  <a:lnTo>
                    <a:pt x="1608" y="295"/>
                  </a:lnTo>
                  <a:lnTo>
                    <a:pt x="1606" y="295"/>
                  </a:lnTo>
                  <a:lnTo>
                    <a:pt x="1605" y="294"/>
                  </a:lnTo>
                  <a:lnTo>
                    <a:pt x="1604" y="295"/>
                  </a:lnTo>
                  <a:lnTo>
                    <a:pt x="1603" y="295"/>
                  </a:lnTo>
                  <a:lnTo>
                    <a:pt x="1603" y="296"/>
                  </a:lnTo>
                  <a:lnTo>
                    <a:pt x="1602" y="297"/>
                  </a:lnTo>
                  <a:lnTo>
                    <a:pt x="1603" y="298"/>
                  </a:lnTo>
                  <a:lnTo>
                    <a:pt x="1603" y="300"/>
                  </a:lnTo>
                  <a:lnTo>
                    <a:pt x="1603" y="300"/>
                  </a:lnTo>
                  <a:lnTo>
                    <a:pt x="1604" y="300"/>
                  </a:lnTo>
                  <a:lnTo>
                    <a:pt x="1606" y="300"/>
                  </a:lnTo>
                  <a:lnTo>
                    <a:pt x="1607" y="301"/>
                  </a:lnTo>
                  <a:lnTo>
                    <a:pt x="1605" y="302"/>
                  </a:lnTo>
                  <a:lnTo>
                    <a:pt x="1604" y="302"/>
                  </a:lnTo>
                  <a:lnTo>
                    <a:pt x="1601" y="302"/>
                  </a:lnTo>
                  <a:lnTo>
                    <a:pt x="1601" y="302"/>
                  </a:lnTo>
                  <a:lnTo>
                    <a:pt x="1602" y="302"/>
                  </a:lnTo>
                  <a:lnTo>
                    <a:pt x="1603" y="303"/>
                  </a:lnTo>
                  <a:lnTo>
                    <a:pt x="1603" y="303"/>
                  </a:lnTo>
                  <a:lnTo>
                    <a:pt x="1604" y="304"/>
                  </a:lnTo>
                  <a:lnTo>
                    <a:pt x="1605" y="305"/>
                  </a:lnTo>
                  <a:lnTo>
                    <a:pt x="1604" y="306"/>
                  </a:lnTo>
                  <a:lnTo>
                    <a:pt x="1603" y="306"/>
                  </a:lnTo>
                  <a:lnTo>
                    <a:pt x="1603" y="307"/>
                  </a:lnTo>
                  <a:lnTo>
                    <a:pt x="1602" y="307"/>
                  </a:lnTo>
                  <a:lnTo>
                    <a:pt x="1601" y="307"/>
                  </a:lnTo>
                  <a:lnTo>
                    <a:pt x="1601" y="309"/>
                  </a:lnTo>
                  <a:lnTo>
                    <a:pt x="1601" y="309"/>
                  </a:lnTo>
                  <a:lnTo>
                    <a:pt x="1599" y="310"/>
                  </a:lnTo>
                  <a:lnTo>
                    <a:pt x="1598" y="310"/>
                  </a:lnTo>
                  <a:lnTo>
                    <a:pt x="1598" y="311"/>
                  </a:lnTo>
                  <a:lnTo>
                    <a:pt x="1599" y="312"/>
                  </a:lnTo>
                  <a:lnTo>
                    <a:pt x="1600" y="313"/>
                  </a:lnTo>
                  <a:lnTo>
                    <a:pt x="1601" y="314"/>
                  </a:lnTo>
                  <a:lnTo>
                    <a:pt x="1601" y="315"/>
                  </a:lnTo>
                  <a:lnTo>
                    <a:pt x="1601" y="316"/>
                  </a:lnTo>
                  <a:lnTo>
                    <a:pt x="1601" y="317"/>
                  </a:lnTo>
                  <a:lnTo>
                    <a:pt x="1601" y="318"/>
                  </a:lnTo>
                  <a:lnTo>
                    <a:pt x="1601" y="319"/>
                  </a:lnTo>
                  <a:lnTo>
                    <a:pt x="1600" y="320"/>
                  </a:lnTo>
                  <a:lnTo>
                    <a:pt x="1599" y="321"/>
                  </a:lnTo>
                  <a:lnTo>
                    <a:pt x="1598" y="323"/>
                  </a:lnTo>
                  <a:lnTo>
                    <a:pt x="1598" y="323"/>
                  </a:lnTo>
                  <a:lnTo>
                    <a:pt x="1599" y="323"/>
                  </a:lnTo>
                  <a:lnTo>
                    <a:pt x="1600" y="323"/>
                  </a:lnTo>
                  <a:lnTo>
                    <a:pt x="1600" y="324"/>
                  </a:lnTo>
                  <a:lnTo>
                    <a:pt x="1601" y="325"/>
                  </a:lnTo>
                  <a:lnTo>
                    <a:pt x="1601" y="326"/>
                  </a:lnTo>
                  <a:lnTo>
                    <a:pt x="1600" y="328"/>
                  </a:lnTo>
                  <a:lnTo>
                    <a:pt x="1600" y="336"/>
                  </a:lnTo>
                  <a:lnTo>
                    <a:pt x="1600" y="337"/>
                  </a:lnTo>
                  <a:lnTo>
                    <a:pt x="1600" y="337"/>
                  </a:lnTo>
                  <a:lnTo>
                    <a:pt x="1599" y="337"/>
                  </a:lnTo>
                  <a:lnTo>
                    <a:pt x="1598" y="337"/>
                  </a:lnTo>
                  <a:lnTo>
                    <a:pt x="1598" y="337"/>
                  </a:lnTo>
                  <a:lnTo>
                    <a:pt x="1597" y="337"/>
                  </a:lnTo>
                  <a:lnTo>
                    <a:pt x="1596" y="336"/>
                  </a:lnTo>
                  <a:lnTo>
                    <a:pt x="1594" y="337"/>
                  </a:lnTo>
                  <a:lnTo>
                    <a:pt x="1595" y="338"/>
                  </a:lnTo>
                  <a:lnTo>
                    <a:pt x="1596" y="340"/>
                  </a:lnTo>
                  <a:lnTo>
                    <a:pt x="1597" y="340"/>
                  </a:lnTo>
                  <a:lnTo>
                    <a:pt x="1598" y="340"/>
                  </a:lnTo>
                  <a:lnTo>
                    <a:pt x="1599" y="342"/>
                  </a:lnTo>
                  <a:lnTo>
                    <a:pt x="1599" y="342"/>
                  </a:lnTo>
                  <a:lnTo>
                    <a:pt x="1600" y="344"/>
                  </a:lnTo>
                  <a:lnTo>
                    <a:pt x="1600" y="344"/>
                  </a:lnTo>
                  <a:lnTo>
                    <a:pt x="1601" y="345"/>
                  </a:lnTo>
                  <a:lnTo>
                    <a:pt x="1601" y="345"/>
                  </a:lnTo>
                  <a:lnTo>
                    <a:pt x="1601" y="345"/>
                  </a:lnTo>
                  <a:lnTo>
                    <a:pt x="1601" y="347"/>
                  </a:lnTo>
                  <a:lnTo>
                    <a:pt x="1601" y="347"/>
                  </a:lnTo>
                  <a:lnTo>
                    <a:pt x="1601" y="347"/>
                  </a:lnTo>
                  <a:lnTo>
                    <a:pt x="1600" y="349"/>
                  </a:lnTo>
                  <a:lnTo>
                    <a:pt x="1601" y="349"/>
                  </a:lnTo>
                  <a:lnTo>
                    <a:pt x="1601" y="351"/>
                  </a:lnTo>
                  <a:lnTo>
                    <a:pt x="1603" y="356"/>
                  </a:lnTo>
                  <a:lnTo>
                    <a:pt x="1603" y="357"/>
                  </a:lnTo>
                  <a:lnTo>
                    <a:pt x="1601" y="359"/>
                  </a:lnTo>
                  <a:lnTo>
                    <a:pt x="1601" y="360"/>
                  </a:lnTo>
                  <a:lnTo>
                    <a:pt x="1601" y="361"/>
                  </a:lnTo>
                  <a:lnTo>
                    <a:pt x="1602" y="363"/>
                  </a:lnTo>
                  <a:lnTo>
                    <a:pt x="1602" y="365"/>
                  </a:lnTo>
                  <a:lnTo>
                    <a:pt x="1601" y="366"/>
                  </a:lnTo>
                  <a:lnTo>
                    <a:pt x="1601" y="368"/>
                  </a:lnTo>
                  <a:lnTo>
                    <a:pt x="1601" y="369"/>
                  </a:lnTo>
                  <a:lnTo>
                    <a:pt x="1601" y="370"/>
                  </a:lnTo>
                  <a:lnTo>
                    <a:pt x="1601" y="371"/>
                  </a:lnTo>
                  <a:lnTo>
                    <a:pt x="1601" y="371"/>
                  </a:lnTo>
                  <a:lnTo>
                    <a:pt x="1600" y="371"/>
                  </a:lnTo>
                  <a:lnTo>
                    <a:pt x="1600" y="373"/>
                  </a:lnTo>
                  <a:lnTo>
                    <a:pt x="1600" y="373"/>
                  </a:lnTo>
                  <a:lnTo>
                    <a:pt x="1601" y="374"/>
                  </a:lnTo>
                  <a:lnTo>
                    <a:pt x="1601" y="374"/>
                  </a:lnTo>
                  <a:lnTo>
                    <a:pt x="1601" y="375"/>
                  </a:lnTo>
                  <a:lnTo>
                    <a:pt x="1600" y="376"/>
                  </a:lnTo>
                  <a:lnTo>
                    <a:pt x="1600" y="377"/>
                  </a:lnTo>
                  <a:lnTo>
                    <a:pt x="1599" y="377"/>
                  </a:lnTo>
                  <a:lnTo>
                    <a:pt x="1599" y="378"/>
                  </a:lnTo>
                  <a:lnTo>
                    <a:pt x="1598" y="378"/>
                  </a:lnTo>
                  <a:lnTo>
                    <a:pt x="1598" y="378"/>
                  </a:lnTo>
                  <a:lnTo>
                    <a:pt x="1597" y="380"/>
                  </a:lnTo>
                  <a:lnTo>
                    <a:pt x="1596" y="381"/>
                  </a:lnTo>
                  <a:lnTo>
                    <a:pt x="1595" y="382"/>
                  </a:lnTo>
                  <a:lnTo>
                    <a:pt x="1594" y="382"/>
                  </a:lnTo>
                  <a:lnTo>
                    <a:pt x="1591" y="382"/>
                  </a:lnTo>
                  <a:lnTo>
                    <a:pt x="1591" y="382"/>
                  </a:lnTo>
                  <a:lnTo>
                    <a:pt x="1590" y="381"/>
                  </a:lnTo>
                  <a:lnTo>
                    <a:pt x="1589" y="379"/>
                  </a:lnTo>
                  <a:lnTo>
                    <a:pt x="1585" y="379"/>
                  </a:lnTo>
                  <a:lnTo>
                    <a:pt x="1582" y="378"/>
                  </a:lnTo>
                  <a:lnTo>
                    <a:pt x="1580" y="378"/>
                  </a:lnTo>
                  <a:lnTo>
                    <a:pt x="1580" y="378"/>
                  </a:lnTo>
                  <a:lnTo>
                    <a:pt x="1580" y="379"/>
                  </a:lnTo>
                  <a:lnTo>
                    <a:pt x="1579" y="380"/>
                  </a:lnTo>
                  <a:lnTo>
                    <a:pt x="1579" y="381"/>
                  </a:lnTo>
                  <a:lnTo>
                    <a:pt x="1579" y="382"/>
                  </a:lnTo>
                  <a:lnTo>
                    <a:pt x="1579" y="383"/>
                  </a:lnTo>
                  <a:lnTo>
                    <a:pt x="1578" y="384"/>
                  </a:lnTo>
                  <a:lnTo>
                    <a:pt x="1578" y="384"/>
                  </a:lnTo>
                  <a:lnTo>
                    <a:pt x="1578" y="387"/>
                  </a:lnTo>
                  <a:lnTo>
                    <a:pt x="1577" y="389"/>
                  </a:lnTo>
                  <a:lnTo>
                    <a:pt x="1577" y="390"/>
                  </a:lnTo>
                  <a:lnTo>
                    <a:pt x="1576" y="392"/>
                  </a:lnTo>
                  <a:lnTo>
                    <a:pt x="1575" y="392"/>
                  </a:lnTo>
                  <a:lnTo>
                    <a:pt x="1570" y="407"/>
                  </a:lnTo>
                  <a:lnTo>
                    <a:pt x="1569" y="408"/>
                  </a:lnTo>
                  <a:lnTo>
                    <a:pt x="1569" y="410"/>
                  </a:lnTo>
                  <a:lnTo>
                    <a:pt x="1568" y="412"/>
                  </a:lnTo>
                  <a:lnTo>
                    <a:pt x="1566" y="414"/>
                  </a:lnTo>
                  <a:lnTo>
                    <a:pt x="1566" y="416"/>
                  </a:lnTo>
                  <a:lnTo>
                    <a:pt x="1566" y="418"/>
                  </a:lnTo>
                  <a:lnTo>
                    <a:pt x="1566" y="419"/>
                  </a:lnTo>
                  <a:lnTo>
                    <a:pt x="1566" y="420"/>
                  </a:lnTo>
                  <a:lnTo>
                    <a:pt x="1566" y="423"/>
                  </a:lnTo>
                  <a:lnTo>
                    <a:pt x="1566" y="424"/>
                  </a:lnTo>
                  <a:lnTo>
                    <a:pt x="1565" y="426"/>
                  </a:lnTo>
                  <a:lnTo>
                    <a:pt x="1565" y="427"/>
                  </a:lnTo>
                  <a:lnTo>
                    <a:pt x="1561" y="431"/>
                  </a:lnTo>
                  <a:lnTo>
                    <a:pt x="1561" y="433"/>
                  </a:lnTo>
                  <a:lnTo>
                    <a:pt x="1561" y="433"/>
                  </a:lnTo>
                  <a:lnTo>
                    <a:pt x="1562" y="435"/>
                  </a:lnTo>
                  <a:lnTo>
                    <a:pt x="1561" y="437"/>
                  </a:lnTo>
                  <a:lnTo>
                    <a:pt x="1561" y="439"/>
                  </a:lnTo>
                  <a:lnTo>
                    <a:pt x="1561" y="440"/>
                  </a:lnTo>
                  <a:lnTo>
                    <a:pt x="1561" y="441"/>
                  </a:lnTo>
                  <a:lnTo>
                    <a:pt x="1561" y="443"/>
                  </a:lnTo>
                  <a:lnTo>
                    <a:pt x="1560" y="447"/>
                  </a:lnTo>
                  <a:lnTo>
                    <a:pt x="1560" y="448"/>
                  </a:lnTo>
                  <a:lnTo>
                    <a:pt x="1562" y="450"/>
                  </a:lnTo>
                  <a:lnTo>
                    <a:pt x="1563" y="454"/>
                  </a:lnTo>
                  <a:lnTo>
                    <a:pt x="1563" y="460"/>
                  </a:lnTo>
                  <a:lnTo>
                    <a:pt x="1562" y="462"/>
                  </a:lnTo>
                  <a:lnTo>
                    <a:pt x="1561" y="463"/>
                  </a:lnTo>
                  <a:lnTo>
                    <a:pt x="1561" y="464"/>
                  </a:lnTo>
                  <a:lnTo>
                    <a:pt x="1560" y="464"/>
                  </a:lnTo>
                  <a:lnTo>
                    <a:pt x="1561" y="466"/>
                  </a:lnTo>
                  <a:lnTo>
                    <a:pt x="1560" y="468"/>
                  </a:lnTo>
                  <a:lnTo>
                    <a:pt x="1560" y="469"/>
                  </a:lnTo>
                  <a:lnTo>
                    <a:pt x="1560" y="469"/>
                  </a:lnTo>
                  <a:lnTo>
                    <a:pt x="1559" y="470"/>
                  </a:lnTo>
                  <a:lnTo>
                    <a:pt x="1558" y="471"/>
                  </a:lnTo>
                  <a:lnTo>
                    <a:pt x="1558" y="469"/>
                  </a:lnTo>
                  <a:lnTo>
                    <a:pt x="1558" y="468"/>
                  </a:lnTo>
                  <a:lnTo>
                    <a:pt x="1558" y="468"/>
                  </a:lnTo>
                  <a:lnTo>
                    <a:pt x="1557" y="467"/>
                  </a:lnTo>
                  <a:lnTo>
                    <a:pt x="1557" y="467"/>
                  </a:lnTo>
                  <a:lnTo>
                    <a:pt x="1555" y="465"/>
                  </a:lnTo>
                  <a:lnTo>
                    <a:pt x="1554" y="465"/>
                  </a:lnTo>
                  <a:lnTo>
                    <a:pt x="1554" y="464"/>
                  </a:lnTo>
                  <a:lnTo>
                    <a:pt x="1554" y="463"/>
                  </a:lnTo>
                  <a:lnTo>
                    <a:pt x="1554" y="461"/>
                  </a:lnTo>
                  <a:lnTo>
                    <a:pt x="1554" y="461"/>
                  </a:lnTo>
                  <a:lnTo>
                    <a:pt x="1554" y="461"/>
                  </a:lnTo>
                  <a:lnTo>
                    <a:pt x="1553" y="460"/>
                  </a:lnTo>
                  <a:lnTo>
                    <a:pt x="1553" y="459"/>
                  </a:lnTo>
                  <a:lnTo>
                    <a:pt x="1553" y="459"/>
                  </a:lnTo>
                  <a:lnTo>
                    <a:pt x="1553" y="457"/>
                  </a:lnTo>
                  <a:lnTo>
                    <a:pt x="1553" y="457"/>
                  </a:lnTo>
                  <a:lnTo>
                    <a:pt x="1553" y="456"/>
                  </a:lnTo>
                  <a:lnTo>
                    <a:pt x="1552" y="455"/>
                  </a:lnTo>
                  <a:lnTo>
                    <a:pt x="1552" y="454"/>
                  </a:lnTo>
                  <a:lnTo>
                    <a:pt x="1551" y="454"/>
                  </a:lnTo>
                  <a:lnTo>
                    <a:pt x="1549" y="452"/>
                  </a:lnTo>
                  <a:lnTo>
                    <a:pt x="1549" y="450"/>
                  </a:lnTo>
                  <a:lnTo>
                    <a:pt x="1549" y="449"/>
                  </a:lnTo>
                  <a:lnTo>
                    <a:pt x="1548" y="448"/>
                  </a:lnTo>
                  <a:lnTo>
                    <a:pt x="1549" y="447"/>
                  </a:lnTo>
                  <a:lnTo>
                    <a:pt x="1549" y="447"/>
                  </a:lnTo>
                  <a:lnTo>
                    <a:pt x="1549" y="443"/>
                  </a:lnTo>
                  <a:lnTo>
                    <a:pt x="1549" y="443"/>
                  </a:lnTo>
                  <a:lnTo>
                    <a:pt x="1548" y="441"/>
                  </a:lnTo>
                  <a:lnTo>
                    <a:pt x="1548" y="441"/>
                  </a:lnTo>
                  <a:lnTo>
                    <a:pt x="1548" y="440"/>
                  </a:lnTo>
                  <a:lnTo>
                    <a:pt x="1548" y="439"/>
                  </a:lnTo>
                  <a:lnTo>
                    <a:pt x="1548" y="438"/>
                  </a:lnTo>
                  <a:lnTo>
                    <a:pt x="1546" y="436"/>
                  </a:lnTo>
                  <a:lnTo>
                    <a:pt x="1546" y="434"/>
                  </a:lnTo>
                  <a:lnTo>
                    <a:pt x="1545" y="434"/>
                  </a:lnTo>
                  <a:lnTo>
                    <a:pt x="1544" y="434"/>
                  </a:lnTo>
                  <a:lnTo>
                    <a:pt x="1535" y="441"/>
                  </a:lnTo>
                  <a:lnTo>
                    <a:pt x="1515" y="464"/>
                  </a:lnTo>
                  <a:lnTo>
                    <a:pt x="1507" y="475"/>
                  </a:lnTo>
                  <a:lnTo>
                    <a:pt x="1505" y="477"/>
                  </a:lnTo>
                  <a:lnTo>
                    <a:pt x="1502" y="480"/>
                  </a:lnTo>
                  <a:lnTo>
                    <a:pt x="1493" y="483"/>
                  </a:lnTo>
                  <a:lnTo>
                    <a:pt x="1490" y="485"/>
                  </a:lnTo>
                  <a:lnTo>
                    <a:pt x="1490" y="486"/>
                  </a:lnTo>
                  <a:lnTo>
                    <a:pt x="1489" y="487"/>
                  </a:lnTo>
                  <a:lnTo>
                    <a:pt x="1489" y="487"/>
                  </a:lnTo>
                  <a:lnTo>
                    <a:pt x="1488" y="491"/>
                  </a:lnTo>
                  <a:lnTo>
                    <a:pt x="1486" y="495"/>
                  </a:lnTo>
                  <a:lnTo>
                    <a:pt x="1485" y="496"/>
                  </a:lnTo>
                  <a:lnTo>
                    <a:pt x="1479" y="501"/>
                  </a:lnTo>
                  <a:lnTo>
                    <a:pt x="1462" y="510"/>
                  </a:lnTo>
                  <a:lnTo>
                    <a:pt x="1458" y="515"/>
                  </a:lnTo>
                  <a:lnTo>
                    <a:pt x="1448" y="520"/>
                  </a:lnTo>
                  <a:lnTo>
                    <a:pt x="1448" y="521"/>
                  </a:lnTo>
                  <a:lnTo>
                    <a:pt x="1448" y="522"/>
                  </a:lnTo>
                  <a:lnTo>
                    <a:pt x="1446" y="526"/>
                  </a:lnTo>
                  <a:lnTo>
                    <a:pt x="1445" y="530"/>
                  </a:lnTo>
                  <a:lnTo>
                    <a:pt x="1444" y="530"/>
                  </a:lnTo>
                  <a:lnTo>
                    <a:pt x="1441" y="536"/>
                  </a:lnTo>
                  <a:lnTo>
                    <a:pt x="1440" y="537"/>
                  </a:lnTo>
                  <a:lnTo>
                    <a:pt x="1442" y="541"/>
                  </a:lnTo>
                  <a:lnTo>
                    <a:pt x="1444" y="544"/>
                  </a:lnTo>
                  <a:lnTo>
                    <a:pt x="1445" y="544"/>
                  </a:lnTo>
                  <a:lnTo>
                    <a:pt x="1448" y="551"/>
                  </a:lnTo>
                  <a:lnTo>
                    <a:pt x="1448" y="551"/>
                  </a:lnTo>
                  <a:lnTo>
                    <a:pt x="1449" y="553"/>
                  </a:lnTo>
                  <a:lnTo>
                    <a:pt x="1452" y="557"/>
                  </a:lnTo>
                  <a:lnTo>
                    <a:pt x="1454" y="558"/>
                  </a:lnTo>
                  <a:lnTo>
                    <a:pt x="1460" y="560"/>
                  </a:lnTo>
                  <a:lnTo>
                    <a:pt x="1461" y="560"/>
                  </a:lnTo>
                  <a:lnTo>
                    <a:pt x="1462" y="561"/>
                  </a:lnTo>
                  <a:lnTo>
                    <a:pt x="1462" y="562"/>
                  </a:lnTo>
                  <a:lnTo>
                    <a:pt x="1474" y="578"/>
                  </a:lnTo>
                  <a:lnTo>
                    <a:pt x="1476" y="579"/>
                  </a:lnTo>
                  <a:lnTo>
                    <a:pt x="1477" y="581"/>
                  </a:lnTo>
                  <a:lnTo>
                    <a:pt x="1481" y="583"/>
                  </a:lnTo>
                  <a:lnTo>
                    <a:pt x="1483" y="584"/>
                  </a:lnTo>
                  <a:lnTo>
                    <a:pt x="1484" y="585"/>
                  </a:lnTo>
                  <a:lnTo>
                    <a:pt x="1484" y="585"/>
                  </a:lnTo>
                  <a:lnTo>
                    <a:pt x="1485" y="584"/>
                  </a:lnTo>
                  <a:lnTo>
                    <a:pt x="1487" y="581"/>
                  </a:lnTo>
                  <a:lnTo>
                    <a:pt x="1488" y="580"/>
                  </a:lnTo>
                  <a:lnTo>
                    <a:pt x="1489" y="579"/>
                  </a:lnTo>
                  <a:lnTo>
                    <a:pt x="1491" y="579"/>
                  </a:lnTo>
                  <a:lnTo>
                    <a:pt x="1492" y="579"/>
                  </a:lnTo>
                  <a:lnTo>
                    <a:pt x="1492" y="579"/>
                  </a:lnTo>
                  <a:lnTo>
                    <a:pt x="1494" y="575"/>
                  </a:lnTo>
                  <a:lnTo>
                    <a:pt x="1495" y="574"/>
                  </a:lnTo>
                  <a:lnTo>
                    <a:pt x="1495" y="573"/>
                  </a:lnTo>
                  <a:lnTo>
                    <a:pt x="1496" y="572"/>
                  </a:lnTo>
                  <a:lnTo>
                    <a:pt x="1498" y="573"/>
                  </a:lnTo>
                  <a:lnTo>
                    <a:pt x="1500" y="574"/>
                  </a:lnTo>
                  <a:lnTo>
                    <a:pt x="1500" y="575"/>
                  </a:lnTo>
                  <a:lnTo>
                    <a:pt x="1500" y="576"/>
                  </a:lnTo>
                  <a:lnTo>
                    <a:pt x="1500" y="579"/>
                  </a:lnTo>
                  <a:lnTo>
                    <a:pt x="1501" y="579"/>
                  </a:lnTo>
                  <a:lnTo>
                    <a:pt x="1502" y="579"/>
                  </a:lnTo>
                  <a:lnTo>
                    <a:pt x="1503" y="580"/>
                  </a:lnTo>
                  <a:lnTo>
                    <a:pt x="1504" y="580"/>
                  </a:lnTo>
                  <a:lnTo>
                    <a:pt x="1504" y="580"/>
                  </a:lnTo>
                  <a:lnTo>
                    <a:pt x="1505" y="579"/>
                  </a:lnTo>
                  <a:lnTo>
                    <a:pt x="1505" y="579"/>
                  </a:lnTo>
                  <a:lnTo>
                    <a:pt x="1505" y="578"/>
                  </a:lnTo>
                  <a:lnTo>
                    <a:pt x="1505" y="576"/>
                  </a:lnTo>
                  <a:lnTo>
                    <a:pt x="1506" y="575"/>
                  </a:lnTo>
                  <a:lnTo>
                    <a:pt x="1507" y="575"/>
                  </a:lnTo>
                  <a:lnTo>
                    <a:pt x="1507" y="575"/>
                  </a:lnTo>
                  <a:lnTo>
                    <a:pt x="1507" y="576"/>
                  </a:lnTo>
                  <a:lnTo>
                    <a:pt x="1509" y="578"/>
                  </a:lnTo>
                  <a:lnTo>
                    <a:pt x="1509" y="579"/>
                  </a:lnTo>
                  <a:lnTo>
                    <a:pt x="1508" y="579"/>
                  </a:lnTo>
                  <a:lnTo>
                    <a:pt x="1508" y="579"/>
                  </a:lnTo>
                  <a:lnTo>
                    <a:pt x="1508" y="579"/>
                  </a:lnTo>
                  <a:lnTo>
                    <a:pt x="1507" y="580"/>
                  </a:lnTo>
                  <a:lnTo>
                    <a:pt x="1508" y="581"/>
                  </a:lnTo>
                  <a:lnTo>
                    <a:pt x="1509" y="581"/>
                  </a:lnTo>
                  <a:lnTo>
                    <a:pt x="1509" y="581"/>
                  </a:lnTo>
                  <a:lnTo>
                    <a:pt x="1509" y="582"/>
                  </a:lnTo>
                  <a:lnTo>
                    <a:pt x="1509" y="583"/>
                  </a:lnTo>
                  <a:lnTo>
                    <a:pt x="1504" y="590"/>
                  </a:lnTo>
                  <a:lnTo>
                    <a:pt x="1497" y="598"/>
                  </a:lnTo>
                  <a:lnTo>
                    <a:pt x="1496" y="599"/>
                  </a:lnTo>
                  <a:lnTo>
                    <a:pt x="1495" y="599"/>
                  </a:lnTo>
                  <a:lnTo>
                    <a:pt x="1495" y="599"/>
                  </a:lnTo>
                  <a:lnTo>
                    <a:pt x="1490" y="599"/>
                  </a:lnTo>
                  <a:lnTo>
                    <a:pt x="1486" y="599"/>
                  </a:lnTo>
                  <a:lnTo>
                    <a:pt x="1479" y="596"/>
                  </a:lnTo>
                  <a:lnTo>
                    <a:pt x="1477" y="596"/>
                  </a:lnTo>
                  <a:lnTo>
                    <a:pt x="1476" y="596"/>
                  </a:lnTo>
                  <a:lnTo>
                    <a:pt x="1476" y="596"/>
                  </a:lnTo>
                  <a:lnTo>
                    <a:pt x="1475" y="597"/>
                  </a:lnTo>
                  <a:lnTo>
                    <a:pt x="1474" y="597"/>
                  </a:lnTo>
                  <a:lnTo>
                    <a:pt x="1474" y="599"/>
                  </a:lnTo>
                  <a:lnTo>
                    <a:pt x="1474" y="599"/>
                  </a:lnTo>
                  <a:lnTo>
                    <a:pt x="1474" y="600"/>
                  </a:lnTo>
                  <a:lnTo>
                    <a:pt x="1474" y="605"/>
                  </a:lnTo>
                  <a:lnTo>
                    <a:pt x="1474" y="606"/>
                  </a:lnTo>
                  <a:lnTo>
                    <a:pt x="1474" y="608"/>
                  </a:lnTo>
                  <a:lnTo>
                    <a:pt x="1473" y="611"/>
                  </a:lnTo>
                  <a:lnTo>
                    <a:pt x="1473" y="612"/>
                  </a:lnTo>
                  <a:lnTo>
                    <a:pt x="1473" y="613"/>
                  </a:lnTo>
                  <a:lnTo>
                    <a:pt x="1473" y="614"/>
                  </a:lnTo>
                  <a:lnTo>
                    <a:pt x="1476" y="619"/>
                  </a:lnTo>
                  <a:lnTo>
                    <a:pt x="1483" y="629"/>
                  </a:lnTo>
                  <a:lnTo>
                    <a:pt x="1482" y="630"/>
                  </a:lnTo>
                  <a:lnTo>
                    <a:pt x="1482" y="632"/>
                  </a:lnTo>
                  <a:lnTo>
                    <a:pt x="1481" y="633"/>
                  </a:lnTo>
                  <a:lnTo>
                    <a:pt x="1480" y="634"/>
                  </a:lnTo>
                  <a:lnTo>
                    <a:pt x="1480" y="635"/>
                  </a:lnTo>
                  <a:lnTo>
                    <a:pt x="1479" y="636"/>
                  </a:lnTo>
                  <a:lnTo>
                    <a:pt x="1479" y="637"/>
                  </a:lnTo>
                  <a:lnTo>
                    <a:pt x="1479" y="637"/>
                  </a:lnTo>
                  <a:lnTo>
                    <a:pt x="1478" y="638"/>
                  </a:lnTo>
                  <a:lnTo>
                    <a:pt x="1478" y="639"/>
                  </a:lnTo>
                  <a:lnTo>
                    <a:pt x="1477" y="639"/>
                  </a:lnTo>
                  <a:lnTo>
                    <a:pt x="1463" y="640"/>
                  </a:lnTo>
                  <a:lnTo>
                    <a:pt x="1462" y="640"/>
                  </a:lnTo>
                  <a:lnTo>
                    <a:pt x="1462" y="640"/>
                  </a:lnTo>
                  <a:lnTo>
                    <a:pt x="1462" y="641"/>
                  </a:lnTo>
                  <a:lnTo>
                    <a:pt x="1462" y="650"/>
                  </a:lnTo>
                  <a:lnTo>
                    <a:pt x="1462" y="652"/>
                  </a:lnTo>
                  <a:lnTo>
                    <a:pt x="1462" y="655"/>
                  </a:lnTo>
                  <a:lnTo>
                    <a:pt x="1462" y="655"/>
                  </a:lnTo>
                  <a:lnTo>
                    <a:pt x="1462" y="656"/>
                  </a:lnTo>
                  <a:lnTo>
                    <a:pt x="1462" y="656"/>
                  </a:lnTo>
                  <a:lnTo>
                    <a:pt x="1461" y="658"/>
                  </a:lnTo>
                  <a:lnTo>
                    <a:pt x="1461" y="658"/>
                  </a:lnTo>
                  <a:lnTo>
                    <a:pt x="1461" y="659"/>
                  </a:lnTo>
                  <a:lnTo>
                    <a:pt x="1460" y="660"/>
                  </a:lnTo>
                  <a:lnTo>
                    <a:pt x="1460" y="661"/>
                  </a:lnTo>
                  <a:lnTo>
                    <a:pt x="1461" y="664"/>
                  </a:lnTo>
                  <a:lnTo>
                    <a:pt x="1461" y="665"/>
                  </a:lnTo>
                  <a:lnTo>
                    <a:pt x="1461" y="665"/>
                  </a:lnTo>
                  <a:lnTo>
                    <a:pt x="1461" y="666"/>
                  </a:lnTo>
                  <a:lnTo>
                    <a:pt x="1460" y="667"/>
                  </a:lnTo>
                  <a:lnTo>
                    <a:pt x="1460" y="668"/>
                  </a:lnTo>
                  <a:lnTo>
                    <a:pt x="1457" y="670"/>
                  </a:lnTo>
                  <a:lnTo>
                    <a:pt x="1457" y="671"/>
                  </a:lnTo>
                  <a:lnTo>
                    <a:pt x="1456" y="671"/>
                  </a:lnTo>
                  <a:lnTo>
                    <a:pt x="1456" y="671"/>
                  </a:lnTo>
                  <a:lnTo>
                    <a:pt x="1454" y="670"/>
                  </a:lnTo>
                  <a:lnTo>
                    <a:pt x="1451" y="668"/>
                  </a:lnTo>
                  <a:lnTo>
                    <a:pt x="1449" y="666"/>
                  </a:lnTo>
                  <a:lnTo>
                    <a:pt x="1446" y="663"/>
                  </a:lnTo>
                  <a:lnTo>
                    <a:pt x="1446" y="663"/>
                  </a:lnTo>
                  <a:lnTo>
                    <a:pt x="1445" y="662"/>
                  </a:lnTo>
                  <a:lnTo>
                    <a:pt x="1445" y="662"/>
                  </a:lnTo>
                  <a:lnTo>
                    <a:pt x="1444" y="660"/>
                  </a:lnTo>
                  <a:lnTo>
                    <a:pt x="1443" y="656"/>
                  </a:lnTo>
                  <a:lnTo>
                    <a:pt x="1443" y="655"/>
                  </a:lnTo>
                  <a:lnTo>
                    <a:pt x="1442" y="655"/>
                  </a:lnTo>
                  <a:lnTo>
                    <a:pt x="1442" y="654"/>
                  </a:lnTo>
                  <a:lnTo>
                    <a:pt x="1441" y="653"/>
                  </a:lnTo>
                  <a:lnTo>
                    <a:pt x="1441" y="652"/>
                  </a:lnTo>
                  <a:lnTo>
                    <a:pt x="1440" y="652"/>
                  </a:lnTo>
                  <a:lnTo>
                    <a:pt x="1439" y="652"/>
                  </a:lnTo>
                  <a:lnTo>
                    <a:pt x="1439" y="652"/>
                  </a:lnTo>
                  <a:lnTo>
                    <a:pt x="1439" y="653"/>
                  </a:lnTo>
                  <a:lnTo>
                    <a:pt x="1438" y="655"/>
                  </a:lnTo>
                  <a:lnTo>
                    <a:pt x="1437" y="655"/>
                  </a:lnTo>
                  <a:lnTo>
                    <a:pt x="1434" y="662"/>
                  </a:lnTo>
                  <a:lnTo>
                    <a:pt x="1432" y="662"/>
                  </a:lnTo>
                  <a:lnTo>
                    <a:pt x="1431" y="662"/>
                  </a:lnTo>
                  <a:lnTo>
                    <a:pt x="1430" y="663"/>
                  </a:lnTo>
                  <a:lnTo>
                    <a:pt x="1430" y="662"/>
                  </a:lnTo>
                  <a:lnTo>
                    <a:pt x="1429" y="662"/>
                  </a:lnTo>
                  <a:lnTo>
                    <a:pt x="1428" y="661"/>
                  </a:lnTo>
                  <a:lnTo>
                    <a:pt x="1428" y="660"/>
                  </a:lnTo>
                  <a:lnTo>
                    <a:pt x="1427" y="660"/>
                  </a:lnTo>
                  <a:lnTo>
                    <a:pt x="1425" y="658"/>
                  </a:lnTo>
                  <a:lnTo>
                    <a:pt x="1420" y="654"/>
                  </a:lnTo>
                  <a:lnTo>
                    <a:pt x="1420" y="653"/>
                  </a:lnTo>
                  <a:lnTo>
                    <a:pt x="1420" y="652"/>
                  </a:lnTo>
                  <a:lnTo>
                    <a:pt x="1419" y="651"/>
                  </a:lnTo>
                  <a:lnTo>
                    <a:pt x="1418" y="651"/>
                  </a:lnTo>
                  <a:lnTo>
                    <a:pt x="1418" y="650"/>
                  </a:lnTo>
                  <a:lnTo>
                    <a:pt x="1417" y="649"/>
                  </a:lnTo>
                  <a:lnTo>
                    <a:pt x="1416" y="649"/>
                  </a:lnTo>
                  <a:lnTo>
                    <a:pt x="1414" y="648"/>
                  </a:lnTo>
                  <a:lnTo>
                    <a:pt x="1413" y="648"/>
                  </a:lnTo>
                  <a:lnTo>
                    <a:pt x="1411" y="648"/>
                  </a:lnTo>
                  <a:lnTo>
                    <a:pt x="1410" y="647"/>
                  </a:lnTo>
                  <a:lnTo>
                    <a:pt x="1409" y="647"/>
                  </a:lnTo>
                  <a:lnTo>
                    <a:pt x="1405" y="646"/>
                  </a:lnTo>
                  <a:lnTo>
                    <a:pt x="1404" y="646"/>
                  </a:lnTo>
                  <a:lnTo>
                    <a:pt x="1404" y="647"/>
                  </a:lnTo>
                  <a:lnTo>
                    <a:pt x="1404" y="648"/>
                  </a:lnTo>
                  <a:lnTo>
                    <a:pt x="1404" y="648"/>
                  </a:lnTo>
                  <a:lnTo>
                    <a:pt x="1404" y="649"/>
                  </a:lnTo>
                  <a:lnTo>
                    <a:pt x="1404" y="649"/>
                  </a:lnTo>
                  <a:lnTo>
                    <a:pt x="1405" y="650"/>
                  </a:lnTo>
                  <a:lnTo>
                    <a:pt x="1405" y="651"/>
                  </a:lnTo>
                  <a:lnTo>
                    <a:pt x="1406" y="651"/>
                  </a:lnTo>
                  <a:lnTo>
                    <a:pt x="1406" y="652"/>
                  </a:lnTo>
                  <a:lnTo>
                    <a:pt x="1406" y="653"/>
                  </a:lnTo>
                  <a:lnTo>
                    <a:pt x="1406" y="653"/>
                  </a:lnTo>
                  <a:lnTo>
                    <a:pt x="1406" y="655"/>
                  </a:lnTo>
                  <a:lnTo>
                    <a:pt x="1406" y="655"/>
                  </a:lnTo>
                  <a:lnTo>
                    <a:pt x="1406" y="656"/>
                  </a:lnTo>
                  <a:lnTo>
                    <a:pt x="1405" y="658"/>
                  </a:lnTo>
                  <a:lnTo>
                    <a:pt x="1402" y="664"/>
                  </a:lnTo>
                  <a:lnTo>
                    <a:pt x="1400" y="665"/>
                  </a:lnTo>
                  <a:lnTo>
                    <a:pt x="1400" y="666"/>
                  </a:lnTo>
                  <a:lnTo>
                    <a:pt x="1397" y="668"/>
                  </a:lnTo>
                  <a:lnTo>
                    <a:pt x="1397" y="668"/>
                  </a:lnTo>
                  <a:lnTo>
                    <a:pt x="1397" y="669"/>
                  </a:lnTo>
                  <a:lnTo>
                    <a:pt x="1397" y="669"/>
                  </a:lnTo>
                  <a:lnTo>
                    <a:pt x="1397" y="670"/>
                  </a:lnTo>
                  <a:lnTo>
                    <a:pt x="1398" y="670"/>
                  </a:lnTo>
                  <a:lnTo>
                    <a:pt x="1401" y="674"/>
                  </a:lnTo>
                  <a:lnTo>
                    <a:pt x="1402" y="674"/>
                  </a:lnTo>
                  <a:lnTo>
                    <a:pt x="1403" y="674"/>
                  </a:lnTo>
                  <a:lnTo>
                    <a:pt x="1404" y="674"/>
                  </a:lnTo>
                  <a:lnTo>
                    <a:pt x="1404" y="674"/>
                  </a:lnTo>
                  <a:lnTo>
                    <a:pt x="1409" y="672"/>
                  </a:lnTo>
                  <a:lnTo>
                    <a:pt x="1410" y="672"/>
                  </a:lnTo>
                  <a:lnTo>
                    <a:pt x="1411" y="672"/>
                  </a:lnTo>
                  <a:lnTo>
                    <a:pt x="1412" y="672"/>
                  </a:lnTo>
                  <a:lnTo>
                    <a:pt x="1413" y="673"/>
                  </a:lnTo>
                  <a:lnTo>
                    <a:pt x="1413" y="673"/>
                  </a:lnTo>
                  <a:lnTo>
                    <a:pt x="1413" y="674"/>
                  </a:lnTo>
                  <a:lnTo>
                    <a:pt x="1413" y="674"/>
                  </a:lnTo>
                  <a:lnTo>
                    <a:pt x="1414" y="675"/>
                  </a:lnTo>
                  <a:lnTo>
                    <a:pt x="1415" y="677"/>
                  </a:lnTo>
                  <a:lnTo>
                    <a:pt x="1416" y="677"/>
                  </a:lnTo>
                  <a:lnTo>
                    <a:pt x="1416" y="678"/>
                  </a:lnTo>
                  <a:lnTo>
                    <a:pt x="1416" y="679"/>
                  </a:lnTo>
                  <a:lnTo>
                    <a:pt x="1415" y="680"/>
                  </a:lnTo>
                  <a:lnTo>
                    <a:pt x="1414" y="682"/>
                  </a:lnTo>
                  <a:lnTo>
                    <a:pt x="1414" y="682"/>
                  </a:lnTo>
                  <a:lnTo>
                    <a:pt x="1414" y="682"/>
                  </a:lnTo>
                  <a:lnTo>
                    <a:pt x="1414" y="683"/>
                  </a:lnTo>
                  <a:lnTo>
                    <a:pt x="1414" y="684"/>
                  </a:lnTo>
                  <a:lnTo>
                    <a:pt x="1415" y="685"/>
                  </a:lnTo>
                  <a:lnTo>
                    <a:pt x="1415" y="686"/>
                  </a:lnTo>
                  <a:lnTo>
                    <a:pt x="1416" y="686"/>
                  </a:lnTo>
                  <a:lnTo>
                    <a:pt x="1416" y="687"/>
                  </a:lnTo>
                  <a:lnTo>
                    <a:pt x="1417" y="688"/>
                  </a:lnTo>
                  <a:lnTo>
                    <a:pt x="1417" y="688"/>
                  </a:lnTo>
                  <a:lnTo>
                    <a:pt x="1417" y="689"/>
                  </a:lnTo>
                  <a:lnTo>
                    <a:pt x="1418" y="689"/>
                  </a:lnTo>
                  <a:lnTo>
                    <a:pt x="1418" y="689"/>
                  </a:lnTo>
                  <a:lnTo>
                    <a:pt x="1423" y="691"/>
                  </a:lnTo>
                  <a:lnTo>
                    <a:pt x="1423" y="691"/>
                  </a:lnTo>
                  <a:lnTo>
                    <a:pt x="1424" y="692"/>
                  </a:lnTo>
                  <a:lnTo>
                    <a:pt x="1424" y="693"/>
                  </a:lnTo>
                  <a:lnTo>
                    <a:pt x="1426" y="695"/>
                  </a:lnTo>
                  <a:lnTo>
                    <a:pt x="1427" y="698"/>
                  </a:lnTo>
                  <a:lnTo>
                    <a:pt x="1428" y="700"/>
                  </a:lnTo>
                  <a:lnTo>
                    <a:pt x="1428" y="700"/>
                  </a:lnTo>
                  <a:lnTo>
                    <a:pt x="1428" y="701"/>
                  </a:lnTo>
                  <a:lnTo>
                    <a:pt x="1428" y="703"/>
                  </a:lnTo>
                  <a:lnTo>
                    <a:pt x="1428" y="703"/>
                  </a:lnTo>
                  <a:lnTo>
                    <a:pt x="1429" y="705"/>
                  </a:lnTo>
                  <a:lnTo>
                    <a:pt x="1430" y="705"/>
                  </a:lnTo>
                  <a:lnTo>
                    <a:pt x="1430" y="706"/>
                  </a:lnTo>
                  <a:lnTo>
                    <a:pt x="1430" y="707"/>
                  </a:lnTo>
                  <a:lnTo>
                    <a:pt x="1430" y="709"/>
                  </a:lnTo>
                  <a:lnTo>
                    <a:pt x="1430" y="709"/>
                  </a:lnTo>
                  <a:lnTo>
                    <a:pt x="1429" y="710"/>
                  </a:lnTo>
                  <a:lnTo>
                    <a:pt x="1429" y="710"/>
                  </a:lnTo>
                  <a:lnTo>
                    <a:pt x="1428" y="712"/>
                  </a:lnTo>
                  <a:lnTo>
                    <a:pt x="1427" y="712"/>
                  </a:lnTo>
                  <a:lnTo>
                    <a:pt x="1425" y="715"/>
                  </a:lnTo>
                  <a:lnTo>
                    <a:pt x="1423" y="716"/>
                  </a:lnTo>
                  <a:lnTo>
                    <a:pt x="1420" y="717"/>
                  </a:lnTo>
                  <a:lnTo>
                    <a:pt x="1419" y="717"/>
                  </a:lnTo>
                  <a:lnTo>
                    <a:pt x="1418" y="717"/>
                  </a:lnTo>
                  <a:lnTo>
                    <a:pt x="1418" y="718"/>
                  </a:lnTo>
                  <a:lnTo>
                    <a:pt x="1417" y="719"/>
                  </a:lnTo>
                  <a:lnTo>
                    <a:pt x="1417" y="721"/>
                  </a:lnTo>
                  <a:lnTo>
                    <a:pt x="1417" y="722"/>
                  </a:lnTo>
                  <a:lnTo>
                    <a:pt x="1417" y="726"/>
                  </a:lnTo>
                  <a:lnTo>
                    <a:pt x="1419" y="734"/>
                  </a:lnTo>
                  <a:lnTo>
                    <a:pt x="1419" y="737"/>
                  </a:lnTo>
                  <a:lnTo>
                    <a:pt x="1419" y="738"/>
                  </a:lnTo>
                  <a:lnTo>
                    <a:pt x="1419" y="738"/>
                  </a:lnTo>
                  <a:lnTo>
                    <a:pt x="1418" y="740"/>
                  </a:lnTo>
                  <a:lnTo>
                    <a:pt x="1418" y="740"/>
                  </a:lnTo>
                  <a:lnTo>
                    <a:pt x="1418" y="741"/>
                  </a:lnTo>
                  <a:lnTo>
                    <a:pt x="1419" y="745"/>
                  </a:lnTo>
                  <a:lnTo>
                    <a:pt x="1420" y="747"/>
                  </a:lnTo>
                  <a:lnTo>
                    <a:pt x="1420" y="747"/>
                  </a:lnTo>
                  <a:lnTo>
                    <a:pt x="1419" y="751"/>
                  </a:lnTo>
                  <a:lnTo>
                    <a:pt x="1419" y="751"/>
                  </a:lnTo>
                  <a:lnTo>
                    <a:pt x="1419" y="752"/>
                  </a:lnTo>
                  <a:lnTo>
                    <a:pt x="1420" y="753"/>
                  </a:lnTo>
                  <a:lnTo>
                    <a:pt x="1420" y="758"/>
                  </a:lnTo>
                  <a:lnTo>
                    <a:pt x="1421" y="759"/>
                  </a:lnTo>
                  <a:lnTo>
                    <a:pt x="1430" y="771"/>
                  </a:lnTo>
                  <a:lnTo>
                    <a:pt x="1431" y="772"/>
                  </a:lnTo>
                  <a:lnTo>
                    <a:pt x="1432" y="773"/>
                  </a:lnTo>
                  <a:lnTo>
                    <a:pt x="1433" y="774"/>
                  </a:lnTo>
                  <a:lnTo>
                    <a:pt x="1433" y="775"/>
                  </a:lnTo>
                  <a:lnTo>
                    <a:pt x="1433" y="777"/>
                  </a:lnTo>
                  <a:lnTo>
                    <a:pt x="1433" y="780"/>
                  </a:lnTo>
                  <a:lnTo>
                    <a:pt x="1431" y="789"/>
                  </a:lnTo>
                  <a:lnTo>
                    <a:pt x="1432" y="792"/>
                  </a:lnTo>
                  <a:lnTo>
                    <a:pt x="1434" y="793"/>
                  </a:lnTo>
                  <a:lnTo>
                    <a:pt x="1435" y="793"/>
                  </a:lnTo>
                  <a:lnTo>
                    <a:pt x="1438" y="792"/>
                  </a:lnTo>
                  <a:lnTo>
                    <a:pt x="1450" y="786"/>
                  </a:lnTo>
                  <a:lnTo>
                    <a:pt x="1451" y="786"/>
                  </a:lnTo>
                  <a:lnTo>
                    <a:pt x="1451" y="785"/>
                  </a:lnTo>
                  <a:lnTo>
                    <a:pt x="1452" y="784"/>
                  </a:lnTo>
                  <a:lnTo>
                    <a:pt x="1453" y="783"/>
                  </a:lnTo>
                  <a:lnTo>
                    <a:pt x="1457" y="782"/>
                  </a:lnTo>
                  <a:lnTo>
                    <a:pt x="1458" y="782"/>
                  </a:lnTo>
                  <a:lnTo>
                    <a:pt x="1459" y="781"/>
                  </a:lnTo>
                  <a:lnTo>
                    <a:pt x="1463" y="778"/>
                  </a:lnTo>
                  <a:lnTo>
                    <a:pt x="1471" y="773"/>
                  </a:lnTo>
                  <a:lnTo>
                    <a:pt x="1474" y="770"/>
                  </a:lnTo>
                  <a:lnTo>
                    <a:pt x="1476" y="769"/>
                  </a:lnTo>
                  <a:lnTo>
                    <a:pt x="1476" y="768"/>
                  </a:lnTo>
                  <a:lnTo>
                    <a:pt x="1478" y="766"/>
                  </a:lnTo>
                  <a:lnTo>
                    <a:pt x="1479" y="766"/>
                  </a:lnTo>
                  <a:lnTo>
                    <a:pt x="1479" y="766"/>
                  </a:lnTo>
                  <a:lnTo>
                    <a:pt x="1480" y="767"/>
                  </a:lnTo>
                  <a:lnTo>
                    <a:pt x="1480" y="767"/>
                  </a:lnTo>
                  <a:lnTo>
                    <a:pt x="1481" y="768"/>
                  </a:lnTo>
                  <a:lnTo>
                    <a:pt x="1481" y="770"/>
                  </a:lnTo>
                  <a:lnTo>
                    <a:pt x="1481" y="771"/>
                  </a:lnTo>
                  <a:lnTo>
                    <a:pt x="1481" y="772"/>
                  </a:lnTo>
                  <a:lnTo>
                    <a:pt x="1481" y="773"/>
                  </a:lnTo>
                  <a:lnTo>
                    <a:pt x="1480" y="776"/>
                  </a:lnTo>
                  <a:lnTo>
                    <a:pt x="1480" y="777"/>
                  </a:lnTo>
                  <a:lnTo>
                    <a:pt x="1481" y="778"/>
                  </a:lnTo>
                  <a:lnTo>
                    <a:pt x="1481" y="778"/>
                  </a:lnTo>
                  <a:lnTo>
                    <a:pt x="1483" y="779"/>
                  </a:lnTo>
                  <a:lnTo>
                    <a:pt x="1483" y="780"/>
                  </a:lnTo>
                  <a:lnTo>
                    <a:pt x="1483" y="781"/>
                  </a:lnTo>
                  <a:lnTo>
                    <a:pt x="1484" y="783"/>
                  </a:lnTo>
                  <a:lnTo>
                    <a:pt x="1484" y="784"/>
                  </a:lnTo>
                  <a:lnTo>
                    <a:pt x="1484" y="785"/>
                  </a:lnTo>
                  <a:lnTo>
                    <a:pt x="1486" y="787"/>
                  </a:lnTo>
                  <a:lnTo>
                    <a:pt x="1488" y="792"/>
                  </a:lnTo>
                  <a:lnTo>
                    <a:pt x="1488" y="793"/>
                  </a:lnTo>
                  <a:lnTo>
                    <a:pt x="1488" y="793"/>
                  </a:lnTo>
                  <a:lnTo>
                    <a:pt x="1489" y="793"/>
                  </a:lnTo>
                  <a:lnTo>
                    <a:pt x="1490" y="793"/>
                  </a:lnTo>
                  <a:lnTo>
                    <a:pt x="1492" y="794"/>
                  </a:lnTo>
                  <a:lnTo>
                    <a:pt x="1493" y="795"/>
                  </a:lnTo>
                  <a:lnTo>
                    <a:pt x="1493" y="796"/>
                  </a:lnTo>
                  <a:lnTo>
                    <a:pt x="1494" y="796"/>
                  </a:lnTo>
                  <a:lnTo>
                    <a:pt x="1494" y="797"/>
                  </a:lnTo>
                  <a:lnTo>
                    <a:pt x="1494" y="798"/>
                  </a:lnTo>
                  <a:lnTo>
                    <a:pt x="1495" y="800"/>
                  </a:lnTo>
                  <a:lnTo>
                    <a:pt x="1495" y="800"/>
                  </a:lnTo>
                  <a:lnTo>
                    <a:pt x="1494" y="801"/>
                  </a:lnTo>
                  <a:lnTo>
                    <a:pt x="1493" y="802"/>
                  </a:lnTo>
                  <a:lnTo>
                    <a:pt x="1492" y="803"/>
                  </a:lnTo>
                  <a:lnTo>
                    <a:pt x="1492" y="804"/>
                  </a:lnTo>
                  <a:lnTo>
                    <a:pt x="1492" y="805"/>
                  </a:lnTo>
                  <a:lnTo>
                    <a:pt x="1492" y="805"/>
                  </a:lnTo>
                  <a:lnTo>
                    <a:pt x="1492" y="806"/>
                  </a:lnTo>
                  <a:lnTo>
                    <a:pt x="1493" y="809"/>
                  </a:lnTo>
                  <a:lnTo>
                    <a:pt x="1493" y="809"/>
                  </a:lnTo>
                  <a:lnTo>
                    <a:pt x="1497" y="815"/>
                  </a:lnTo>
                  <a:lnTo>
                    <a:pt x="1497" y="818"/>
                  </a:lnTo>
                  <a:lnTo>
                    <a:pt x="1500" y="827"/>
                  </a:lnTo>
                  <a:lnTo>
                    <a:pt x="1501" y="829"/>
                  </a:lnTo>
                  <a:lnTo>
                    <a:pt x="1502" y="831"/>
                  </a:lnTo>
                  <a:lnTo>
                    <a:pt x="1504" y="833"/>
                  </a:lnTo>
                  <a:lnTo>
                    <a:pt x="1504" y="834"/>
                  </a:lnTo>
                  <a:lnTo>
                    <a:pt x="1504" y="834"/>
                  </a:lnTo>
                  <a:lnTo>
                    <a:pt x="1504" y="836"/>
                  </a:lnTo>
                  <a:lnTo>
                    <a:pt x="1504" y="838"/>
                  </a:lnTo>
                  <a:lnTo>
                    <a:pt x="1504" y="839"/>
                  </a:lnTo>
                  <a:lnTo>
                    <a:pt x="1504" y="840"/>
                  </a:lnTo>
                  <a:lnTo>
                    <a:pt x="1502" y="841"/>
                  </a:lnTo>
                  <a:lnTo>
                    <a:pt x="1502" y="841"/>
                  </a:lnTo>
                  <a:lnTo>
                    <a:pt x="1502" y="841"/>
                  </a:lnTo>
                  <a:lnTo>
                    <a:pt x="1499" y="841"/>
                  </a:lnTo>
                  <a:lnTo>
                    <a:pt x="1497" y="839"/>
                  </a:lnTo>
                  <a:lnTo>
                    <a:pt x="1497" y="841"/>
                  </a:lnTo>
                  <a:lnTo>
                    <a:pt x="1497" y="841"/>
                  </a:lnTo>
                  <a:lnTo>
                    <a:pt x="1497" y="842"/>
                  </a:lnTo>
                  <a:lnTo>
                    <a:pt x="1497" y="842"/>
                  </a:lnTo>
                  <a:lnTo>
                    <a:pt x="1497" y="843"/>
                  </a:lnTo>
                  <a:lnTo>
                    <a:pt x="1497" y="843"/>
                  </a:lnTo>
                  <a:lnTo>
                    <a:pt x="1494" y="845"/>
                  </a:lnTo>
                  <a:lnTo>
                    <a:pt x="1494" y="846"/>
                  </a:lnTo>
                  <a:lnTo>
                    <a:pt x="1493" y="847"/>
                  </a:lnTo>
                  <a:lnTo>
                    <a:pt x="1493" y="848"/>
                  </a:lnTo>
                  <a:lnTo>
                    <a:pt x="1493" y="848"/>
                  </a:lnTo>
                  <a:lnTo>
                    <a:pt x="1493" y="849"/>
                  </a:lnTo>
                  <a:lnTo>
                    <a:pt x="1494" y="850"/>
                  </a:lnTo>
                  <a:lnTo>
                    <a:pt x="1494" y="851"/>
                  </a:lnTo>
                  <a:lnTo>
                    <a:pt x="1495" y="852"/>
                  </a:lnTo>
                  <a:lnTo>
                    <a:pt x="1495" y="852"/>
                  </a:lnTo>
                  <a:lnTo>
                    <a:pt x="1496" y="852"/>
                  </a:lnTo>
                  <a:lnTo>
                    <a:pt x="1497" y="853"/>
                  </a:lnTo>
                  <a:lnTo>
                    <a:pt x="1498" y="853"/>
                  </a:lnTo>
                  <a:lnTo>
                    <a:pt x="1498" y="853"/>
                  </a:lnTo>
                  <a:lnTo>
                    <a:pt x="1499" y="854"/>
                  </a:lnTo>
                  <a:lnTo>
                    <a:pt x="1500" y="854"/>
                  </a:lnTo>
                  <a:lnTo>
                    <a:pt x="1502" y="855"/>
                  </a:lnTo>
                  <a:lnTo>
                    <a:pt x="1502" y="855"/>
                  </a:lnTo>
                  <a:lnTo>
                    <a:pt x="1504" y="856"/>
                  </a:lnTo>
                  <a:lnTo>
                    <a:pt x="1505" y="856"/>
                  </a:lnTo>
                  <a:lnTo>
                    <a:pt x="1506" y="856"/>
                  </a:lnTo>
                  <a:lnTo>
                    <a:pt x="1507" y="857"/>
                  </a:lnTo>
                  <a:lnTo>
                    <a:pt x="1507" y="858"/>
                  </a:lnTo>
                  <a:lnTo>
                    <a:pt x="1508" y="859"/>
                  </a:lnTo>
                  <a:lnTo>
                    <a:pt x="1510" y="860"/>
                  </a:lnTo>
                  <a:lnTo>
                    <a:pt x="1513" y="860"/>
                  </a:lnTo>
                  <a:lnTo>
                    <a:pt x="1513" y="861"/>
                  </a:lnTo>
                  <a:lnTo>
                    <a:pt x="1513" y="862"/>
                  </a:lnTo>
                  <a:lnTo>
                    <a:pt x="1513" y="862"/>
                  </a:lnTo>
                  <a:lnTo>
                    <a:pt x="1512" y="865"/>
                  </a:lnTo>
                  <a:lnTo>
                    <a:pt x="1512" y="866"/>
                  </a:lnTo>
                  <a:lnTo>
                    <a:pt x="1512" y="866"/>
                  </a:lnTo>
                  <a:lnTo>
                    <a:pt x="1512" y="867"/>
                  </a:lnTo>
                  <a:lnTo>
                    <a:pt x="1511" y="868"/>
                  </a:lnTo>
                  <a:lnTo>
                    <a:pt x="1512" y="869"/>
                  </a:lnTo>
                  <a:lnTo>
                    <a:pt x="1511" y="869"/>
                  </a:lnTo>
                  <a:lnTo>
                    <a:pt x="1511" y="870"/>
                  </a:lnTo>
                  <a:lnTo>
                    <a:pt x="1511" y="871"/>
                  </a:lnTo>
                  <a:lnTo>
                    <a:pt x="1511" y="871"/>
                  </a:lnTo>
                  <a:lnTo>
                    <a:pt x="1511" y="873"/>
                  </a:lnTo>
                  <a:lnTo>
                    <a:pt x="1511" y="874"/>
                  </a:lnTo>
                  <a:lnTo>
                    <a:pt x="1511" y="874"/>
                  </a:lnTo>
                  <a:lnTo>
                    <a:pt x="1511" y="875"/>
                  </a:lnTo>
                  <a:lnTo>
                    <a:pt x="1511" y="876"/>
                  </a:lnTo>
                  <a:lnTo>
                    <a:pt x="1510" y="876"/>
                  </a:lnTo>
                  <a:lnTo>
                    <a:pt x="1510" y="878"/>
                  </a:lnTo>
                  <a:lnTo>
                    <a:pt x="1509" y="880"/>
                  </a:lnTo>
                  <a:lnTo>
                    <a:pt x="1509" y="881"/>
                  </a:lnTo>
                  <a:lnTo>
                    <a:pt x="1509" y="882"/>
                  </a:lnTo>
                  <a:lnTo>
                    <a:pt x="1494" y="887"/>
                  </a:lnTo>
                  <a:lnTo>
                    <a:pt x="1493" y="887"/>
                  </a:lnTo>
                  <a:lnTo>
                    <a:pt x="1490" y="886"/>
                  </a:lnTo>
                  <a:lnTo>
                    <a:pt x="1490" y="887"/>
                  </a:lnTo>
                  <a:lnTo>
                    <a:pt x="1489" y="888"/>
                  </a:lnTo>
                  <a:lnTo>
                    <a:pt x="1484" y="891"/>
                  </a:lnTo>
                  <a:lnTo>
                    <a:pt x="1484" y="892"/>
                  </a:lnTo>
                  <a:lnTo>
                    <a:pt x="1483" y="898"/>
                  </a:lnTo>
                  <a:lnTo>
                    <a:pt x="1482" y="901"/>
                  </a:lnTo>
                  <a:lnTo>
                    <a:pt x="1481" y="901"/>
                  </a:lnTo>
                  <a:lnTo>
                    <a:pt x="1477" y="903"/>
                  </a:lnTo>
                  <a:lnTo>
                    <a:pt x="1477" y="904"/>
                  </a:lnTo>
                  <a:lnTo>
                    <a:pt x="1477" y="904"/>
                  </a:lnTo>
                  <a:lnTo>
                    <a:pt x="1476" y="904"/>
                  </a:lnTo>
                  <a:lnTo>
                    <a:pt x="1475" y="904"/>
                  </a:lnTo>
                  <a:lnTo>
                    <a:pt x="1472" y="904"/>
                  </a:lnTo>
                  <a:lnTo>
                    <a:pt x="1472" y="904"/>
                  </a:lnTo>
                  <a:lnTo>
                    <a:pt x="1471" y="904"/>
                  </a:lnTo>
                  <a:lnTo>
                    <a:pt x="1469" y="905"/>
                  </a:lnTo>
                  <a:lnTo>
                    <a:pt x="1469" y="906"/>
                  </a:lnTo>
                  <a:lnTo>
                    <a:pt x="1468" y="907"/>
                  </a:lnTo>
                  <a:lnTo>
                    <a:pt x="1468" y="908"/>
                  </a:lnTo>
                  <a:lnTo>
                    <a:pt x="1467" y="908"/>
                  </a:lnTo>
                  <a:lnTo>
                    <a:pt x="1460" y="909"/>
                  </a:lnTo>
                  <a:lnTo>
                    <a:pt x="1459" y="908"/>
                  </a:lnTo>
                  <a:lnTo>
                    <a:pt x="1458" y="908"/>
                  </a:lnTo>
                  <a:lnTo>
                    <a:pt x="1449" y="903"/>
                  </a:lnTo>
                  <a:lnTo>
                    <a:pt x="1447" y="901"/>
                  </a:lnTo>
                  <a:lnTo>
                    <a:pt x="1447" y="901"/>
                  </a:lnTo>
                  <a:lnTo>
                    <a:pt x="1444" y="899"/>
                  </a:lnTo>
                  <a:lnTo>
                    <a:pt x="1439" y="899"/>
                  </a:lnTo>
                  <a:lnTo>
                    <a:pt x="1439" y="899"/>
                  </a:lnTo>
                  <a:lnTo>
                    <a:pt x="1438" y="899"/>
                  </a:lnTo>
                  <a:lnTo>
                    <a:pt x="1437" y="900"/>
                  </a:lnTo>
                  <a:lnTo>
                    <a:pt x="1437" y="901"/>
                  </a:lnTo>
                  <a:lnTo>
                    <a:pt x="1437" y="902"/>
                  </a:lnTo>
                  <a:lnTo>
                    <a:pt x="1437" y="903"/>
                  </a:lnTo>
                  <a:lnTo>
                    <a:pt x="1437" y="903"/>
                  </a:lnTo>
                  <a:lnTo>
                    <a:pt x="1438" y="904"/>
                  </a:lnTo>
                  <a:lnTo>
                    <a:pt x="1439" y="905"/>
                  </a:lnTo>
                  <a:lnTo>
                    <a:pt x="1441" y="910"/>
                  </a:lnTo>
                  <a:lnTo>
                    <a:pt x="1441" y="910"/>
                  </a:lnTo>
                  <a:lnTo>
                    <a:pt x="1441" y="910"/>
                  </a:lnTo>
                  <a:lnTo>
                    <a:pt x="1441" y="911"/>
                  </a:lnTo>
                  <a:lnTo>
                    <a:pt x="1441" y="912"/>
                  </a:lnTo>
                  <a:lnTo>
                    <a:pt x="1441" y="913"/>
                  </a:lnTo>
                  <a:lnTo>
                    <a:pt x="1440" y="914"/>
                  </a:lnTo>
                  <a:lnTo>
                    <a:pt x="1439" y="914"/>
                  </a:lnTo>
                  <a:lnTo>
                    <a:pt x="1434" y="916"/>
                  </a:lnTo>
                  <a:lnTo>
                    <a:pt x="1433" y="916"/>
                  </a:lnTo>
                  <a:lnTo>
                    <a:pt x="1432" y="916"/>
                  </a:lnTo>
                  <a:lnTo>
                    <a:pt x="1431" y="915"/>
                  </a:lnTo>
                  <a:lnTo>
                    <a:pt x="1427" y="912"/>
                  </a:lnTo>
                  <a:lnTo>
                    <a:pt x="1427" y="911"/>
                  </a:lnTo>
                  <a:lnTo>
                    <a:pt x="1424" y="911"/>
                  </a:lnTo>
                  <a:lnTo>
                    <a:pt x="1423" y="911"/>
                  </a:lnTo>
                  <a:lnTo>
                    <a:pt x="1420" y="910"/>
                  </a:lnTo>
                  <a:lnTo>
                    <a:pt x="1420" y="910"/>
                  </a:lnTo>
                  <a:lnTo>
                    <a:pt x="1419" y="910"/>
                  </a:lnTo>
                  <a:lnTo>
                    <a:pt x="1414" y="911"/>
                  </a:lnTo>
                  <a:lnTo>
                    <a:pt x="1413" y="912"/>
                  </a:lnTo>
                  <a:lnTo>
                    <a:pt x="1413" y="913"/>
                  </a:lnTo>
                  <a:lnTo>
                    <a:pt x="1413" y="914"/>
                  </a:lnTo>
                  <a:lnTo>
                    <a:pt x="1412" y="915"/>
                  </a:lnTo>
                  <a:lnTo>
                    <a:pt x="1412" y="917"/>
                  </a:lnTo>
                  <a:lnTo>
                    <a:pt x="1412" y="918"/>
                  </a:lnTo>
                  <a:lnTo>
                    <a:pt x="1411" y="922"/>
                  </a:lnTo>
                  <a:lnTo>
                    <a:pt x="1410" y="923"/>
                  </a:lnTo>
                  <a:lnTo>
                    <a:pt x="1409" y="924"/>
                  </a:lnTo>
                  <a:lnTo>
                    <a:pt x="1403" y="927"/>
                  </a:lnTo>
                  <a:lnTo>
                    <a:pt x="1402" y="928"/>
                  </a:lnTo>
                  <a:lnTo>
                    <a:pt x="1402" y="929"/>
                  </a:lnTo>
                  <a:lnTo>
                    <a:pt x="1401" y="930"/>
                  </a:lnTo>
                  <a:lnTo>
                    <a:pt x="1400" y="930"/>
                  </a:lnTo>
                  <a:lnTo>
                    <a:pt x="1399" y="930"/>
                  </a:lnTo>
                  <a:lnTo>
                    <a:pt x="1398" y="930"/>
                  </a:lnTo>
                  <a:lnTo>
                    <a:pt x="1396" y="930"/>
                  </a:lnTo>
                  <a:lnTo>
                    <a:pt x="1396" y="930"/>
                  </a:lnTo>
                  <a:lnTo>
                    <a:pt x="1395" y="930"/>
                  </a:lnTo>
                  <a:lnTo>
                    <a:pt x="1395" y="929"/>
                  </a:lnTo>
                  <a:lnTo>
                    <a:pt x="1394" y="929"/>
                  </a:lnTo>
                  <a:lnTo>
                    <a:pt x="1393" y="926"/>
                  </a:lnTo>
                  <a:lnTo>
                    <a:pt x="1392" y="925"/>
                  </a:lnTo>
                  <a:lnTo>
                    <a:pt x="1392" y="924"/>
                  </a:lnTo>
                  <a:lnTo>
                    <a:pt x="1392" y="924"/>
                  </a:lnTo>
                  <a:lnTo>
                    <a:pt x="1391" y="924"/>
                  </a:lnTo>
                  <a:lnTo>
                    <a:pt x="1391" y="924"/>
                  </a:lnTo>
                  <a:lnTo>
                    <a:pt x="1388" y="924"/>
                  </a:lnTo>
                  <a:lnTo>
                    <a:pt x="1387" y="924"/>
                  </a:lnTo>
                  <a:lnTo>
                    <a:pt x="1386" y="924"/>
                  </a:lnTo>
                  <a:lnTo>
                    <a:pt x="1386" y="924"/>
                  </a:lnTo>
                  <a:lnTo>
                    <a:pt x="1385" y="924"/>
                  </a:lnTo>
                  <a:lnTo>
                    <a:pt x="1385" y="924"/>
                  </a:lnTo>
                  <a:lnTo>
                    <a:pt x="1384" y="925"/>
                  </a:lnTo>
                  <a:lnTo>
                    <a:pt x="1382" y="925"/>
                  </a:lnTo>
                  <a:lnTo>
                    <a:pt x="1381" y="926"/>
                  </a:lnTo>
                  <a:lnTo>
                    <a:pt x="1380" y="926"/>
                  </a:lnTo>
                  <a:lnTo>
                    <a:pt x="1362" y="945"/>
                  </a:lnTo>
                  <a:lnTo>
                    <a:pt x="1360" y="945"/>
                  </a:lnTo>
                  <a:lnTo>
                    <a:pt x="1359" y="945"/>
                  </a:lnTo>
                  <a:lnTo>
                    <a:pt x="1357" y="945"/>
                  </a:lnTo>
                  <a:lnTo>
                    <a:pt x="1357" y="945"/>
                  </a:lnTo>
                  <a:lnTo>
                    <a:pt x="1357" y="944"/>
                  </a:lnTo>
                  <a:lnTo>
                    <a:pt x="1356" y="943"/>
                  </a:lnTo>
                  <a:lnTo>
                    <a:pt x="1356" y="942"/>
                  </a:lnTo>
                  <a:lnTo>
                    <a:pt x="1355" y="942"/>
                  </a:lnTo>
                  <a:lnTo>
                    <a:pt x="1351" y="945"/>
                  </a:lnTo>
                  <a:lnTo>
                    <a:pt x="1344" y="947"/>
                  </a:lnTo>
                  <a:lnTo>
                    <a:pt x="1344" y="948"/>
                  </a:lnTo>
                  <a:lnTo>
                    <a:pt x="1343" y="950"/>
                  </a:lnTo>
                  <a:lnTo>
                    <a:pt x="1340" y="952"/>
                  </a:lnTo>
                  <a:lnTo>
                    <a:pt x="1339" y="952"/>
                  </a:lnTo>
                  <a:lnTo>
                    <a:pt x="1338" y="952"/>
                  </a:lnTo>
                  <a:lnTo>
                    <a:pt x="1331" y="953"/>
                  </a:lnTo>
                  <a:lnTo>
                    <a:pt x="1331" y="953"/>
                  </a:lnTo>
                  <a:lnTo>
                    <a:pt x="1330" y="954"/>
                  </a:lnTo>
                  <a:lnTo>
                    <a:pt x="1330" y="955"/>
                  </a:lnTo>
                  <a:lnTo>
                    <a:pt x="1330" y="955"/>
                  </a:lnTo>
                  <a:lnTo>
                    <a:pt x="1330" y="956"/>
                  </a:lnTo>
                  <a:lnTo>
                    <a:pt x="1330" y="957"/>
                  </a:lnTo>
                  <a:lnTo>
                    <a:pt x="1330" y="959"/>
                  </a:lnTo>
                  <a:lnTo>
                    <a:pt x="1330" y="959"/>
                  </a:lnTo>
                  <a:lnTo>
                    <a:pt x="1329" y="962"/>
                  </a:lnTo>
                  <a:lnTo>
                    <a:pt x="1329" y="963"/>
                  </a:lnTo>
                  <a:lnTo>
                    <a:pt x="1328" y="964"/>
                  </a:lnTo>
                  <a:lnTo>
                    <a:pt x="1327" y="965"/>
                  </a:lnTo>
                  <a:lnTo>
                    <a:pt x="1322" y="967"/>
                  </a:lnTo>
                  <a:lnTo>
                    <a:pt x="1322" y="968"/>
                  </a:lnTo>
                  <a:lnTo>
                    <a:pt x="1320" y="969"/>
                  </a:lnTo>
                  <a:lnTo>
                    <a:pt x="1320" y="971"/>
                  </a:lnTo>
                  <a:lnTo>
                    <a:pt x="1319" y="972"/>
                  </a:lnTo>
                  <a:lnTo>
                    <a:pt x="1317" y="974"/>
                  </a:lnTo>
                  <a:lnTo>
                    <a:pt x="1312" y="979"/>
                  </a:lnTo>
                  <a:lnTo>
                    <a:pt x="1310" y="981"/>
                  </a:lnTo>
                  <a:lnTo>
                    <a:pt x="1310" y="982"/>
                  </a:lnTo>
                  <a:lnTo>
                    <a:pt x="1309" y="983"/>
                  </a:lnTo>
                  <a:lnTo>
                    <a:pt x="1309" y="984"/>
                  </a:lnTo>
                  <a:lnTo>
                    <a:pt x="1309" y="986"/>
                  </a:lnTo>
                  <a:lnTo>
                    <a:pt x="1309" y="986"/>
                  </a:lnTo>
                  <a:lnTo>
                    <a:pt x="1309" y="987"/>
                  </a:lnTo>
                  <a:lnTo>
                    <a:pt x="1309" y="987"/>
                  </a:lnTo>
                  <a:lnTo>
                    <a:pt x="1308" y="988"/>
                  </a:lnTo>
                  <a:lnTo>
                    <a:pt x="1307" y="988"/>
                  </a:lnTo>
                  <a:lnTo>
                    <a:pt x="1306" y="988"/>
                  </a:lnTo>
                  <a:lnTo>
                    <a:pt x="1305" y="988"/>
                  </a:lnTo>
                  <a:lnTo>
                    <a:pt x="1304" y="987"/>
                  </a:lnTo>
                  <a:lnTo>
                    <a:pt x="1304" y="987"/>
                  </a:lnTo>
                  <a:lnTo>
                    <a:pt x="1304" y="986"/>
                  </a:lnTo>
                  <a:lnTo>
                    <a:pt x="1304" y="986"/>
                  </a:lnTo>
                  <a:lnTo>
                    <a:pt x="1304" y="979"/>
                  </a:lnTo>
                  <a:lnTo>
                    <a:pt x="1304" y="978"/>
                  </a:lnTo>
                  <a:lnTo>
                    <a:pt x="1304" y="976"/>
                  </a:lnTo>
                  <a:lnTo>
                    <a:pt x="1304" y="976"/>
                  </a:lnTo>
                  <a:lnTo>
                    <a:pt x="1303" y="974"/>
                  </a:lnTo>
                  <a:lnTo>
                    <a:pt x="1302" y="972"/>
                  </a:lnTo>
                  <a:lnTo>
                    <a:pt x="1302" y="972"/>
                  </a:lnTo>
                  <a:lnTo>
                    <a:pt x="1301" y="971"/>
                  </a:lnTo>
                  <a:lnTo>
                    <a:pt x="1301" y="970"/>
                  </a:lnTo>
                  <a:lnTo>
                    <a:pt x="1301" y="969"/>
                  </a:lnTo>
                  <a:lnTo>
                    <a:pt x="1301" y="968"/>
                  </a:lnTo>
                  <a:lnTo>
                    <a:pt x="1301" y="967"/>
                  </a:lnTo>
                  <a:lnTo>
                    <a:pt x="1300" y="967"/>
                  </a:lnTo>
                  <a:lnTo>
                    <a:pt x="1296" y="965"/>
                  </a:lnTo>
                  <a:lnTo>
                    <a:pt x="1295" y="964"/>
                  </a:lnTo>
                  <a:lnTo>
                    <a:pt x="1295" y="964"/>
                  </a:lnTo>
                  <a:lnTo>
                    <a:pt x="1295" y="961"/>
                  </a:lnTo>
                  <a:lnTo>
                    <a:pt x="1295" y="960"/>
                  </a:lnTo>
                  <a:lnTo>
                    <a:pt x="1295" y="959"/>
                  </a:lnTo>
                  <a:lnTo>
                    <a:pt x="1292" y="956"/>
                  </a:lnTo>
                  <a:lnTo>
                    <a:pt x="1291" y="955"/>
                  </a:lnTo>
                  <a:lnTo>
                    <a:pt x="1291" y="955"/>
                  </a:lnTo>
                  <a:lnTo>
                    <a:pt x="1291" y="954"/>
                  </a:lnTo>
                  <a:lnTo>
                    <a:pt x="1291" y="953"/>
                  </a:lnTo>
                  <a:lnTo>
                    <a:pt x="1293" y="952"/>
                  </a:lnTo>
                  <a:lnTo>
                    <a:pt x="1294" y="952"/>
                  </a:lnTo>
                  <a:lnTo>
                    <a:pt x="1294" y="952"/>
                  </a:lnTo>
                  <a:lnTo>
                    <a:pt x="1294" y="951"/>
                  </a:lnTo>
                  <a:lnTo>
                    <a:pt x="1293" y="950"/>
                  </a:lnTo>
                  <a:lnTo>
                    <a:pt x="1293" y="949"/>
                  </a:lnTo>
                  <a:lnTo>
                    <a:pt x="1292" y="949"/>
                  </a:lnTo>
                  <a:lnTo>
                    <a:pt x="1288" y="948"/>
                  </a:lnTo>
                  <a:lnTo>
                    <a:pt x="1284" y="947"/>
                  </a:lnTo>
                  <a:lnTo>
                    <a:pt x="1283" y="947"/>
                  </a:lnTo>
                  <a:lnTo>
                    <a:pt x="1282" y="947"/>
                  </a:lnTo>
                  <a:lnTo>
                    <a:pt x="1281" y="946"/>
                  </a:lnTo>
                  <a:lnTo>
                    <a:pt x="1281" y="946"/>
                  </a:lnTo>
                  <a:lnTo>
                    <a:pt x="1281" y="945"/>
                  </a:lnTo>
                  <a:lnTo>
                    <a:pt x="1281" y="945"/>
                  </a:lnTo>
                  <a:lnTo>
                    <a:pt x="1281" y="944"/>
                  </a:lnTo>
                  <a:lnTo>
                    <a:pt x="1281" y="943"/>
                  </a:lnTo>
                  <a:lnTo>
                    <a:pt x="1279" y="941"/>
                  </a:lnTo>
                  <a:lnTo>
                    <a:pt x="1279" y="940"/>
                  </a:lnTo>
                  <a:lnTo>
                    <a:pt x="1279" y="940"/>
                  </a:lnTo>
                  <a:lnTo>
                    <a:pt x="1279" y="939"/>
                  </a:lnTo>
                  <a:lnTo>
                    <a:pt x="1279" y="938"/>
                  </a:lnTo>
                  <a:lnTo>
                    <a:pt x="1279" y="938"/>
                  </a:lnTo>
                  <a:lnTo>
                    <a:pt x="1278" y="936"/>
                  </a:lnTo>
                  <a:lnTo>
                    <a:pt x="1276" y="935"/>
                  </a:lnTo>
                  <a:lnTo>
                    <a:pt x="1274" y="934"/>
                  </a:lnTo>
                  <a:lnTo>
                    <a:pt x="1274" y="934"/>
                  </a:lnTo>
                  <a:lnTo>
                    <a:pt x="1274" y="936"/>
                  </a:lnTo>
                  <a:lnTo>
                    <a:pt x="1274" y="938"/>
                  </a:lnTo>
                  <a:lnTo>
                    <a:pt x="1273" y="939"/>
                  </a:lnTo>
                  <a:lnTo>
                    <a:pt x="1272" y="940"/>
                  </a:lnTo>
                  <a:lnTo>
                    <a:pt x="1271" y="941"/>
                  </a:lnTo>
                  <a:lnTo>
                    <a:pt x="1270" y="940"/>
                  </a:lnTo>
                  <a:lnTo>
                    <a:pt x="1269" y="941"/>
                  </a:lnTo>
                  <a:lnTo>
                    <a:pt x="1269" y="941"/>
                  </a:lnTo>
                  <a:lnTo>
                    <a:pt x="1268" y="942"/>
                  </a:lnTo>
                  <a:lnTo>
                    <a:pt x="1267" y="942"/>
                  </a:lnTo>
                  <a:lnTo>
                    <a:pt x="1267" y="942"/>
                  </a:lnTo>
                  <a:lnTo>
                    <a:pt x="1266" y="942"/>
                  </a:lnTo>
                  <a:lnTo>
                    <a:pt x="1265" y="943"/>
                  </a:lnTo>
                  <a:lnTo>
                    <a:pt x="1264" y="943"/>
                  </a:lnTo>
                  <a:lnTo>
                    <a:pt x="1263" y="944"/>
                  </a:lnTo>
                  <a:lnTo>
                    <a:pt x="1262" y="945"/>
                  </a:lnTo>
                  <a:lnTo>
                    <a:pt x="1261" y="946"/>
                  </a:lnTo>
                  <a:lnTo>
                    <a:pt x="1260" y="947"/>
                  </a:lnTo>
                  <a:lnTo>
                    <a:pt x="1260" y="947"/>
                  </a:lnTo>
                  <a:lnTo>
                    <a:pt x="1260" y="949"/>
                  </a:lnTo>
                  <a:lnTo>
                    <a:pt x="1260" y="950"/>
                  </a:lnTo>
                  <a:lnTo>
                    <a:pt x="1260" y="950"/>
                  </a:lnTo>
                  <a:lnTo>
                    <a:pt x="1260" y="951"/>
                  </a:lnTo>
                  <a:lnTo>
                    <a:pt x="1260" y="952"/>
                  </a:lnTo>
                  <a:lnTo>
                    <a:pt x="1260" y="952"/>
                  </a:lnTo>
                  <a:lnTo>
                    <a:pt x="1263" y="955"/>
                  </a:lnTo>
                  <a:lnTo>
                    <a:pt x="1264" y="956"/>
                  </a:lnTo>
                  <a:lnTo>
                    <a:pt x="1266" y="957"/>
                  </a:lnTo>
                  <a:lnTo>
                    <a:pt x="1266" y="957"/>
                  </a:lnTo>
                  <a:lnTo>
                    <a:pt x="1266" y="957"/>
                  </a:lnTo>
                  <a:lnTo>
                    <a:pt x="1267" y="958"/>
                  </a:lnTo>
                  <a:lnTo>
                    <a:pt x="1267" y="959"/>
                  </a:lnTo>
                  <a:lnTo>
                    <a:pt x="1267" y="960"/>
                  </a:lnTo>
                  <a:lnTo>
                    <a:pt x="1267" y="961"/>
                  </a:lnTo>
                  <a:lnTo>
                    <a:pt x="1267" y="962"/>
                  </a:lnTo>
                  <a:lnTo>
                    <a:pt x="1267" y="963"/>
                  </a:lnTo>
                  <a:lnTo>
                    <a:pt x="1266" y="964"/>
                  </a:lnTo>
                  <a:lnTo>
                    <a:pt x="1265" y="965"/>
                  </a:lnTo>
                  <a:lnTo>
                    <a:pt x="1264" y="966"/>
                  </a:lnTo>
                  <a:lnTo>
                    <a:pt x="1264" y="967"/>
                  </a:lnTo>
                  <a:lnTo>
                    <a:pt x="1264" y="967"/>
                  </a:lnTo>
                  <a:lnTo>
                    <a:pt x="1264" y="969"/>
                  </a:lnTo>
                  <a:lnTo>
                    <a:pt x="1264" y="970"/>
                  </a:lnTo>
                  <a:lnTo>
                    <a:pt x="1264" y="972"/>
                  </a:lnTo>
                  <a:lnTo>
                    <a:pt x="1264" y="974"/>
                  </a:lnTo>
                  <a:lnTo>
                    <a:pt x="1264" y="975"/>
                  </a:lnTo>
                  <a:lnTo>
                    <a:pt x="1264" y="976"/>
                  </a:lnTo>
                  <a:lnTo>
                    <a:pt x="1264" y="976"/>
                  </a:lnTo>
                  <a:lnTo>
                    <a:pt x="1263" y="977"/>
                  </a:lnTo>
                  <a:lnTo>
                    <a:pt x="1263" y="978"/>
                  </a:lnTo>
                  <a:lnTo>
                    <a:pt x="1262" y="978"/>
                  </a:lnTo>
                  <a:lnTo>
                    <a:pt x="1263" y="979"/>
                  </a:lnTo>
                  <a:lnTo>
                    <a:pt x="1263" y="979"/>
                  </a:lnTo>
                  <a:lnTo>
                    <a:pt x="1262" y="980"/>
                  </a:lnTo>
                  <a:lnTo>
                    <a:pt x="1262" y="981"/>
                  </a:lnTo>
                  <a:lnTo>
                    <a:pt x="1262" y="982"/>
                  </a:lnTo>
                  <a:lnTo>
                    <a:pt x="1262" y="983"/>
                  </a:lnTo>
                  <a:lnTo>
                    <a:pt x="1262" y="984"/>
                  </a:lnTo>
                  <a:lnTo>
                    <a:pt x="1262" y="985"/>
                  </a:lnTo>
                  <a:lnTo>
                    <a:pt x="1262" y="985"/>
                  </a:lnTo>
                  <a:lnTo>
                    <a:pt x="1263" y="986"/>
                  </a:lnTo>
                  <a:lnTo>
                    <a:pt x="1263" y="986"/>
                  </a:lnTo>
                  <a:lnTo>
                    <a:pt x="1263" y="987"/>
                  </a:lnTo>
                  <a:lnTo>
                    <a:pt x="1263" y="988"/>
                  </a:lnTo>
                  <a:lnTo>
                    <a:pt x="1263" y="991"/>
                  </a:lnTo>
                  <a:lnTo>
                    <a:pt x="1265" y="993"/>
                  </a:lnTo>
                  <a:lnTo>
                    <a:pt x="1266" y="994"/>
                  </a:lnTo>
                  <a:lnTo>
                    <a:pt x="1266" y="995"/>
                  </a:lnTo>
                  <a:lnTo>
                    <a:pt x="1267" y="1001"/>
                  </a:lnTo>
                  <a:lnTo>
                    <a:pt x="1267" y="1006"/>
                  </a:lnTo>
                  <a:lnTo>
                    <a:pt x="1267" y="1007"/>
                  </a:lnTo>
                  <a:lnTo>
                    <a:pt x="1267" y="1008"/>
                  </a:lnTo>
                  <a:lnTo>
                    <a:pt x="1267" y="1009"/>
                  </a:lnTo>
                  <a:lnTo>
                    <a:pt x="1267" y="1010"/>
                  </a:lnTo>
                  <a:lnTo>
                    <a:pt x="1267" y="1012"/>
                  </a:lnTo>
                  <a:lnTo>
                    <a:pt x="1266" y="1013"/>
                  </a:lnTo>
                  <a:lnTo>
                    <a:pt x="1259" y="1021"/>
                  </a:lnTo>
                  <a:lnTo>
                    <a:pt x="1259" y="1020"/>
                  </a:lnTo>
                  <a:lnTo>
                    <a:pt x="1259" y="1018"/>
                  </a:lnTo>
                  <a:lnTo>
                    <a:pt x="1259" y="1017"/>
                  </a:lnTo>
                  <a:lnTo>
                    <a:pt x="1259" y="1016"/>
                  </a:lnTo>
                  <a:lnTo>
                    <a:pt x="1259" y="1016"/>
                  </a:lnTo>
                  <a:lnTo>
                    <a:pt x="1258" y="1016"/>
                  </a:lnTo>
                  <a:lnTo>
                    <a:pt x="1255" y="1017"/>
                  </a:lnTo>
                  <a:lnTo>
                    <a:pt x="1254" y="1018"/>
                  </a:lnTo>
                  <a:lnTo>
                    <a:pt x="1238" y="1015"/>
                  </a:lnTo>
                  <a:lnTo>
                    <a:pt x="1236" y="1014"/>
                  </a:lnTo>
                  <a:lnTo>
                    <a:pt x="1236" y="1014"/>
                  </a:lnTo>
                  <a:lnTo>
                    <a:pt x="1236" y="1013"/>
                  </a:lnTo>
                  <a:lnTo>
                    <a:pt x="1235" y="1013"/>
                  </a:lnTo>
                  <a:lnTo>
                    <a:pt x="1234" y="1012"/>
                  </a:lnTo>
                  <a:lnTo>
                    <a:pt x="1234" y="1013"/>
                  </a:lnTo>
                  <a:lnTo>
                    <a:pt x="1232" y="1013"/>
                  </a:lnTo>
                  <a:lnTo>
                    <a:pt x="1230" y="1014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4" y="1014"/>
                  </a:lnTo>
                  <a:lnTo>
                    <a:pt x="1216" y="1014"/>
                  </a:lnTo>
                  <a:lnTo>
                    <a:pt x="1213" y="1014"/>
                  </a:lnTo>
                  <a:lnTo>
                    <a:pt x="1212" y="1015"/>
                  </a:lnTo>
                  <a:lnTo>
                    <a:pt x="1211" y="1016"/>
                  </a:lnTo>
                  <a:lnTo>
                    <a:pt x="1211" y="1016"/>
                  </a:lnTo>
                  <a:lnTo>
                    <a:pt x="1211" y="1018"/>
                  </a:lnTo>
                  <a:lnTo>
                    <a:pt x="1211" y="1018"/>
                  </a:lnTo>
                  <a:lnTo>
                    <a:pt x="1210" y="1018"/>
                  </a:lnTo>
                  <a:lnTo>
                    <a:pt x="1210" y="1017"/>
                  </a:lnTo>
                  <a:lnTo>
                    <a:pt x="1209" y="1016"/>
                  </a:lnTo>
                  <a:lnTo>
                    <a:pt x="1208" y="1015"/>
                  </a:lnTo>
                  <a:lnTo>
                    <a:pt x="1208" y="1014"/>
                  </a:lnTo>
                  <a:lnTo>
                    <a:pt x="1208" y="1013"/>
                  </a:lnTo>
                  <a:lnTo>
                    <a:pt x="1208" y="1009"/>
                  </a:lnTo>
                  <a:lnTo>
                    <a:pt x="1208" y="1008"/>
                  </a:lnTo>
                  <a:lnTo>
                    <a:pt x="1207" y="1007"/>
                  </a:lnTo>
                  <a:lnTo>
                    <a:pt x="1205" y="1006"/>
                  </a:lnTo>
                  <a:lnTo>
                    <a:pt x="1205" y="1004"/>
                  </a:lnTo>
                  <a:lnTo>
                    <a:pt x="1205" y="1003"/>
                  </a:lnTo>
                  <a:lnTo>
                    <a:pt x="1206" y="1000"/>
                  </a:lnTo>
                  <a:lnTo>
                    <a:pt x="1206" y="999"/>
                  </a:lnTo>
                  <a:lnTo>
                    <a:pt x="1206" y="998"/>
                  </a:lnTo>
                  <a:lnTo>
                    <a:pt x="1206" y="997"/>
                  </a:lnTo>
                  <a:lnTo>
                    <a:pt x="1205" y="997"/>
                  </a:lnTo>
                  <a:lnTo>
                    <a:pt x="1204" y="996"/>
                  </a:lnTo>
                  <a:lnTo>
                    <a:pt x="1203" y="996"/>
                  </a:lnTo>
                  <a:lnTo>
                    <a:pt x="1202" y="996"/>
                  </a:lnTo>
                  <a:lnTo>
                    <a:pt x="1201" y="995"/>
                  </a:lnTo>
                  <a:lnTo>
                    <a:pt x="1201" y="994"/>
                  </a:lnTo>
                  <a:lnTo>
                    <a:pt x="1200" y="991"/>
                  </a:lnTo>
                  <a:lnTo>
                    <a:pt x="1199" y="990"/>
                  </a:lnTo>
                  <a:lnTo>
                    <a:pt x="1199" y="990"/>
                  </a:lnTo>
                  <a:lnTo>
                    <a:pt x="1198" y="988"/>
                  </a:lnTo>
                  <a:lnTo>
                    <a:pt x="1197" y="986"/>
                  </a:lnTo>
                  <a:lnTo>
                    <a:pt x="1197" y="986"/>
                  </a:lnTo>
                  <a:lnTo>
                    <a:pt x="1197" y="984"/>
                  </a:lnTo>
                  <a:lnTo>
                    <a:pt x="1197" y="983"/>
                  </a:lnTo>
                  <a:lnTo>
                    <a:pt x="1197" y="981"/>
                  </a:lnTo>
                  <a:lnTo>
                    <a:pt x="1198" y="980"/>
                  </a:lnTo>
                  <a:lnTo>
                    <a:pt x="1199" y="980"/>
                  </a:lnTo>
                  <a:lnTo>
                    <a:pt x="1201" y="981"/>
                  </a:lnTo>
                  <a:lnTo>
                    <a:pt x="1201" y="981"/>
                  </a:lnTo>
                  <a:lnTo>
                    <a:pt x="1202" y="982"/>
                  </a:lnTo>
                  <a:lnTo>
                    <a:pt x="1203" y="983"/>
                  </a:lnTo>
                  <a:lnTo>
                    <a:pt x="1203" y="984"/>
                  </a:lnTo>
                  <a:lnTo>
                    <a:pt x="1204" y="984"/>
                  </a:lnTo>
                  <a:lnTo>
                    <a:pt x="1204" y="983"/>
                  </a:lnTo>
                  <a:lnTo>
                    <a:pt x="1205" y="981"/>
                  </a:lnTo>
                  <a:lnTo>
                    <a:pt x="1206" y="978"/>
                  </a:lnTo>
                  <a:lnTo>
                    <a:pt x="1206" y="976"/>
                  </a:lnTo>
                  <a:lnTo>
                    <a:pt x="1206" y="975"/>
                  </a:lnTo>
                  <a:lnTo>
                    <a:pt x="1206" y="974"/>
                  </a:lnTo>
                  <a:lnTo>
                    <a:pt x="1205" y="973"/>
                  </a:lnTo>
                  <a:lnTo>
                    <a:pt x="1204" y="972"/>
                  </a:lnTo>
                  <a:lnTo>
                    <a:pt x="1204" y="972"/>
                  </a:lnTo>
                  <a:lnTo>
                    <a:pt x="1204" y="971"/>
                  </a:lnTo>
                  <a:lnTo>
                    <a:pt x="1205" y="968"/>
                  </a:lnTo>
                  <a:lnTo>
                    <a:pt x="1205" y="967"/>
                  </a:lnTo>
                  <a:lnTo>
                    <a:pt x="1205" y="966"/>
                  </a:lnTo>
                  <a:lnTo>
                    <a:pt x="1204" y="965"/>
                  </a:lnTo>
                  <a:lnTo>
                    <a:pt x="1204" y="965"/>
                  </a:lnTo>
                  <a:lnTo>
                    <a:pt x="1204" y="964"/>
                  </a:lnTo>
                  <a:lnTo>
                    <a:pt x="1204" y="963"/>
                  </a:lnTo>
                  <a:lnTo>
                    <a:pt x="1204" y="962"/>
                  </a:lnTo>
                  <a:lnTo>
                    <a:pt x="1204" y="961"/>
                  </a:lnTo>
                  <a:lnTo>
                    <a:pt x="1204" y="960"/>
                  </a:lnTo>
                  <a:lnTo>
                    <a:pt x="1204" y="959"/>
                  </a:lnTo>
                  <a:lnTo>
                    <a:pt x="1203" y="959"/>
                  </a:lnTo>
                  <a:lnTo>
                    <a:pt x="1201" y="959"/>
                  </a:lnTo>
                  <a:lnTo>
                    <a:pt x="1201" y="959"/>
                  </a:lnTo>
                  <a:lnTo>
                    <a:pt x="1201" y="959"/>
                  </a:lnTo>
                  <a:lnTo>
                    <a:pt x="1200" y="959"/>
                  </a:lnTo>
                  <a:lnTo>
                    <a:pt x="1200" y="961"/>
                  </a:lnTo>
                  <a:lnTo>
                    <a:pt x="1199" y="962"/>
                  </a:lnTo>
                  <a:lnTo>
                    <a:pt x="1199" y="963"/>
                  </a:lnTo>
                  <a:lnTo>
                    <a:pt x="1198" y="963"/>
                  </a:lnTo>
                  <a:lnTo>
                    <a:pt x="1197" y="964"/>
                  </a:lnTo>
                  <a:lnTo>
                    <a:pt x="1197" y="964"/>
                  </a:lnTo>
                  <a:lnTo>
                    <a:pt x="1196" y="964"/>
                  </a:lnTo>
                  <a:lnTo>
                    <a:pt x="1196" y="963"/>
                  </a:lnTo>
                  <a:lnTo>
                    <a:pt x="1196" y="962"/>
                  </a:lnTo>
                  <a:lnTo>
                    <a:pt x="1196" y="961"/>
                  </a:lnTo>
                  <a:lnTo>
                    <a:pt x="1196" y="960"/>
                  </a:lnTo>
                  <a:lnTo>
                    <a:pt x="1196" y="960"/>
                  </a:lnTo>
                  <a:lnTo>
                    <a:pt x="1196" y="959"/>
                  </a:lnTo>
                  <a:lnTo>
                    <a:pt x="1194" y="958"/>
                  </a:lnTo>
                  <a:lnTo>
                    <a:pt x="1194" y="957"/>
                  </a:lnTo>
                  <a:lnTo>
                    <a:pt x="1194" y="955"/>
                  </a:lnTo>
                  <a:lnTo>
                    <a:pt x="1194" y="954"/>
                  </a:lnTo>
                  <a:lnTo>
                    <a:pt x="1194" y="952"/>
                  </a:lnTo>
                  <a:lnTo>
                    <a:pt x="1194" y="952"/>
                  </a:lnTo>
                  <a:lnTo>
                    <a:pt x="1194" y="952"/>
                  </a:lnTo>
                  <a:lnTo>
                    <a:pt x="1193" y="951"/>
                  </a:lnTo>
                  <a:lnTo>
                    <a:pt x="1190" y="950"/>
                  </a:lnTo>
                  <a:lnTo>
                    <a:pt x="1189" y="949"/>
                  </a:lnTo>
                  <a:lnTo>
                    <a:pt x="1188" y="948"/>
                  </a:lnTo>
                  <a:lnTo>
                    <a:pt x="1188" y="947"/>
                  </a:lnTo>
                  <a:lnTo>
                    <a:pt x="1188" y="946"/>
                  </a:lnTo>
                  <a:lnTo>
                    <a:pt x="1188" y="945"/>
                  </a:lnTo>
                  <a:lnTo>
                    <a:pt x="1189" y="945"/>
                  </a:lnTo>
                  <a:lnTo>
                    <a:pt x="1190" y="945"/>
                  </a:lnTo>
                  <a:lnTo>
                    <a:pt x="1190" y="945"/>
                  </a:lnTo>
                  <a:lnTo>
                    <a:pt x="1190" y="944"/>
                  </a:lnTo>
                  <a:lnTo>
                    <a:pt x="1190" y="943"/>
                  </a:lnTo>
                  <a:lnTo>
                    <a:pt x="1190" y="942"/>
                  </a:lnTo>
                  <a:lnTo>
                    <a:pt x="1190" y="941"/>
                  </a:lnTo>
                  <a:lnTo>
                    <a:pt x="1190" y="940"/>
                  </a:lnTo>
                  <a:lnTo>
                    <a:pt x="1190" y="939"/>
                  </a:lnTo>
                  <a:lnTo>
                    <a:pt x="1190" y="938"/>
                  </a:lnTo>
                  <a:lnTo>
                    <a:pt x="1190" y="937"/>
                  </a:lnTo>
                  <a:lnTo>
                    <a:pt x="1190" y="936"/>
                  </a:lnTo>
                  <a:lnTo>
                    <a:pt x="1190" y="936"/>
                  </a:lnTo>
                  <a:lnTo>
                    <a:pt x="1190" y="935"/>
                  </a:lnTo>
                  <a:lnTo>
                    <a:pt x="1189" y="934"/>
                  </a:lnTo>
                  <a:lnTo>
                    <a:pt x="1187" y="933"/>
                  </a:lnTo>
                  <a:lnTo>
                    <a:pt x="1185" y="931"/>
                  </a:lnTo>
                  <a:lnTo>
                    <a:pt x="1181" y="926"/>
                  </a:lnTo>
                  <a:lnTo>
                    <a:pt x="1180" y="924"/>
                  </a:lnTo>
                  <a:lnTo>
                    <a:pt x="1179" y="924"/>
                  </a:lnTo>
                  <a:lnTo>
                    <a:pt x="1177" y="922"/>
                  </a:lnTo>
                  <a:lnTo>
                    <a:pt x="1177" y="922"/>
                  </a:lnTo>
                  <a:lnTo>
                    <a:pt x="1176" y="921"/>
                  </a:lnTo>
                  <a:lnTo>
                    <a:pt x="1176" y="920"/>
                  </a:lnTo>
                  <a:lnTo>
                    <a:pt x="1177" y="918"/>
                  </a:lnTo>
                  <a:lnTo>
                    <a:pt x="1177" y="918"/>
                  </a:lnTo>
                  <a:lnTo>
                    <a:pt x="1176" y="918"/>
                  </a:lnTo>
                  <a:lnTo>
                    <a:pt x="1176" y="918"/>
                  </a:lnTo>
                  <a:lnTo>
                    <a:pt x="1174" y="919"/>
                  </a:lnTo>
                  <a:lnTo>
                    <a:pt x="1167" y="922"/>
                  </a:lnTo>
                  <a:lnTo>
                    <a:pt x="1166" y="922"/>
                  </a:lnTo>
                  <a:lnTo>
                    <a:pt x="1165" y="922"/>
                  </a:lnTo>
                  <a:lnTo>
                    <a:pt x="1165" y="923"/>
                  </a:lnTo>
                  <a:lnTo>
                    <a:pt x="1162" y="919"/>
                  </a:lnTo>
                  <a:lnTo>
                    <a:pt x="1162" y="918"/>
                  </a:lnTo>
                  <a:lnTo>
                    <a:pt x="1162" y="917"/>
                  </a:lnTo>
                  <a:lnTo>
                    <a:pt x="1162" y="917"/>
                  </a:lnTo>
                  <a:lnTo>
                    <a:pt x="1162" y="917"/>
                  </a:lnTo>
                  <a:lnTo>
                    <a:pt x="1161" y="917"/>
                  </a:lnTo>
                  <a:lnTo>
                    <a:pt x="1161" y="918"/>
                  </a:lnTo>
                  <a:lnTo>
                    <a:pt x="1161" y="919"/>
                  </a:lnTo>
                  <a:lnTo>
                    <a:pt x="1160" y="920"/>
                  </a:lnTo>
                  <a:lnTo>
                    <a:pt x="1159" y="920"/>
                  </a:lnTo>
                  <a:lnTo>
                    <a:pt x="1158" y="921"/>
                  </a:lnTo>
                  <a:lnTo>
                    <a:pt x="1157" y="922"/>
                  </a:lnTo>
                  <a:lnTo>
                    <a:pt x="1157" y="923"/>
                  </a:lnTo>
                  <a:lnTo>
                    <a:pt x="1156" y="924"/>
                  </a:lnTo>
                  <a:lnTo>
                    <a:pt x="1155" y="928"/>
                  </a:lnTo>
                  <a:lnTo>
                    <a:pt x="1155" y="929"/>
                  </a:lnTo>
                  <a:lnTo>
                    <a:pt x="1155" y="930"/>
                  </a:lnTo>
                  <a:lnTo>
                    <a:pt x="1155" y="930"/>
                  </a:lnTo>
                  <a:lnTo>
                    <a:pt x="1154" y="930"/>
                  </a:lnTo>
                  <a:lnTo>
                    <a:pt x="1154" y="930"/>
                  </a:lnTo>
                  <a:lnTo>
                    <a:pt x="1151" y="930"/>
                  </a:lnTo>
                  <a:lnTo>
                    <a:pt x="1149" y="929"/>
                  </a:lnTo>
                  <a:lnTo>
                    <a:pt x="1146" y="928"/>
                  </a:lnTo>
                  <a:lnTo>
                    <a:pt x="1145" y="928"/>
                  </a:lnTo>
                  <a:lnTo>
                    <a:pt x="1140" y="929"/>
                  </a:lnTo>
                  <a:lnTo>
                    <a:pt x="1139" y="929"/>
                  </a:lnTo>
                  <a:lnTo>
                    <a:pt x="1137" y="928"/>
                  </a:lnTo>
                  <a:lnTo>
                    <a:pt x="1135" y="929"/>
                  </a:lnTo>
                  <a:lnTo>
                    <a:pt x="1125" y="934"/>
                  </a:lnTo>
                  <a:lnTo>
                    <a:pt x="1124" y="936"/>
                  </a:lnTo>
                  <a:lnTo>
                    <a:pt x="1122" y="939"/>
                  </a:lnTo>
                  <a:lnTo>
                    <a:pt x="1121" y="940"/>
                  </a:lnTo>
                  <a:lnTo>
                    <a:pt x="1121" y="941"/>
                  </a:lnTo>
                  <a:lnTo>
                    <a:pt x="1121" y="941"/>
                  </a:lnTo>
                  <a:lnTo>
                    <a:pt x="1121" y="943"/>
                  </a:lnTo>
                  <a:lnTo>
                    <a:pt x="1122" y="944"/>
                  </a:lnTo>
                  <a:lnTo>
                    <a:pt x="1124" y="947"/>
                  </a:lnTo>
                  <a:lnTo>
                    <a:pt x="1124" y="948"/>
                  </a:lnTo>
                  <a:lnTo>
                    <a:pt x="1125" y="950"/>
                  </a:lnTo>
                  <a:lnTo>
                    <a:pt x="1125" y="951"/>
                  </a:lnTo>
                  <a:lnTo>
                    <a:pt x="1125" y="952"/>
                  </a:lnTo>
                  <a:lnTo>
                    <a:pt x="1125" y="952"/>
                  </a:lnTo>
                  <a:lnTo>
                    <a:pt x="1124" y="952"/>
                  </a:lnTo>
                  <a:lnTo>
                    <a:pt x="1123" y="953"/>
                  </a:lnTo>
                  <a:lnTo>
                    <a:pt x="1123" y="954"/>
                  </a:lnTo>
                  <a:lnTo>
                    <a:pt x="1123" y="955"/>
                  </a:lnTo>
                  <a:lnTo>
                    <a:pt x="1123" y="957"/>
                  </a:lnTo>
                  <a:lnTo>
                    <a:pt x="1123" y="958"/>
                  </a:lnTo>
                  <a:lnTo>
                    <a:pt x="1125" y="959"/>
                  </a:lnTo>
                  <a:lnTo>
                    <a:pt x="1125" y="959"/>
                  </a:lnTo>
                  <a:lnTo>
                    <a:pt x="1125" y="960"/>
                  </a:lnTo>
                  <a:lnTo>
                    <a:pt x="1125" y="960"/>
                  </a:lnTo>
                  <a:lnTo>
                    <a:pt x="1124" y="963"/>
                  </a:lnTo>
                  <a:lnTo>
                    <a:pt x="1124" y="963"/>
                  </a:lnTo>
                  <a:lnTo>
                    <a:pt x="1123" y="964"/>
                  </a:lnTo>
                  <a:lnTo>
                    <a:pt x="1121" y="964"/>
                  </a:lnTo>
                  <a:lnTo>
                    <a:pt x="1121" y="965"/>
                  </a:lnTo>
                  <a:lnTo>
                    <a:pt x="1121" y="965"/>
                  </a:lnTo>
                  <a:lnTo>
                    <a:pt x="1121" y="965"/>
                  </a:lnTo>
                  <a:lnTo>
                    <a:pt x="1120" y="965"/>
                  </a:lnTo>
                  <a:lnTo>
                    <a:pt x="1119" y="966"/>
                  </a:lnTo>
                  <a:lnTo>
                    <a:pt x="1118" y="966"/>
                  </a:lnTo>
                  <a:lnTo>
                    <a:pt x="1117" y="967"/>
                  </a:lnTo>
                  <a:lnTo>
                    <a:pt x="1113" y="970"/>
                  </a:lnTo>
                  <a:lnTo>
                    <a:pt x="1110" y="971"/>
                  </a:lnTo>
                  <a:lnTo>
                    <a:pt x="1109" y="971"/>
                  </a:lnTo>
                  <a:lnTo>
                    <a:pt x="1108" y="971"/>
                  </a:lnTo>
                  <a:lnTo>
                    <a:pt x="1107" y="971"/>
                  </a:lnTo>
                  <a:lnTo>
                    <a:pt x="1107" y="970"/>
                  </a:lnTo>
                  <a:lnTo>
                    <a:pt x="1107" y="969"/>
                  </a:lnTo>
                  <a:lnTo>
                    <a:pt x="1106" y="968"/>
                  </a:lnTo>
                  <a:lnTo>
                    <a:pt x="1105" y="967"/>
                  </a:lnTo>
                  <a:lnTo>
                    <a:pt x="1104" y="967"/>
                  </a:lnTo>
                  <a:lnTo>
                    <a:pt x="1101" y="969"/>
                  </a:lnTo>
                  <a:lnTo>
                    <a:pt x="1100" y="969"/>
                  </a:lnTo>
                  <a:lnTo>
                    <a:pt x="1100" y="969"/>
                  </a:lnTo>
                  <a:lnTo>
                    <a:pt x="1100" y="969"/>
                  </a:lnTo>
                  <a:lnTo>
                    <a:pt x="1100" y="968"/>
                  </a:lnTo>
                  <a:lnTo>
                    <a:pt x="1099" y="965"/>
                  </a:lnTo>
                  <a:lnTo>
                    <a:pt x="1099" y="965"/>
                  </a:lnTo>
                  <a:lnTo>
                    <a:pt x="1098" y="965"/>
                  </a:lnTo>
                  <a:lnTo>
                    <a:pt x="1098" y="965"/>
                  </a:lnTo>
                  <a:lnTo>
                    <a:pt x="1096" y="964"/>
                  </a:lnTo>
                  <a:lnTo>
                    <a:pt x="1096" y="964"/>
                  </a:lnTo>
                  <a:lnTo>
                    <a:pt x="1094" y="965"/>
                  </a:lnTo>
                  <a:lnTo>
                    <a:pt x="1090" y="969"/>
                  </a:lnTo>
                  <a:lnTo>
                    <a:pt x="1086" y="974"/>
                  </a:lnTo>
                  <a:lnTo>
                    <a:pt x="1085" y="974"/>
                  </a:lnTo>
                  <a:lnTo>
                    <a:pt x="1081" y="974"/>
                  </a:lnTo>
                  <a:lnTo>
                    <a:pt x="1080" y="975"/>
                  </a:lnTo>
                  <a:lnTo>
                    <a:pt x="1080" y="976"/>
                  </a:lnTo>
                  <a:lnTo>
                    <a:pt x="1080" y="978"/>
                  </a:lnTo>
                  <a:lnTo>
                    <a:pt x="1079" y="979"/>
                  </a:lnTo>
                  <a:lnTo>
                    <a:pt x="1079" y="980"/>
                  </a:lnTo>
                  <a:lnTo>
                    <a:pt x="1077" y="980"/>
                  </a:lnTo>
                  <a:lnTo>
                    <a:pt x="1076" y="980"/>
                  </a:lnTo>
                  <a:lnTo>
                    <a:pt x="1075" y="978"/>
                  </a:lnTo>
                  <a:lnTo>
                    <a:pt x="1072" y="974"/>
                  </a:lnTo>
                  <a:lnTo>
                    <a:pt x="1072" y="972"/>
                  </a:lnTo>
                  <a:lnTo>
                    <a:pt x="1071" y="971"/>
                  </a:lnTo>
                  <a:lnTo>
                    <a:pt x="1070" y="970"/>
                  </a:lnTo>
                  <a:lnTo>
                    <a:pt x="1068" y="970"/>
                  </a:lnTo>
                  <a:lnTo>
                    <a:pt x="1067" y="970"/>
                  </a:lnTo>
                  <a:lnTo>
                    <a:pt x="1066" y="971"/>
                  </a:lnTo>
                  <a:lnTo>
                    <a:pt x="1065" y="971"/>
                  </a:lnTo>
                  <a:lnTo>
                    <a:pt x="1063" y="973"/>
                  </a:lnTo>
                  <a:lnTo>
                    <a:pt x="1056" y="977"/>
                  </a:lnTo>
                  <a:lnTo>
                    <a:pt x="1050" y="981"/>
                  </a:lnTo>
                  <a:lnTo>
                    <a:pt x="1047" y="982"/>
                  </a:lnTo>
                  <a:lnTo>
                    <a:pt x="1037" y="986"/>
                  </a:lnTo>
                  <a:lnTo>
                    <a:pt x="1036" y="987"/>
                  </a:lnTo>
                  <a:lnTo>
                    <a:pt x="1035" y="988"/>
                  </a:lnTo>
                  <a:lnTo>
                    <a:pt x="1035" y="989"/>
                  </a:lnTo>
                  <a:lnTo>
                    <a:pt x="1035" y="990"/>
                  </a:lnTo>
                  <a:lnTo>
                    <a:pt x="1037" y="993"/>
                  </a:lnTo>
                  <a:lnTo>
                    <a:pt x="1037" y="993"/>
                  </a:lnTo>
                  <a:lnTo>
                    <a:pt x="1037" y="994"/>
                  </a:lnTo>
                  <a:lnTo>
                    <a:pt x="1036" y="994"/>
                  </a:lnTo>
                  <a:lnTo>
                    <a:pt x="1035" y="993"/>
                  </a:lnTo>
                  <a:lnTo>
                    <a:pt x="1033" y="993"/>
                  </a:lnTo>
                  <a:lnTo>
                    <a:pt x="1032" y="994"/>
                  </a:lnTo>
                  <a:lnTo>
                    <a:pt x="1032" y="995"/>
                  </a:lnTo>
                  <a:lnTo>
                    <a:pt x="1031" y="995"/>
                  </a:lnTo>
                  <a:lnTo>
                    <a:pt x="1031" y="996"/>
                  </a:lnTo>
                  <a:lnTo>
                    <a:pt x="1030" y="997"/>
                  </a:lnTo>
                  <a:lnTo>
                    <a:pt x="1030" y="997"/>
                  </a:lnTo>
                  <a:lnTo>
                    <a:pt x="1024" y="995"/>
                  </a:lnTo>
                  <a:lnTo>
                    <a:pt x="1023" y="994"/>
                  </a:lnTo>
                  <a:lnTo>
                    <a:pt x="1019" y="994"/>
                  </a:lnTo>
                  <a:lnTo>
                    <a:pt x="1018" y="994"/>
                  </a:lnTo>
                  <a:lnTo>
                    <a:pt x="1010" y="995"/>
                  </a:lnTo>
                  <a:lnTo>
                    <a:pt x="1010" y="994"/>
                  </a:lnTo>
                  <a:lnTo>
                    <a:pt x="1010" y="994"/>
                  </a:lnTo>
                  <a:lnTo>
                    <a:pt x="1010" y="993"/>
                  </a:lnTo>
                  <a:lnTo>
                    <a:pt x="1010" y="993"/>
                  </a:lnTo>
                  <a:lnTo>
                    <a:pt x="1010" y="992"/>
                  </a:lnTo>
                  <a:lnTo>
                    <a:pt x="1010" y="988"/>
                  </a:lnTo>
                  <a:lnTo>
                    <a:pt x="1010" y="986"/>
                  </a:lnTo>
                  <a:lnTo>
                    <a:pt x="1010" y="986"/>
                  </a:lnTo>
                  <a:lnTo>
                    <a:pt x="1010" y="985"/>
                  </a:lnTo>
                  <a:lnTo>
                    <a:pt x="1010" y="984"/>
                  </a:lnTo>
                  <a:lnTo>
                    <a:pt x="1009" y="981"/>
                  </a:lnTo>
                  <a:lnTo>
                    <a:pt x="1009" y="981"/>
                  </a:lnTo>
                  <a:lnTo>
                    <a:pt x="1009" y="980"/>
                  </a:lnTo>
                  <a:lnTo>
                    <a:pt x="1009" y="979"/>
                  </a:lnTo>
                  <a:lnTo>
                    <a:pt x="1010" y="979"/>
                  </a:lnTo>
                  <a:lnTo>
                    <a:pt x="1010" y="979"/>
                  </a:lnTo>
                  <a:lnTo>
                    <a:pt x="1012" y="979"/>
                  </a:lnTo>
                  <a:lnTo>
                    <a:pt x="1013" y="978"/>
                  </a:lnTo>
                  <a:lnTo>
                    <a:pt x="1013" y="978"/>
                  </a:lnTo>
                  <a:lnTo>
                    <a:pt x="1013" y="977"/>
                  </a:lnTo>
                  <a:lnTo>
                    <a:pt x="1012" y="973"/>
                  </a:lnTo>
                  <a:lnTo>
                    <a:pt x="1012" y="972"/>
                  </a:lnTo>
                  <a:lnTo>
                    <a:pt x="1012" y="972"/>
                  </a:lnTo>
                  <a:lnTo>
                    <a:pt x="1013" y="971"/>
                  </a:lnTo>
                  <a:lnTo>
                    <a:pt x="1013" y="971"/>
                  </a:lnTo>
                  <a:lnTo>
                    <a:pt x="1012" y="970"/>
                  </a:lnTo>
                  <a:lnTo>
                    <a:pt x="1011" y="967"/>
                  </a:lnTo>
                  <a:lnTo>
                    <a:pt x="1011" y="966"/>
                  </a:lnTo>
                  <a:lnTo>
                    <a:pt x="1010" y="964"/>
                  </a:lnTo>
                  <a:lnTo>
                    <a:pt x="1010" y="963"/>
                  </a:lnTo>
                  <a:lnTo>
                    <a:pt x="1009" y="959"/>
                  </a:lnTo>
                  <a:lnTo>
                    <a:pt x="1009" y="959"/>
                  </a:lnTo>
                  <a:lnTo>
                    <a:pt x="1009" y="956"/>
                  </a:lnTo>
                  <a:lnTo>
                    <a:pt x="1009" y="955"/>
                  </a:lnTo>
                  <a:lnTo>
                    <a:pt x="1009" y="954"/>
                  </a:lnTo>
                  <a:lnTo>
                    <a:pt x="1009" y="953"/>
                  </a:lnTo>
                  <a:lnTo>
                    <a:pt x="1006" y="952"/>
                  </a:lnTo>
                  <a:lnTo>
                    <a:pt x="1005" y="953"/>
                  </a:lnTo>
                  <a:lnTo>
                    <a:pt x="1004" y="953"/>
                  </a:lnTo>
                  <a:lnTo>
                    <a:pt x="1003" y="954"/>
                  </a:lnTo>
                  <a:lnTo>
                    <a:pt x="1003" y="954"/>
                  </a:lnTo>
                  <a:lnTo>
                    <a:pt x="994" y="954"/>
                  </a:lnTo>
                  <a:lnTo>
                    <a:pt x="991" y="955"/>
                  </a:lnTo>
                  <a:lnTo>
                    <a:pt x="990" y="955"/>
                  </a:lnTo>
                  <a:lnTo>
                    <a:pt x="989" y="956"/>
                  </a:lnTo>
                  <a:lnTo>
                    <a:pt x="988" y="959"/>
                  </a:lnTo>
                  <a:lnTo>
                    <a:pt x="988" y="960"/>
                  </a:lnTo>
                  <a:lnTo>
                    <a:pt x="986" y="965"/>
                  </a:lnTo>
                  <a:lnTo>
                    <a:pt x="985" y="966"/>
                  </a:lnTo>
                  <a:lnTo>
                    <a:pt x="985" y="967"/>
                  </a:lnTo>
                  <a:lnTo>
                    <a:pt x="984" y="968"/>
                  </a:lnTo>
                  <a:lnTo>
                    <a:pt x="983" y="969"/>
                  </a:lnTo>
                  <a:lnTo>
                    <a:pt x="981" y="970"/>
                  </a:lnTo>
                  <a:lnTo>
                    <a:pt x="981" y="971"/>
                  </a:lnTo>
                  <a:lnTo>
                    <a:pt x="980" y="971"/>
                  </a:lnTo>
                  <a:lnTo>
                    <a:pt x="979" y="972"/>
                  </a:lnTo>
                  <a:lnTo>
                    <a:pt x="975" y="974"/>
                  </a:lnTo>
                  <a:lnTo>
                    <a:pt x="974" y="976"/>
                  </a:lnTo>
                  <a:lnTo>
                    <a:pt x="974" y="978"/>
                  </a:lnTo>
                  <a:lnTo>
                    <a:pt x="973" y="979"/>
                  </a:lnTo>
                  <a:lnTo>
                    <a:pt x="972" y="983"/>
                  </a:lnTo>
                  <a:lnTo>
                    <a:pt x="971" y="996"/>
                  </a:lnTo>
                  <a:lnTo>
                    <a:pt x="971" y="997"/>
                  </a:lnTo>
                  <a:lnTo>
                    <a:pt x="970" y="998"/>
                  </a:lnTo>
                  <a:lnTo>
                    <a:pt x="969" y="998"/>
                  </a:lnTo>
                  <a:lnTo>
                    <a:pt x="967" y="999"/>
                  </a:lnTo>
                  <a:lnTo>
                    <a:pt x="961" y="1000"/>
                  </a:lnTo>
                  <a:lnTo>
                    <a:pt x="961" y="1001"/>
                  </a:lnTo>
                  <a:lnTo>
                    <a:pt x="960" y="1002"/>
                  </a:lnTo>
                  <a:lnTo>
                    <a:pt x="960" y="1002"/>
                  </a:lnTo>
                  <a:lnTo>
                    <a:pt x="960" y="1003"/>
                  </a:lnTo>
                  <a:lnTo>
                    <a:pt x="958" y="1007"/>
                  </a:lnTo>
                  <a:lnTo>
                    <a:pt x="958" y="1007"/>
                  </a:lnTo>
                  <a:lnTo>
                    <a:pt x="957" y="1007"/>
                  </a:lnTo>
                  <a:lnTo>
                    <a:pt x="956" y="1009"/>
                  </a:lnTo>
                  <a:lnTo>
                    <a:pt x="956" y="1009"/>
                  </a:lnTo>
                  <a:lnTo>
                    <a:pt x="956" y="1010"/>
                  </a:lnTo>
                  <a:lnTo>
                    <a:pt x="955" y="1011"/>
                  </a:lnTo>
                  <a:lnTo>
                    <a:pt x="955" y="1013"/>
                  </a:lnTo>
                  <a:lnTo>
                    <a:pt x="955" y="1015"/>
                  </a:lnTo>
                  <a:lnTo>
                    <a:pt x="954" y="1016"/>
                  </a:lnTo>
                  <a:lnTo>
                    <a:pt x="954" y="1019"/>
                  </a:lnTo>
                  <a:lnTo>
                    <a:pt x="954" y="1020"/>
                  </a:lnTo>
                  <a:lnTo>
                    <a:pt x="955" y="1020"/>
                  </a:lnTo>
                  <a:lnTo>
                    <a:pt x="956" y="1021"/>
                  </a:lnTo>
                  <a:lnTo>
                    <a:pt x="956" y="1021"/>
                  </a:lnTo>
                  <a:lnTo>
                    <a:pt x="956" y="1021"/>
                  </a:lnTo>
                  <a:lnTo>
                    <a:pt x="959" y="1022"/>
                  </a:lnTo>
                  <a:lnTo>
                    <a:pt x="959" y="1022"/>
                  </a:lnTo>
                  <a:lnTo>
                    <a:pt x="959" y="1023"/>
                  </a:lnTo>
                  <a:lnTo>
                    <a:pt x="960" y="1024"/>
                  </a:lnTo>
                  <a:lnTo>
                    <a:pt x="960" y="1028"/>
                  </a:lnTo>
                  <a:lnTo>
                    <a:pt x="960" y="1028"/>
                  </a:lnTo>
                  <a:lnTo>
                    <a:pt x="959" y="1029"/>
                  </a:lnTo>
                  <a:lnTo>
                    <a:pt x="959" y="1029"/>
                  </a:lnTo>
                  <a:lnTo>
                    <a:pt x="958" y="1029"/>
                  </a:lnTo>
                  <a:lnTo>
                    <a:pt x="958" y="1029"/>
                  </a:lnTo>
                  <a:lnTo>
                    <a:pt x="957" y="1029"/>
                  </a:lnTo>
                  <a:lnTo>
                    <a:pt x="956" y="1028"/>
                  </a:lnTo>
                  <a:lnTo>
                    <a:pt x="955" y="1028"/>
                  </a:lnTo>
                  <a:lnTo>
                    <a:pt x="954" y="1028"/>
                  </a:lnTo>
                  <a:lnTo>
                    <a:pt x="954" y="1029"/>
                  </a:lnTo>
                  <a:lnTo>
                    <a:pt x="953" y="1030"/>
                  </a:lnTo>
                  <a:lnTo>
                    <a:pt x="953" y="1032"/>
                  </a:lnTo>
                  <a:lnTo>
                    <a:pt x="953" y="1032"/>
                  </a:lnTo>
                  <a:lnTo>
                    <a:pt x="953" y="1034"/>
                  </a:lnTo>
                  <a:lnTo>
                    <a:pt x="953" y="1034"/>
                  </a:lnTo>
                  <a:lnTo>
                    <a:pt x="953" y="1035"/>
                  </a:lnTo>
                  <a:lnTo>
                    <a:pt x="952" y="1035"/>
                  </a:lnTo>
                  <a:lnTo>
                    <a:pt x="952" y="1035"/>
                  </a:lnTo>
                  <a:lnTo>
                    <a:pt x="951" y="1034"/>
                  </a:lnTo>
                  <a:lnTo>
                    <a:pt x="950" y="1034"/>
                  </a:lnTo>
                  <a:lnTo>
                    <a:pt x="950" y="1035"/>
                  </a:lnTo>
                  <a:lnTo>
                    <a:pt x="950" y="1035"/>
                  </a:lnTo>
                  <a:lnTo>
                    <a:pt x="952" y="1037"/>
                  </a:lnTo>
                  <a:lnTo>
                    <a:pt x="954" y="1039"/>
                  </a:lnTo>
                  <a:lnTo>
                    <a:pt x="955" y="1040"/>
                  </a:lnTo>
                  <a:lnTo>
                    <a:pt x="957" y="1043"/>
                  </a:lnTo>
                  <a:lnTo>
                    <a:pt x="958" y="1045"/>
                  </a:lnTo>
                  <a:lnTo>
                    <a:pt x="959" y="1046"/>
                  </a:lnTo>
                  <a:lnTo>
                    <a:pt x="960" y="1046"/>
                  </a:lnTo>
                  <a:lnTo>
                    <a:pt x="960" y="1047"/>
                  </a:lnTo>
                  <a:lnTo>
                    <a:pt x="961" y="1047"/>
                  </a:lnTo>
                  <a:lnTo>
                    <a:pt x="961" y="1048"/>
                  </a:lnTo>
                  <a:lnTo>
                    <a:pt x="962" y="1050"/>
                  </a:lnTo>
                  <a:lnTo>
                    <a:pt x="963" y="1051"/>
                  </a:lnTo>
                  <a:lnTo>
                    <a:pt x="963" y="1054"/>
                  </a:lnTo>
                  <a:lnTo>
                    <a:pt x="963" y="1055"/>
                  </a:lnTo>
                  <a:lnTo>
                    <a:pt x="963" y="1055"/>
                  </a:lnTo>
                  <a:lnTo>
                    <a:pt x="963" y="1055"/>
                  </a:lnTo>
                  <a:lnTo>
                    <a:pt x="967" y="1057"/>
                  </a:lnTo>
                  <a:lnTo>
                    <a:pt x="967" y="1058"/>
                  </a:lnTo>
                  <a:lnTo>
                    <a:pt x="968" y="1061"/>
                  </a:lnTo>
                  <a:lnTo>
                    <a:pt x="965" y="1063"/>
                  </a:lnTo>
                  <a:lnTo>
                    <a:pt x="963" y="1064"/>
                  </a:lnTo>
                  <a:lnTo>
                    <a:pt x="962" y="1067"/>
                  </a:lnTo>
                  <a:lnTo>
                    <a:pt x="961" y="1068"/>
                  </a:lnTo>
                  <a:lnTo>
                    <a:pt x="961" y="1069"/>
                  </a:lnTo>
                  <a:lnTo>
                    <a:pt x="961" y="1069"/>
                  </a:lnTo>
                  <a:lnTo>
                    <a:pt x="961" y="1069"/>
                  </a:lnTo>
                  <a:lnTo>
                    <a:pt x="961" y="1070"/>
                  </a:lnTo>
                  <a:lnTo>
                    <a:pt x="961" y="1071"/>
                  </a:lnTo>
                  <a:lnTo>
                    <a:pt x="962" y="1073"/>
                  </a:lnTo>
                  <a:lnTo>
                    <a:pt x="963" y="1074"/>
                  </a:lnTo>
                  <a:lnTo>
                    <a:pt x="964" y="1075"/>
                  </a:lnTo>
                  <a:lnTo>
                    <a:pt x="965" y="1076"/>
                  </a:lnTo>
                  <a:lnTo>
                    <a:pt x="965" y="1076"/>
                  </a:lnTo>
                  <a:lnTo>
                    <a:pt x="965" y="1077"/>
                  </a:lnTo>
                  <a:lnTo>
                    <a:pt x="965" y="1078"/>
                  </a:lnTo>
                  <a:lnTo>
                    <a:pt x="964" y="1079"/>
                  </a:lnTo>
                  <a:lnTo>
                    <a:pt x="964" y="1079"/>
                  </a:lnTo>
                  <a:lnTo>
                    <a:pt x="963" y="1079"/>
                  </a:lnTo>
                  <a:lnTo>
                    <a:pt x="962" y="1080"/>
                  </a:lnTo>
                  <a:lnTo>
                    <a:pt x="955" y="1081"/>
                  </a:lnTo>
                  <a:lnTo>
                    <a:pt x="954" y="1081"/>
                  </a:lnTo>
                  <a:lnTo>
                    <a:pt x="949" y="1083"/>
                  </a:lnTo>
                  <a:lnTo>
                    <a:pt x="948" y="1084"/>
                  </a:lnTo>
                  <a:lnTo>
                    <a:pt x="946" y="1084"/>
                  </a:lnTo>
                  <a:lnTo>
                    <a:pt x="946" y="1084"/>
                  </a:lnTo>
                  <a:lnTo>
                    <a:pt x="944" y="1084"/>
                  </a:lnTo>
                  <a:lnTo>
                    <a:pt x="943" y="1084"/>
                  </a:lnTo>
                  <a:lnTo>
                    <a:pt x="942" y="1084"/>
                  </a:lnTo>
                  <a:lnTo>
                    <a:pt x="941" y="1084"/>
                  </a:lnTo>
                  <a:lnTo>
                    <a:pt x="933" y="1090"/>
                  </a:lnTo>
                  <a:lnTo>
                    <a:pt x="932" y="1091"/>
                  </a:lnTo>
                  <a:lnTo>
                    <a:pt x="931" y="1091"/>
                  </a:lnTo>
                  <a:lnTo>
                    <a:pt x="928" y="1092"/>
                  </a:lnTo>
                  <a:lnTo>
                    <a:pt x="923" y="1092"/>
                  </a:lnTo>
                  <a:lnTo>
                    <a:pt x="922" y="1092"/>
                  </a:lnTo>
                  <a:lnTo>
                    <a:pt x="921" y="1092"/>
                  </a:lnTo>
                  <a:lnTo>
                    <a:pt x="920" y="1092"/>
                  </a:lnTo>
                  <a:lnTo>
                    <a:pt x="919" y="1091"/>
                  </a:lnTo>
                  <a:lnTo>
                    <a:pt x="919" y="1091"/>
                  </a:lnTo>
                  <a:lnTo>
                    <a:pt x="919" y="1090"/>
                  </a:lnTo>
                  <a:lnTo>
                    <a:pt x="918" y="1087"/>
                  </a:lnTo>
                  <a:lnTo>
                    <a:pt x="918" y="1086"/>
                  </a:lnTo>
                  <a:lnTo>
                    <a:pt x="917" y="1086"/>
                  </a:lnTo>
                  <a:lnTo>
                    <a:pt x="916" y="1085"/>
                  </a:lnTo>
                  <a:lnTo>
                    <a:pt x="916" y="1084"/>
                  </a:lnTo>
                  <a:lnTo>
                    <a:pt x="915" y="1084"/>
                  </a:lnTo>
                  <a:lnTo>
                    <a:pt x="914" y="1084"/>
                  </a:lnTo>
                  <a:lnTo>
                    <a:pt x="913" y="1084"/>
                  </a:lnTo>
                  <a:lnTo>
                    <a:pt x="908" y="1086"/>
                  </a:lnTo>
                  <a:lnTo>
                    <a:pt x="900" y="1090"/>
                  </a:lnTo>
                  <a:lnTo>
                    <a:pt x="900" y="1090"/>
                  </a:lnTo>
                  <a:lnTo>
                    <a:pt x="899" y="1090"/>
                  </a:lnTo>
                  <a:lnTo>
                    <a:pt x="898" y="1091"/>
                  </a:lnTo>
                  <a:lnTo>
                    <a:pt x="896" y="1097"/>
                  </a:lnTo>
                  <a:lnTo>
                    <a:pt x="894" y="1099"/>
                  </a:lnTo>
                  <a:lnTo>
                    <a:pt x="892" y="1101"/>
                  </a:lnTo>
                  <a:lnTo>
                    <a:pt x="891" y="1102"/>
                  </a:lnTo>
                  <a:lnTo>
                    <a:pt x="888" y="1104"/>
                  </a:lnTo>
                  <a:lnTo>
                    <a:pt x="887" y="1104"/>
                  </a:lnTo>
                  <a:lnTo>
                    <a:pt x="886" y="1104"/>
                  </a:lnTo>
                  <a:lnTo>
                    <a:pt x="886" y="1104"/>
                  </a:lnTo>
                  <a:lnTo>
                    <a:pt x="885" y="1103"/>
                  </a:lnTo>
                  <a:lnTo>
                    <a:pt x="884" y="1102"/>
                  </a:lnTo>
                  <a:lnTo>
                    <a:pt x="884" y="1102"/>
                  </a:lnTo>
                  <a:lnTo>
                    <a:pt x="881" y="1099"/>
                  </a:lnTo>
                  <a:lnTo>
                    <a:pt x="880" y="1098"/>
                  </a:lnTo>
                  <a:lnTo>
                    <a:pt x="880" y="1098"/>
                  </a:lnTo>
                  <a:lnTo>
                    <a:pt x="879" y="1098"/>
                  </a:lnTo>
                  <a:lnTo>
                    <a:pt x="877" y="1098"/>
                  </a:lnTo>
                  <a:lnTo>
                    <a:pt x="877" y="1097"/>
                  </a:lnTo>
                  <a:lnTo>
                    <a:pt x="874" y="1097"/>
                  </a:lnTo>
                  <a:lnTo>
                    <a:pt x="873" y="1096"/>
                  </a:lnTo>
                  <a:lnTo>
                    <a:pt x="872" y="1095"/>
                  </a:lnTo>
                  <a:lnTo>
                    <a:pt x="872" y="1095"/>
                  </a:lnTo>
                  <a:lnTo>
                    <a:pt x="870" y="1095"/>
                  </a:lnTo>
                  <a:lnTo>
                    <a:pt x="869" y="1095"/>
                  </a:lnTo>
                  <a:lnTo>
                    <a:pt x="869" y="1095"/>
                  </a:lnTo>
                  <a:lnTo>
                    <a:pt x="866" y="1097"/>
                  </a:lnTo>
                  <a:lnTo>
                    <a:pt x="863" y="1098"/>
                  </a:lnTo>
                  <a:lnTo>
                    <a:pt x="862" y="1099"/>
                  </a:lnTo>
                  <a:lnTo>
                    <a:pt x="862" y="1099"/>
                  </a:lnTo>
                  <a:lnTo>
                    <a:pt x="862" y="1100"/>
                  </a:lnTo>
                  <a:lnTo>
                    <a:pt x="860" y="1102"/>
                  </a:lnTo>
                  <a:lnTo>
                    <a:pt x="859" y="1104"/>
                  </a:lnTo>
                  <a:lnTo>
                    <a:pt x="858" y="1105"/>
                  </a:lnTo>
                  <a:lnTo>
                    <a:pt x="856" y="1112"/>
                  </a:lnTo>
                  <a:lnTo>
                    <a:pt x="855" y="1112"/>
                  </a:lnTo>
                  <a:lnTo>
                    <a:pt x="854" y="1113"/>
                  </a:lnTo>
                  <a:lnTo>
                    <a:pt x="852" y="1115"/>
                  </a:lnTo>
                  <a:lnTo>
                    <a:pt x="851" y="1116"/>
                  </a:lnTo>
                  <a:lnTo>
                    <a:pt x="848" y="1124"/>
                  </a:lnTo>
                  <a:lnTo>
                    <a:pt x="846" y="1129"/>
                  </a:lnTo>
                  <a:lnTo>
                    <a:pt x="845" y="1130"/>
                  </a:lnTo>
                  <a:lnTo>
                    <a:pt x="843" y="1131"/>
                  </a:lnTo>
                  <a:lnTo>
                    <a:pt x="843" y="1132"/>
                  </a:lnTo>
                  <a:lnTo>
                    <a:pt x="842" y="1133"/>
                  </a:lnTo>
                  <a:lnTo>
                    <a:pt x="842" y="1136"/>
                  </a:lnTo>
                  <a:lnTo>
                    <a:pt x="842" y="1137"/>
                  </a:lnTo>
                  <a:lnTo>
                    <a:pt x="842" y="1138"/>
                  </a:lnTo>
                  <a:lnTo>
                    <a:pt x="842" y="1139"/>
                  </a:lnTo>
                  <a:lnTo>
                    <a:pt x="839" y="1142"/>
                  </a:lnTo>
                  <a:lnTo>
                    <a:pt x="837" y="1144"/>
                  </a:lnTo>
                  <a:lnTo>
                    <a:pt x="836" y="1144"/>
                  </a:lnTo>
                  <a:lnTo>
                    <a:pt x="835" y="1145"/>
                  </a:lnTo>
                  <a:lnTo>
                    <a:pt x="835" y="1145"/>
                  </a:lnTo>
                  <a:lnTo>
                    <a:pt x="833" y="1145"/>
                  </a:lnTo>
                  <a:lnTo>
                    <a:pt x="832" y="1146"/>
                  </a:lnTo>
                  <a:lnTo>
                    <a:pt x="832" y="1146"/>
                  </a:lnTo>
                  <a:lnTo>
                    <a:pt x="831" y="1145"/>
                  </a:lnTo>
                  <a:lnTo>
                    <a:pt x="830" y="1145"/>
                  </a:lnTo>
                  <a:lnTo>
                    <a:pt x="829" y="1145"/>
                  </a:lnTo>
                  <a:lnTo>
                    <a:pt x="828" y="1145"/>
                  </a:lnTo>
                  <a:lnTo>
                    <a:pt x="828" y="1144"/>
                  </a:lnTo>
                  <a:lnTo>
                    <a:pt x="828" y="1144"/>
                  </a:lnTo>
                  <a:lnTo>
                    <a:pt x="816" y="1142"/>
                  </a:lnTo>
                  <a:lnTo>
                    <a:pt x="815" y="1142"/>
                  </a:lnTo>
                  <a:lnTo>
                    <a:pt x="814" y="1143"/>
                  </a:lnTo>
                  <a:lnTo>
                    <a:pt x="814" y="1143"/>
                  </a:lnTo>
                  <a:lnTo>
                    <a:pt x="814" y="1144"/>
                  </a:lnTo>
                  <a:lnTo>
                    <a:pt x="815" y="1145"/>
                  </a:lnTo>
                  <a:lnTo>
                    <a:pt x="814" y="1145"/>
                  </a:lnTo>
                  <a:lnTo>
                    <a:pt x="813" y="1144"/>
                  </a:lnTo>
                  <a:lnTo>
                    <a:pt x="813" y="1145"/>
                  </a:lnTo>
                  <a:lnTo>
                    <a:pt x="813" y="1151"/>
                  </a:lnTo>
                  <a:lnTo>
                    <a:pt x="813" y="1152"/>
                  </a:lnTo>
                  <a:lnTo>
                    <a:pt x="810" y="1154"/>
                  </a:lnTo>
                  <a:lnTo>
                    <a:pt x="808" y="1158"/>
                  </a:lnTo>
                  <a:lnTo>
                    <a:pt x="807" y="1159"/>
                  </a:lnTo>
                  <a:lnTo>
                    <a:pt x="805" y="1159"/>
                  </a:lnTo>
                  <a:lnTo>
                    <a:pt x="800" y="1159"/>
                  </a:lnTo>
                  <a:lnTo>
                    <a:pt x="798" y="1159"/>
                  </a:lnTo>
                  <a:lnTo>
                    <a:pt x="796" y="1159"/>
                  </a:lnTo>
                  <a:lnTo>
                    <a:pt x="795" y="1162"/>
                  </a:lnTo>
                  <a:lnTo>
                    <a:pt x="795" y="1162"/>
                  </a:lnTo>
                  <a:lnTo>
                    <a:pt x="792" y="1160"/>
                  </a:lnTo>
                  <a:lnTo>
                    <a:pt x="792" y="1159"/>
                  </a:lnTo>
                  <a:lnTo>
                    <a:pt x="791" y="1159"/>
                  </a:lnTo>
                  <a:lnTo>
                    <a:pt x="791" y="1159"/>
                  </a:lnTo>
                  <a:lnTo>
                    <a:pt x="792" y="1158"/>
                  </a:lnTo>
                  <a:lnTo>
                    <a:pt x="793" y="1156"/>
                  </a:lnTo>
                  <a:lnTo>
                    <a:pt x="794" y="1154"/>
                  </a:lnTo>
                  <a:lnTo>
                    <a:pt x="795" y="1152"/>
                  </a:lnTo>
                  <a:lnTo>
                    <a:pt x="795" y="1152"/>
                  </a:lnTo>
                  <a:lnTo>
                    <a:pt x="796" y="1151"/>
                  </a:lnTo>
                  <a:lnTo>
                    <a:pt x="797" y="1149"/>
                  </a:lnTo>
                  <a:lnTo>
                    <a:pt x="797" y="1148"/>
                  </a:lnTo>
                  <a:lnTo>
                    <a:pt x="796" y="1147"/>
                  </a:lnTo>
                  <a:lnTo>
                    <a:pt x="795" y="1147"/>
                  </a:lnTo>
                  <a:lnTo>
                    <a:pt x="795" y="1147"/>
                  </a:lnTo>
                  <a:lnTo>
                    <a:pt x="794" y="1148"/>
                  </a:lnTo>
                  <a:lnTo>
                    <a:pt x="793" y="1149"/>
                  </a:lnTo>
                  <a:lnTo>
                    <a:pt x="793" y="1149"/>
                  </a:lnTo>
                  <a:lnTo>
                    <a:pt x="792" y="1149"/>
                  </a:lnTo>
                  <a:lnTo>
                    <a:pt x="792" y="1149"/>
                  </a:lnTo>
                  <a:lnTo>
                    <a:pt x="791" y="1148"/>
                  </a:lnTo>
                  <a:lnTo>
                    <a:pt x="790" y="1148"/>
                  </a:lnTo>
                  <a:lnTo>
                    <a:pt x="790" y="1149"/>
                  </a:lnTo>
                  <a:lnTo>
                    <a:pt x="789" y="1149"/>
                  </a:lnTo>
                  <a:lnTo>
                    <a:pt x="788" y="1150"/>
                  </a:lnTo>
                  <a:lnTo>
                    <a:pt x="788" y="1151"/>
                  </a:lnTo>
                  <a:lnTo>
                    <a:pt x="787" y="1151"/>
                  </a:lnTo>
                  <a:lnTo>
                    <a:pt x="786" y="1152"/>
                  </a:lnTo>
                  <a:lnTo>
                    <a:pt x="786" y="1152"/>
                  </a:lnTo>
                  <a:lnTo>
                    <a:pt x="784" y="1152"/>
                  </a:lnTo>
                  <a:lnTo>
                    <a:pt x="783" y="1152"/>
                  </a:lnTo>
                  <a:lnTo>
                    <a:pt x="779" y="1156"/>
                  </a:lnTo>
                  <a:lnTo>
                    <a:pt x="779" y="1158"/>
                  </a:lnTo>
                  <a:lnTo>
                    <a:pt x="778" y="1159"/>
                  </a:lnTo>
                  <a:lnTo>
                    <a:pt x="773" y="1166"/>
                  </a:lnTo>
                  <a:lnTo>
                    <a:pt x="772" y="1166"/>
                  </a:lnTo>
                  <a:lnTo>
                    <a:pt x="772" y="1168"/>
                  </a:lnTo>
                  <a:lnTo>
                    <a:pt x="772" y="1168"/>
                  </a:lnTo>
                  <a:lnTo>
                    <a:pt x="771" y="1170"/>
                  </a:lnTo>
                  <a:lnTo>
                    <a:pt x="771" y="1171"/>
                  </a:lnTo>
                  <a:lnTo>
                    <a:pt x="770" y="1172"/>
                  </a:lnTo>
                  <a:lnTo>
                    <a:pt x="769" y="1172"/>
                  </a:lnTo>
                  <a:lnTo>
                    <a:pt x="769" y="1172"/>
                  </a:lnTo>
                  <a:lnTo>
                    <a:pt x="768" y="1172"/>
                  </a:lnTo>
                  <a:lnTo>
                    <a:pt x="767" y="1172"/>
                  </a:lnTo>
                  <a:lnTo>
                    <a:pt x="766" y="1171"/>
                  </a:lnTo>
                  <a:lnTo>
                    <a:pt x="765" y="1168"/>
                  </a:lnTo>
                  <a:lnTo>
                    <a:pt x="764" y="1166"/>
                  </a:lnTo>
                  <a:lnTo>
                    <a:pt x="763" y="1165"/>
                  </a:lnTo>
                  <a:lnTo>
                    <a:pt x="762" y="1163"/>
                  </a:lnTo>
                  <a:lnTo>
                    <a:pt x="761" y="1163"/>
                  </a:lnTo>
                  <a:lnTo>
                    <a:pt x="760" y="1163"/>
                  </a:lnTo>
                  <a:lnTo>
                    <a:pt x="760" y="1163"/>
                  </a:lnTo>
                  <a:lnTo>
                    <a:pt x="758" y="1163"/>
                  </a:lnTo>
                  <a:lnTo>
                    <a:pt x="756" y="1164"/>
                  </a:lnTo>
                  <a:lnTo>
                    <a:pt x="756" y="1164"/>
                  </a:lnTo>
                  <a:lnTo>
                    <a:pt x="755" y="1165"/>
                  </a:lnTo>
                  <a:lnTo>
                    <a:pt x="755" y="1166"/>
                  </a:lnTo>
                  <a:lnTo>
                    <a:pt x="754" y="1166"/>
                  </a:lnTo>
                  <a:lnTo>
                    <a:pt x="754" y="1166"/>
                  </a:lnTo>
                  <a:lnTo>
                    <a:pt x="753" y="1166"/>
                  </a:lnTo>
                  <a:lnTo>
                    <a:pt x="752" y="1166"/>
                  </a:lnTo>
                  <a:lnTo>
                    <a:pt x="751" y="1166"/>
                  </a:lnTo>
                  <a:lnTo>
                    <a:pt x="751" y="1166"/>
                  </a:lnTo>
                  <a:lnTo>
                    <a:pt x="747" y="1164"/>
                  </a:lnTo>
                  <a:lnTo>
                    <a:pt x="746" y="1163"/>
                  </a:lnTo>
                  <a:lnTo>
                    <a:pt x="746" y="1162"/>
                  </a:lnTo>
                  <a:lnTo>
                    <a:pt x="744" y="1159"/>
                  </a:lnTo>
                  <a:lnTo>
                    <a:pt x="744" y="1159"/>
                  </a:lnTo>
                  <a:lnTo>
                    <a:pt x="744" y="1159"/>
                  </a:lnTo>
                  <a:lnTo>
                    <a:pt x="743" y="1158"/>
                  </a:lnTo>
                  <a:lnTo>
                    <a:pt x="742" y="1158"/>
                  </a:lnTo>
                  <a:lnTo>
                    <a:pt x="741" y="1158"/>
                  </a:lnTo>
                  <a:lnTo>
                    <a:pt x="740" y="1158"/>
                  </a:lnTo>
                  <a:lnTo>
                    <a:pt x="739" y="1158"/>
                  </a:lnTo>
                  <a:lnTo>
                    <a:pt x="738" y="1158"/>
                  </a:lnTo>
                  <a:lnTo>
                    <a:pt x="737" y="1159"/>
                  </a:lnTo>
                  <a:lnTo>
                    <a:pt x="737" y="1159"/>
                  </a:lnTo>
                  <a:lnTo>
                    <a:pt x="737" y="1159"/>
                  </a:lnTo>
                  <a:lnTo>
                    <a:pt x="738" y="1160"/>
                  </a:lnTo>
                  <a:lnTo>
                    <a:pt x="740" y="1164"/>
                  </a:lnTo>
                  <a:lnTo>
                    <a:pt x="741" y="1166"/>
                  </a:lnTo>
                  <a:lnTo>
                    <a:pt x="742" y="1168"/>
                  </a:lnTo>
                  <a:lnTo>
                    <a:pt x="742" y="1168"/>
                  </a:lnTo>
                  <a:lnTo>
                    <a:pt x="742" y="1169"/>
                  </a:lnTo>
                  <a:lnTo>
                    <a:pt x="742" y="1170"/>
                  </a:lnTo>
                  <a:lnTo>
                    <a:pt x="741" y="1170"/>
                  </a:lnTo>
                  <a:lnTo>
                    <a:pt x="738" y="1172"/>
                  </a:lnTo>
                  <a:lnTo>
                    <a:pt x="734" y="1174"/>
                  </a:lnTo>
                  <a:lnTo>
                    <a:pt x="730" y="1176"/>
                  </a:lnTo>
                  <a:lnTo>
                    <a:pt x="730" y="1177"/>
                  </a:lnTo>
                  <a:lnTo>
                    <a:pt x="723" y="1183"/>
                  </a:lnTo>
                  <a:lnTo>
                    <a:pt x="723" y="1183"/>
                  </a:lnTo>
                  <a:lnTo>
                    <a:pt x="722" y="1184"/>
                  </a:lnTo>
                  <a:lnTo>
                    <a:pt x="722" y="1185"/>
                  </a:lnTo>
                  <a:lnTo>
                    <a:pt x="722" y="1186"/>
                  </a:lnTo>
                  <a:lnTo>
                    <a:pt x="722" y="1186"/>
                  </a:lnTo>
                  <a:lnTo>
                    <a:pt x="720" y="1187"/>
                  </a:lnTo>
                  <a:lnTo>
                    <a:pt x="718" y="1187"/>
                  </a:lnTo>
                  <a:lnTo>
                    <a:pt x="715" y="1188"/>
                  </a:lnTo>
                  <a:lnTo>
                    <a:pt x="714" y="1189"/>
                  </a:lnTo>
                  <a:lnTo>
                    <a:pt x="713" y="1189"/>
                  </a:lnTo>
                  <a:lnTo>
                    <a:pt x="711" y="1197"/>
                  </a:lnTo>
                  <a:lnTo>
                    <a:pt x="710" y="1198"/>
                  </a:lnTo>
                  <a:lnTo>
                    <a:pt x="710" y="1199"/>
                  </a:lnTo>
                  <a:lnTo>
                    <a:pt x="709" y="1200"/>
                  </a:lnTo>
                  <a:lnTo>
                    <a:pt x="708" y="1200"/>
                  </a:lnTo>
                  <a:lnTo>
                    <a:pt x="708" y="1201"/>
                  </a:lnTo>
                  <a:lnTo>
                    <a:pt x="707" y="1201"/>
                  </a:lnTo>
                  <a:lnTo>
                    <a:pt x="706" y="1205"/>
                  </a:lnTo>
                  <a:lnTo>
                    <a:pt x="706" y="1205"/>
                  </a:lnTo>
                  <a:lnTo>
                    <a:pt x="705" y="1206"/>
                  </a:lnTo>
                  <a:lnTo>
                    <a:pt x="704" y="1206"/>
                  </a:lnTo>
                  <a:lnTo>
                    <a:pt x="704" y="1206"/>
                  </a:lnTo>
                  <a:lnTo>
                    <a:pt x="703" y="1206"/>
                  </a:lnTo>
                  <a:lnTo>
                    <a:pt x="703" y="1205"/>
                  </a:lnTo>
                  <a:lnTo>
                    <a:pt x="703" y="1205"/>
                  </a:lnTo>
                  <a:lnTo>
                    <a:pt x="701" y="1206"/>
                  </a:lnTo>
                  <a:lnTo>
                    <a:pt x="699" y="1207"/>
                  </a:lnTo>
                  <a:lnTo>
                    <a:pt x="697" y="1208"/>
                  </a:lnTo>
                  <a:lnTo>
                    <a:pt x="697" y="1209"/>
                  </a:lnTo>
                  <a:lnTo>
                    <a:pt x="696" y="1212"/>
                  </a:lnTo>
                  <a:lnTo>
                    <a:pt x="696" y="1212"/>
                  </a:lnTo>
                  <a:lnTo>
                    <a:pt x="696" y="1213"/>
                  </a:lnTo>
                  <a:lnTo>
                    <a:pt x="694" y="1214"/>
                  </a:lnTo>
                  <a:lnTo>
                    <a:pt x="693" y="1214"/>
                  </a:lnTo>
                  <a:lnTo>
                    <a:pt x="693" y="1214"/>
                  </a:lnTo>
                  <a:lnTo>
                    <a:pt x="692" y="1215"/>
                  </a:lnTo>
                  <a:lnTo>
                    <a:pt x="693" y="1217"/>
                  </a:lnTo>
                  <a:lnTo>
                    <a:pt x="692" y="1218"/>
                  </a:lnTo>
                  <a:lnTo>
                    <a:pt x="691" y="1219"/>
                  </a:lnTo>
                  <a:lnTo>
                    <a:pt x="686" y="1221"/>
                  </a:lnTo>
                  <a:lnTo>
                    <a:pt x="685" y="1222"/>
                  </a:lnTo>
                  <a:lnTo>
                    <a:pt x="683" y="1224"/>
                  </a:lnTo>
                  <a:lnTo>
                    <a:pt x="683" y="1227"/>
                  </a:lnTo>
                  <a:lnTo>
                    <a:pt x="682" y="1227"/>
                  </a:lnTo>
                  <a:lnTo>
                    <a:pt x="679" y="1230"/>
                  </a:lnTo>
                  <a:lnTo>
                    <a:pt x="678" y="1231"/>
                  </a:lnTo>
                  <a:lnTo>
                    <a:pt x="677" y="1233"/>
                  </a:lnTo>
                  <a:lnTo>
                    <a:pt x="676" y="1235"/>
                  </a:lnTo>
                  <a:lnTo>
                    <a:pt x="676" y="1236"/>
                  </a:lnTo>
                  <a:lnTo>
                    <a:pt x="675" y="1238"/>
                  </a:lnTo>
                  <a:lnTo>
                    <a:pt x="674" y="1239"/>
                  </a:lnTo>
                  <a:lnTo>
                    <a:pt x="674" y="1240"/>
                  </a:lnTo>
                  <a:lnTo>
                    <a:pt x="674" y="1242"/>
                  </a:lnTo>
                  <a:lnTo>
                    <a:pt x="674" y="1242"/>
                  </a:lnTo>
                  <a:lnTo>
                    <a:pt x="673" y="1243"/>
                  </a:lnTo>
                  <a:lnTo>
                    <a:pt x="672" y="1247"/>
                  </a:lnTo>
                  <a:lnTo>
                    <a:pt x="672" y="1248"/>
                  </a:lnTo>
                  <a:lnTo>
                    <a:pt x="672" y="1249"/>
                  </a:lnTo>
                  <a:lnTo>
                    <a:pt x="673" y="1250"/>
                  </a:lnTo>
                  <a:lnTo>
                    <a:pt x="673" y="1251"/>
                  </a:lnTo>
                  <a:lnTo>
                    <a:pt x="675" y="1253"/>
                  </a:lnTo>
                  <a:lnTo>
                    <a:pt x="676" y="1255"/>
                  </a:lnTo>
                  <a:lnTo>
                    <a:pt x="676" y="1256"/>
                  </a:lnTo>
                  <a:lnTo>
                    <a:pt x="676" y="1256"/>
                  </a:lnTo>
                  <a:lnTo>
                    <a:pt x="676" y="1257"/>
                  </a:lnTo>
                  <a:lnTo>
                    <a:pt x="675" y="1264"/>
                  </a:lnTo>
                  <a:lnTo>
                    <a:pt x="674" y="1265"/>
                  </a:lnTo>
                  <a:lnTo>
                    <a:pt x="672" y="1269"/>
                  </a:lnTo>
                  <a:lnTo>
                    <a:pt x="671" y="1269"/>
                  </a:lnTo>
                  <a:lnTo>
                    <a:pt x="671" y="1269"/>
                  </a:lnTo>
                  <a:lnTo>
                    <a:pt x="670" y="1269"/>
                  </a:lnTo>
                  <a:lnTo>
                    <a:pt x="669" y="1269"/>
                  </a:lnTo>
                  <a:lnTo>
                    <a:pt x="668" y="1266"/>
                  </a:lnTo>
                  <a:lnTo>
                    <a:pt x="668" y="1264"/>
                  </a:lnTo>
                  <a:lnTo>
                    <a:pt x="668" y="1264"/>
                  </a:lnTo>
                  <a:lnTo>
                    <a:pt x="667" y="1264"/>
                  </a:lnTo>
                  <a:lnTo>
                    <a:pt x="666" y="1264"/>
                  </a:lnTo>
                  <a:lnTo>
                    <a:pt x="665" y="1264"/>
                  </a:lnTo>
                  <a:lnTo>
                    <a:pt x="665" y="1264"/>
                  </a:lnTo>
                  <a:lnTo>
                    <a:pt x="664" y="1265"/>
                  </a:lnTo>
                  <a:lnTo>
                    <a:pt x="662" y="1268"/>
                  </a:lnTo>
                  <a:lnTo>
                    <a:pt x="662" y="1269"/>
                  </a:lnTo>
                  <a:lnTo>
                    <a:pt x="662" y="1269"/>
                  </a:lnTo>
                  <a:lnTo>
                    <a:pt x="662" y="1279"/>
                  </a:lnTo>
                  <a:lnTo>
                    <a:pt x="662" y="1280"/>
                  </a:lnTo>
                  <a:lnTo>
                    <a:pt x="662" y="1281"/>
                  </a:lnTo>
                  <a:lnTo>
                    <a:pt x="661" y="1282"/>
                  </a:lnTo>
                  <a:lnTo>
                    <a:pt x="661" y="1283"/>
                  </a:lnTo>
                  <a:lnTo>
                    <a:pt x="661" y="1285"/>
                  </a:lnTo>
                  <a:lnTo>
                    <a:pt x="661" y="1286"/>
                  </a:lnTo>
                  <a:lnTo>
                    <a:pt x="661" y="1287"/>
                  </a:lnTo>
                  <a:lnTo>
                    <a:pt x="660" y="1287"/>
                  </a:lnTo>
                  <a:lnTo>
                    <a:pt x="654" y="1287"/>
                  </a:lnTo>
                  <a:lnTo>
                    <a:pt x="652" y="1287"/>
                  </a:lnTo>
                  <a:lnTo>
                    <a:pt x="647" y="1287"/>
                  </a:lnTo>
                  <a:lnTo>
                    <a:pt x="646" y="1287"/>
                  </a:lnTo>
                  <a:lnTo>
                    <a:pt x="636" y="1290"/>
                  </a:lnTo>
                  <a:lnTo>
                    <a:pt x="635" y="1290"/>
                  </a:lnTo>
                  <a:lnTo>
                    <a:pt x="631" y="1289"/>
                  </a:lnTo>
                  <a:lnTo>
                    <a:pt x="619" y="1290"/>
                  </a:lnTo>
                  <a:lnTo>
                    <a:pt x="619" y="1290"/>
                  </a:lnTo>
                  <a:lnTo>
                    <a:pt x="618" y="1289"/>
                  </a:lnTo>
                  <a:lnTo>
                    <a:pt x="618" y="1289"/>
                  </a:lnTo>
                  <a:lnTo>
                    <a:pt x="618" y="1286"/>
                  </a:lnTo>
                  <a:lnTo>
                    <a:pt x="618" y="1285"/>
                  </a:lnTo>
                  <a:lnTo>
                    <a:pt x="618" y="1283"/>
                  </a:lnTo>
                  <a:lnTo>
                    <a:pt x="617" y="1283"/>
                  </a:lnTo>
                  <a:lnTo>
                    <a:pt x="614" y="1280"/>
                  </a:lnTo>
                  <a:lnTo>
                    <a:pt x="613" y="1278"/>
                  </a:lnTo>
                  <a:lnTo>
                    <a:pt x="612" y="1278"/>
                  </a:lnTo>
                  <a:lnTo>
                    <a:pt x="611" y="1277"/>
                  </a:lnTo>
                  <a:lnTo>
                    <a:pt x="601" y="1275"/>
                  </a:lnTo>
                  <a:lnTo>
                    <a:pt x="599" y="1275"/>
                  </a:lnTo>
                  <a:lnTo>
                    <a:pt x="598" y="1274"/>
                  </a:lnTo>
                  <a:lnTo>
                    <a:pt x="592" y="1272"/>
                  </a:lnTo>
                  <a:lnTo>
                    <a:pt x="589" y="1270"/>
                  </a:lnTo>
                  <a:lnTo>
                    <a:pt x="589" y="1269"/>
                  </a:lnTo>
                  <a:lnTo>
                    <a:pt x="585" y="1269"/>
                  </a:lnTo>
                  <a:lnTo>
                    <a:pt x="584" y="1269"/>
                  </a:lnTo>
                  <a:lnTo>
                    <a:pt x="584" y="1269"/>
                  </a:lnTo>
                  <a:lnTo>
                    <a:pt x="584" y="1267"/>
                  </a:lnTo>
                  <a:lnTo>
                    <a:pt x="584" y="1266"/>
                  </a:lnTo>
                  <a:lnTo>
                    <a:pt x="583" y="1264"/>
                  </a:lnTo>
                  <a:lnTo>
                    <a:pt x="582" y="1262"/>
                  </a:lnTo>
                  <a:lnTo>
                    <a:pt x="579" y="1258"/>
                  </a:lnTo>
                  <a:lnTo>
                    <a:pt x="578" y="1257"/>
                  </a:lnTo>
                  <a:lnTo>
                    <a:pt x="570" y="1253"/>
                  </a:lnTo>
                  <a:lnTo>
                    <a:pt x="569" y="1253"/>
                  </a:lnTo>
                  <a:lnTo>
                    <a:pt x="564" y="1255"/>
                  </a:lnTo>
                  <a:lnTo>
                    <a:pt x="560" y="1255"/>
                  </a:lnTo>
                  <a:lnTo>
                    <a:pt x="550" y="1252"/>
                  </a:lnTo>
                  <a:lnTo>
                    <a:pt x="549" y="1252"/>
                  </a:lnTo>
                  <a:lnTo>
                    <a:pt x="542" y="1248"/>
                  </a:lnTo>
                  <a:lnTo>
                    <a:pt x="542" y="1248"/>
                  </a:lnTo>
                  <a:lnTo>
                    <a:pt x="539" y="1247"/>
                  </a:lnTo>
                  <a:lnTo>
                    <a:pt x="536" y="1246"/>
                  </a:lnTo>
                  <a:lnTo>
                    <a:pt x="530" y="1242"/>
                  </a:lnTo>
                  <a:lnTo>
                    <a:pt x="536" y="1235"/>
                  </a:lnTo>
                  <a:lnTo>
                    <a:pt x="539" y="1231"/>
                  </a:lnTo>
                  <a:lnTo>
                    <a:pt x="540" y="1229"/>
                  </a:lnTo>
                  <a:lnTo>
                    <a:pt x="543" y="1217"/>
                  </a:lnTo>
                  <a:lnTo>
                    <a:pt x="544" y="1215"/>
                  </a:lnTo>
                  <a:lnTo>
                    <a:pt x="548" y="1211"/>
                  </a:lnTo>
                  <a:lnTo>
                    <a:pt x="556" y="1196"/>
                  </a:lnTo>
                  <a:lnTo>
                    <a:pt x="558" y="1193"/>
                  </a:lnTo>
                  <a:lnTo>
                    <a:pt x="559" y="1190"/>
                  </a:lnTo>
                  <a:lnTo>
                    <a:pt x="559" y="1189"/>
                  </a:lnTo>
                  <a:lnTo>
                    <a:pt x="559" y="1188"/>
                  </a:lnTo>
                  <a:lnTo>
                    <a:pt x="559" y="1187"/>
                  </a:lnTo>
                  <a:lnTo>
                    <a:pt x="559" y="1187"/>
                  </a:lnTo>
                  <a:lnTo>
                    <a:pt x="556" y="1186"/>
                  </a:lnTo>
                  <a:lnTo>
                    <a:pt x="556" y="1185"/>
                  </a:lnTo>
                  <a:lnTo>
                    <a:pt x="554" y="1184"/>
                  </a:lnTo>
                  <a:lnTo>
                    <a:pt x="554" y="1183"/>
                  </a:lnTo>
                  <a:lnTo>
                    <a:pt x="554" y="1183"/>
                  </a:lnTo>
                  <a:lnTo>
                    <a:pt x="554" y="1182"/>
                  </a:lnTo>
                  <a:lnTo>
                    <a:pt x="552" y="1178"/>
                  </a:lnTo>
                  <a:lnTo>
                    <a:pt x="551" y="1177"/>
                  </a:lnTo>
                  <a:lnTo>
                    <a:pt x="550" y="1177"/>
                  </a:lnTo>
                  <a:lnTo>
                    <a:pt x="549" y="1175"/>
                  </a:lnTo>
                  <a:lnTo>
                    <a:pt x="549" y="1173"/>
                  </a:lnTo>
                  <a:lnTo>
                    <a:pt x="549" y="1173"/>
                  </a:lnTo>
                  <a:lnTo>
                    <a:pt x="549" y="1167"/>
                  </a:lnTo>
                  <a:lnTo>
                    <a:pt x="549" y="1166"/>
                  </a:lnTo>
                  <a:lnTo>
                    <a:pt x="549" y="1166"/>
                  </a:lnTo>
                  <a:lnTo>
                    <a:pt x="549" y="1164"/>
                  </a:lnTo>
                  <a:lnTo>
                    <a:pt x="549" y="1164"/>
                  </a:lnTo>
                  <a:lnTo>
                    <a:pt x="548" y="1163"/>
                  </a:lnTo>
                  <a:lnTo>
                    <a:pt x="548" y="1163"/>
                  </a:lnTo>
                  <a:lnTo>
                    <a:pt x="547" y="1163"/>
                  </a:lnTo>
                  <a:lnTo>
                    <a:pt x="546" y="1163"/>
                  </a:lnTo>
                  <a:lnTo>
                    <a:pt x="539" y="1164"/>
                  </a:lnTo>
                  <a:lnTo>
                    <a:pt x="538" y="1164"/>
                  </a:lnTo>
                  <a:lnTo>
                    <a:pt x="535" y="1166"/>
                  </a:lnTo>
                  <a:lnTo>
                    <a:pt x="535" y="1168"/>
                  </a:lnTo>
                  <a:lnTo>
                    <a:pt x="532" y="1169"/>
                  </a:lnTo>
                  <a:lnTo>
                    <a:pt x="532" y="1169"/>
                  </a:lnTo>
                  <a:lnTo>
                    <a:pt x="529" y="1170"/>
                  </a:lnTo>
                  <a:lnTo>
                    <a:pt x="528" y="1169"/>
                  </a:lnTo>
                  <a:lnTo>
                    <a:pt x="523" y="1168"/>
                  </a:lnTo>
                  <a:lnTo>
                    <a:pt x="522" y="1168"/>
                  </a:lnTo>
                  <a:lnTo>
                    <a:pt x="521" y="1168"/>
                  </a:lnTo>
                  <a:lnTo>
                    <a:pt x="521" y="1169"/>
                  </a:lnTo>
                  <a:lnTo>
                    <a:pt x="520" y="1170"/>
                  </a:lnTo>
                  <a:lnTo>
                    <a:pt x="519" y="1170"/>
                  </a:lnTo>
                  <a:lnTo>
                    <a:pt x="519" y="1171"/>
                  </a:lnTo>
                  <a:lnTo>
                    <a:pt x="519" y="1172"/>
                  </a:lnTo>
                  <a:lnTo>
                    <a:pt x="519" y="1173"/>
                  </a:lnTo>
                  <a:lnTo>
                    <a:pt x="519" y="1175"/>
                  </a:lnTo>
                  <a:lnTo>
                    <a:pt x="520" y="1176"/>
                  </a:lnTo>
                  <a:lnTo>
                    <a:pt x="520" y="1177"/>
                  </a:lnTo>
                  <a:lnTo>
                    <a:pt x="520" y="1178"/>
                  </a:lnTo>
                  <a:lnTo>
                    <a:pt x="520" y="1179"/>
                  </a:lnTo>
                  <a:lnTo>
                    <a:pt x="519" y="1180"/>
                  </a:lnTo>
                  <a:lnTo>
                    <a:pt x="518" y="1180"/>
                  </a:lnTo>
                  <a:lnTo>
                    <a:pt x="517" y="1180"/>
                  </a:lnTo>
                  <a:lnTo>
                    <a:pt x="516" y="1181"/>
                  </a:lnTo>
                  <a:lnTo>
                    <a:pt x="515" y="1181"/>
                  </a:lnTo>
                  <a:lnTo>
                    <a:pt x="515" y="1181"/>
                  </a:lnTo>
                  <a:lnTo>
                    <a:pt x="514" y="1180"/>
                  </a:lnTo>
                  <a:lnTo>
                    <a:pt x="513" y="1180"/>
                  </a:lnTo>
                  <a:lnTo>
                    <a:pt x="512" y="1180"/>
                  </a:lnTo>
                  <a:lnTo>
                    <a:pt x="511" y="1180"/>
                  </a:lnTo>
                  <a:lnTo>
                    <a:pt x="510" y="1181"/>
                  </a:lnTo>
                  <a:lnTo>
                    <a:pt x="510" y="1181"/>
                  </a:lnTo>
                  <a:lnTo>
                    <a:pt x="510" y="1181"/>
                  </a:lnTo>
                  <a:lnTo>
                    <a:pt x="508" y="1186"/>
                  </a:lnTo>
                  <a:lnTo>
                    <a:pt x="508" y="1186"/>
                  </a:lnTo>
                  <a:lnTo>
                    <a:pt x="508" y="1190"/>
                  </a:lnTo>
                  <a:lnTo>
                    <a:pt x="507" y="1191"/>
                  </a:lnTo>
                  <a:lnTo>
                    <a:pt x="507" y="1192"/>
                  </a:lnTo>
                  <a:lnTo>
                    <a:pt x="507" y="1193"/>
                  </a:lnTo>
                  <a:lnTo>
                    <a:pt x="505" y="1194"/>
                  </a:lnTo>
                  <a:lnTo>
                    <a:pt x="505" y="1195"/>
                  </a:lnTo>
                  <a:lnTo>
                    <a:pt x="504" y="1196"/>
                  </a:lnTo>
                  <a:lnTo>
                    <a:pt x="503" y="1199"/>
                  </a:lnTo>
                  <a:lnTo>
                    <a:pt x="503" y="1200"/>
                  </a:lnTo>
                  <a:lnTo>
                    <a:pt x="502" y="1200"/>
                  </a:lnTo>
                  <a:lnTo>
                    <a:pt x="501" y="1202"/>
                  </a:lnTo>
                  <a:lnTo>
                    <a:pt x="498" y="1207"/>
                  </a:lnTo>
                  <a:lnTo>
                    <a:pt x="498" y="1209"/>
                  </a:lnTo>
                  <a:lnTo>
                    <a:pt x="494" y="1221"/>
                  </a:lnTo>
                  <a:lnTo>
                    <a:pt x="494" y="1235"/>
                  </a:lnTo>
                  <a:lnTo>
                    <a:pt x="494" y="1235"/>
                  </a:lnTo>
                  <a:lnTo>
                    <a:pt x="494" y="1238"/>
                  </a:lnTo>
                  <a:lnTo>
                    <a:pt x="494" y="1238"/>
                  </a:lnTo>
                  <a:lnTo>
                    <a:pt x="494" y="1239"/>
                  </a:lnTo>
                  <a:lnTo>
                    <a:pt x="494" y="1240"/>
                  </a:lnTo>
                  <a:lnTo>
                    <a:pt x="494" y="1241"/>
                  </a:lnTo>
                  <a:lnTo>
                    <a:pt x="494" y="1242"/>
                  </a:lnTo>
                  <a:lnTo>
                    <a:pt x="494" y="1243"/>
                  </a:lnTo>
                  <a:lnTo>
                    <a:pt x="494" y="1244"/>
                  </a:lnTo>
                  <a:lnTo>
                    <a:pt x="494" y="1246"/>
                  </a:lnTo>
                  <a:lnTo>
                    <a:pt x="494" y="1247"/>
                  </a:lnTo>
                  <a:lnTo>
                    <a:pt x="493" y="1247"/>
                  </a:lnTo>
                  <a:lnTo>
                    <a:pt x="492" y="1248"/>
                  </a:lnTo>
                  <a:lnTo>
                    <a:pt x="491" y="1249"/>
                  </a:lnTo>
                  <a:lnTo>
                    <a:pt x="491" y="1249"/>
                  </a:lnTo>
                  <a:lnTo>
                    <a:pt x="490" y="1249"/>
                  </a:lnTo>
                  <a:lnTo>
                    <a:pt x="490" y="1250"/>
                  </a:lnTo>
                  <a:lnTo>
                    <a:pt x="489" y="1251"/>
                  </a:lnTo>
                  <a:lnTo>
                    <a:pt x="489" y="1252"/>
                  </a:lnTo>
                  <a:lnTo>
                    <a:pt x="489" y="1253"/>
                  </a:lnTo>
                  <a:lnTo>
                    <a:pt x="489" y="1254"/>
                  </a:lnTo>
                  <a:lnTo>
                    <a:pt x="490" y="1255"/>
                  </a:lnTo>
                  <a:lnTo>
                    <a:pt x="491" y="1257"/>
                  </a:lnTo>
                  <a:lnTo>
                    <a:pt x="493" y="1261"/>
                  </a:lnTo>
                  <a:lnTo>
                    <a:pt x="493" y="1262"/>
                  </a:lnTo>
                  <a:lnTo>
                    <a:pt x="494" y="1262"/>
                  </a:lnTo>
                  <a:lnTo>
                    <a:pt x="494" y="1263"/>
                  </a:lnTo>
                  <a:lnTo>
                    <a:pt x="494" y="1264"/>
                  </a:lnTo>
                  <a:lnTo>
                    <a:pt x="493" y="1266"/>
                  </a:lnTo>
                  <a:lnTo>
                    <a:pt x="492" y="1271"/>
                  </a:lnTo>
                  <a:lnTo>
                    <a:pt x="492" y="1272"/>
                  </a:lnTo>
                  <a:lnTo>
                    <a:pt x="492" y="1276"/>
                  </a:lnTo>
                  <a:lnTo>
                    <a:pt x="492" y="1276"/>
                  </a:lnTo>
                  <a:lnTo>
                    <a:pt x="491" y="1277"/>
                  </a:lnTo>
                  <a:lnTo>
                    <a:pt x="486" y="1280"/>
                  </a:lnTo>
                  <a:lnTo>
                    <a:pt x="484" y="1282"/>
                  </a:lnTo>
                  <a:lnTo>
                    <a:pt x="484" y="1282"/>
                  </a:lnTo>
                  <a:lnTo>
                    <a:pt x="483" y="1282"/>
                  </a:lnTo>
                  <a:lnTo>
                    <a:pt x="480" y="1282"/>
                  </a:lnTo>
                  <a:lnTo>
                    <a:pt x="477" y="1283"/>
                  </a:lnTo>
                  <a:lnTo>
                    <a:pt x="475" y="1283"/>
                  </a:lnTo>
                  <a:lnTo>
                    <a:pt x="473" y="1283"/>
                  </a:lnTo>
                  <a:lnTo>
                    <a:pt x="470" y="1281"/>
                  </a:lnTo>
                  <a:lnTo>
                    <a:pt x="469" y="1281"/>
                  </a:lnTo>
                  <a:lnTo>
                    <a:pt x="467" y="1281"/>
                  </a:lnTo>
                  <a:lnTo>
                    <a:pt x="466" y="1281"/>
                  </a:lnTo>
                  <a:lnTo>
                    <a:pt x="460" y="1283"/>
                  </a:lnTo>
                  <a:lnTo>
                    <a:pt x="451" y="1288"/>
                  </a:lnTo>
                  <a:lnTo>
                    <a:pt x="450" y="1289"/>
                  </a:lnTo>
                  <a:lnTo>
                    <a:pt x="450" y="1289"/>
                  </a:lnTo>
                  <a:lnTo>
                    <a:pt x="449" y="1290"/>
                  </a:lnTo>
                  <a:lnTo>
                    <a:pt x="448" y="1291"/>
                  </a:lnTo>
                  <a:lnTo>
                    <a:pt x="447" y="1293"/>
                  </a:lnTo>
                  <a:lnTo>
                    <a:pt x="447" y="1294"/>
                  </a:lnTo>
                  <a:lnTo>
                    <a:pt x="446" y="1294"/>
                  </a:lnTo>
                  <a:lnTo>
                    <a:pt x="446" y="1294"/>
                  </a:lnTo>
                  <a:lnTo>
                    <a:pt x="445" y="1296"/>
                  </a:lnTo>
                  <a:lnTo>
                    <a:pt x="443" y="1296"/>
                  </a:lnTo>
                  <a:lnTo>
                    <a:pt x="435" y="1297"/>
                  </a:lnTo>
                  <a:lnTo>
                    <a:pt x="427" y="1298"/>
                  </a:lnTo>
                  <a:lnTo>
                    <a:pt x="426" y="1298"/>
                  </a:lnTo>
                  <a:lnTo>
                    <a:pt x="423" y="1297"/>
                  </a:lnTo>
                  <a:lnTo>
                    <a:pt x="422" y="1297"/>
                  </a:lnTo>
                  <a:lnTo>
                    <a:pt x="419" y="1297"/>
                  </a:lnTo>
                  <a:lnTo>
                    <a:pt x="417" y="1297"/>
                  </a:lnTo>
                  <a:lnTo>
                    <a:pt x="415" y="1298"/>
                  </a:lnTo>
                  <a:lnTo>
                    <a:pt x="414" y="1298"/>
                  </a:lnTo>
                  <a:lnTo>
                    <a:pt x="414" y="1299"/>
                  </a:lnTo>
                  <a:lnTo>
                    <a:pt x="410" y="1306"/>
                  </a:lnTo>
                  <a:lnTo>
                    <a:pt x="408" y="1306"/>
                  </a:lnTo>
                  <a:lnTo>
                    <a:pt x="407" y="1306"/>
                  </a:lnTo>
                  <a:lnTo>
                    <a:pt x="406" y="1306"/>
                  </a:lnTo>
                  <a:lnTo>
                    <a:pt x="405" y="1307"/>
                  </a:lnTo>
                  <a:lnTo>
                    <a:pt x="404" y="1307"/>
                  </a:lnTo>
                  <a:lnTo>
                    <a:pt x="403" y="1306"/>
                  </a:lnTo>
                  <a:lnTo>
                    <a:pt x="403" y="1306"/>
                  </a:lnTo>
                  <a:lnTo>
                    <a:pt x="400" y="1304"/>
                  </a:lnTo>
                  <a:lnTo>
                    <a:pt x="398" y="1304"/>
                  </a:lnTo>
                  <a:lnTo>
                    <a:pt x="397" y="1303"/>
                  </a:lnTo>
                  <a:lnTo>
                    <a:pt x="396" y="1302"/>
                  </a:lnTo>
                  <a:lnTo>
                    <a:pt x="382" y="1290"/>
                  </a:lnTo>
                  <a:lnTo>
                    <a:pt x="371" y="1279"/>
                  </a:lnTo>
                  <a:lnTo>
                    <a:pt x="369" y="1278"/>
                  </a:lnTo>
                  <a:lnTo>
                    <a:pt x="357" y="1275"/>
                  </a:lnTo>
                  <a:lnTo>
                    <a:pt x="356" y="1274"/>
                  </a:lnTo>
                  <a:lnTo>
                    <a:pt x="356" y="1273"/>
                  </a:lnTo>
                  <a:lnTo>
                    <a:pt x="354" y="1263"/>
                  </a:lnTo>
                  <a:lnTo>
                    <a:pt x="354" y="1259"/>
                  </a:lnTo>
                  <a:lnTo>
                    <a:pt x="354" y="1257"/>
                  </a:lnTo>
                  <a:lnTo>
                    <a:pt x="354" y="1256"/>
                  </a:lnTo>
                  <a:lnTo>
                    <a:pt x="354" y="1255"/>
                  </a:lnTo>
                  <a:lnTo>
                    <a:pt x="356" y="1255"/>
                  </a:lnTo>
                  <a:lnTo>
                    <a:pt x="361" y="1253"/>
                  </a:lnTo>
                  <a:lnTo>
                    <a:pt x="362" y="1252"/>
                  </a:lnTo>
                  <a:lnTo>
                    <a:pt x="362" y="1251"/>
                  </a:lnTo>
                  <a:lnTo>
                    <a:pt x="360" y="1239"/>
                  </a:lnTo>
                  <a:lnTo>
                    <a:pt x="360" y="1238"/>
                  </a:lnTo>
                  <a:lnTo>
                    <a:pt x="359" y="1236"/>
                  </a:lnTo>
                  <a:lnTo>
                    <a:pt x="358" y="1235"/>
                  </a:lnTo>
                  <a:lnTo>
                    <a:pt x="357" y="1234"/>
                  </a:lnTo>
                  <a:lnTo>
                    <a:pt x="357" y="1233"/>
                  </a:lnTo>
                  <a:lnTo>
                    <a:pt x="358" y="1233"/>
                  </a:lnTo>
                  <a:lnTo>
                    <a:pt x="359" y="1231"/>
                  </a:lnTo>
                  <a:lnTo>
                    <a:pt x="377" y="1221"/>
                  </a:lnTo>
                  <a:lnTo>
                    <a:pt x="382" y="1216"/>
                  </a:lnTo>
                  <a:lnTo>
                    <a:pt x="384" y="1214"/>
                  </a:lnTo>
                  <a:lnTo>
                    <a:pt x="387" y="1210"/>
                  </a:lnTo>
                  <a:lnTo>
                    <a:pt x="388" y="1207"/>
                  </a:lnTo>
                  <a:lnTo>
                    <a:pt x="391" y="1200"/>
                  </a:lnTo>
                  <a:lnTo>
                    <a:pt x="393" y="1198"/>
                  </a:lnTo>
                  <a:lnTo>
                    <a:pt x="394" y="1196"/>
                  </a:lnTo>
                  <a:lnTo>
                    <a:pt x="395" y="1196"/>
                  </a:lnTo>
                  <a:lnTo>
                    <a:pt x="397" y="1194"/>
                  </a:lnTo>
                  <a:lnTo>
                    <a:pt x="398" y="1194"/>
                  </a:lnTo>
                  <a:lnTo>
                    <a:pt x="399" y="1193"/>
                  </a:lnTo>
                  <a:lnTo>
                    <a:pt x="402" y="1187"/>
                  </a:lnTo>
                  <a:lnTo>
                    <a:pt x="402" y="1186"/>
                  </a:lnTo>
                  <a:lnTo>
                    <a:pt x="402" y="1186"/>
                  </a:lnTo>
                  <a:lnTo>
                    <a:pt x="403" y="1184"/>
                  </a:lnTo>
                  <a:lnTo>
                    <a:pt x="402" y="1184"/>
                  </a:lnTo>
                  <a:lnTo>
                    <a:pt x="402" y="1182"/>
                  </a:lnTo>
                  <a:lnTo>
                    <a:pt x="401" y="1181"/>
                  </a:lnTo>
                  <a:lnTo>
                    <a:pt x="393" y="1167"/>
                  </a:lnTo>
                  <a:lnTo>
                    <a:pt x="392" y="1166"/>
                  </a:lnTo>
                  <a:lnTo>
                    <a:pt x="392" y="1166"/>
                  </a:lnTo>
                  <a:lnTo>
                    <a:pt x="392" y="1165"/>
                  </a:lnTo>
                  <a:lnTo>
                    <a:pt x="392" y="1164"/>
                  </a:lnTo>
                  <a:lnTo>
                    <a:pt x="393" y="1160"/>
                  </a:lnTo>
                  <a:lnTo>
                    <a:pt x="393" y="1159"/>
                  </a:lnTo>
                  <a:lnTo>
                    <a:pt x="393" y="1159"/>
                  </a:lnTo>
                  <a:lnTo>
                    <a:pt x="392" y="1158"/>
                  </a:lnTo>
                  <a:lnTo>
                    <a:pt x="391" y="1158"/>
                  </a:lnTo>
                  <a:lnTo>
                    <a:pt x="390" y="1158"/>
                  </a:lnTo>
                  <a:lnTo>
                    <a:pt x="375" y="1159"/>
                  </a:lnTo>
                  <a:lnTo>
                    <a:pt x="359" y="1164"/>
                  </a:lnTo>
                  <a:lnTo>
                    <a:pt x="348" y="1168"/>
                  </a:lnTo>
                  <a:lnTo>
                    <a:pt x="346" y="1171"/>
                  </a:lnTo>
                  <a:lnTo>
                    <a:pt x="340" y="1173"/>
                  </a:lnTo>
                  <a:lnTo>
                    <a:pt x="338" y="1175"/>
                  </a:lnTo>
                  <a:lnTo>
                    <a:pt x="336" y="1177"/>
                  </a:lnTo>
                  <a:lnTo>
                    <a:pt x="333" y="1180"/>
                  </a:lnTo>
                  <a:lnTo>
                    <a:pt x="332" y="1181"/>
                  </a:lnTo>
                  <a:lnTo>
                    <a:pt x="330" y="1181"/>
                  </a:lnTo>
                  <a:lnTo>
                    <a:pt x="323" y="1180"/>
                  </a:lnTo>
                  <a:lnTo>
                    <a:pt x="315" y="1179"/>
                  </a:lnTo>
                  <a:lnTo>
                    <a:pt x="309" y="1177"/>
                  </a:lnTo>
                  <a:lnTo>
                    <a:pt x="307" y="1177"/>
                  </a:lnTo>
                  <a:lnTo>
                    <a:pt x="306" y="1176"/>
                  </a:lnTo>
                  <a:lnTo>
                    <a:pt x="302" y="1173"/>
                  </a:lnTo>
                  <a:lnTo>
                    <a:pt x="301" y="1173"/>
                  </a:lnTo>
                  <a:lnTo>
                    <a:pt x="300" y="1173"/>
                  </a:lnTo>
                  <a:lnTo>
                    <a:pt x="299" y="1173"/>
                  </a:lnTo>
                  <a:lnTo>
                    <a:pt x="298" y="1173"/>
                  </a:lnTo>
                  <a:lnTo>
                    <a:pt x="276" y="1181"/>
                  </a:lnTo>
                  <a:lnTo>
                    <a:pt x="267" y="1184"/>
                  </a:lnTo>
                  <a:lnTo>
                    <a:pt x="266" y="1184"/>
                  </a:lnTo>
                  <a:lnTo>
                    <a:pt x="265" y="1184"/>
                  </a:lnTo>
                  <a:lnTo>
                    <a:pt x="265" y="1185"/>
                  </a:lnTo>
                  <a:lnTo>
                    <a:pt x="265" y="1185"/>
                  </a:lnTo>
                  <a:lnTo>
                    <a:pt x="265" y="1186"/>
                  </a:lnTo>
                  <a:lnTo>
                    <a:pt x="267" y="1187"/>
                  </a:lnTo>
                  <a:lnTo>
                    <a:pt x="272" y="1193"/>
                  </a:lnTo>
                  <a:lnTo>
                    <a:pt x="274" y="1196"/>
                  </a:lnTo>
                  <a:lnTo>
                    <a:pt x="277" y="1198"/>
                  </a:lnTo>
                  <a:lnTo>
                    <a:pt x="277" y="1199"/>
                  </a:lnTo>
                  <a:lnTo>
                    <a:pt x="276" y="1200"/>
                  </a:lnTo>
                  <a:lnTo>
                    <a:pt x="275" y="1203"/>
                  </a:lnTo>
                  <a:lnTo>
                    <a:pt x="271" y="1207"/>
                  </a:lnTo>
                  <a:lnTo>
                    <a:pt x="269" y="1209"/>
                  </a:lnTo>
                  <a:lnTo>
                    <a:pt x="266" y="1212"/>
                  </a:lnTo>
                  <a:lnTo>
                    <a:pt x="265" y="1213"/>
                  </a:lnTo>
                  <a:lnTo>
                    <a:pt x="262" y="1213"/>
                  </a:lnTo>
                  <a:lnTo>
                    <a:pt x="255" y="1212"/>
                  </a:lnTo>
                  <a:lnTo>
                    <a:pt x="254" y="1212"/>
                  </a:lnTo>
                  <a:lnTo>
                    <a:pt x="253" y="1213"/>
                  </a:lnTo>
                  <a:lnTo>
                    <a:pt x="253" y="1213"/>
                  </a:lnTo>
                  <a:lnTo>
                    <a:pt x="252" y="1213"/>
                  </a:lnTo>
                  <a:lnTo>
                    <a:pt x="251" y="1213"/>
                  </a:lnTo>
                  <a:lnTo>
                    <a:pt x="242" y="1208"/>
                  </a:lnTo>
                  <a:lnTo>
                    <a:pt x="241" y="1208"/>
                  </a:lnTo>
                  <a:lnTo>
                    <a:pt x="238" y="1208"/>
                  </a:lnTo>
                  <a:lnTo>
                    <a:pt x="237" y="1208"/>
                  </a:lnTo>
                  <a:lnTo>
                    <a:pt x="236" y="1208"/>
                  </a:lnTo>
                  <a:lnTo>
                    <a:pt x="236" y="1207"/>
                  </a:lnTo>
                  <a:lnTo>
                    <a:pt x="236" y="1207"/>
                  </a:lnTo>
                  <a:lnTo>
                    <a:pt x="236" y="1206"/>
                  </a:lnTo>
                  <a:lnTo>
                    <a:pt x="237" y="1205"/>
                  </a:lnTo>
                  <a:lnTo>
                    <a:pt x="237" y="1204"/>
                  </a:lnTo>
                  <a:lnTo>
                    <a:pt x="237" y="1203"/>
                  </a:lnTo>
                  <a:lnTo>
                    <a:pt x="236" y="1203"/>
                  </a:lnTo>
                  <a:lnTo>
                    <a:pt x="234" y="1201"/>
                  </a:lnTo>
                  <a:lnTo>
                    <a:pt x="233" y="1201"/>
                  </a:lnTo>
                  <a:lnTo>
                    <a:pt x="232" y="1200"/>
                  </a:lnTo>
                  <a:lnTo>
                    <a:pt x="231" y="1197"/>
                  </a:lnTo>
                  <a:lnTo>
                    <a:pt x="230" y="1196"/>
                  </a:lnTo>
                  <a:lnTo>
                    <a:pt x="230" y="1196"/>
                  </a:lnTo>
                  <a:lnTo>
                    <a:pt x="230" y="1195"/>
                  </a:lnTo>
                  <a:lnTo>
                    <a:pt x="229" y="1194"/>
                  </a:lnTo>
                  <a:lnTo>
                    <a:pt x="229" y="1193"/>
                  </a:lnTo>
                  <a:lnTo>
                    <a:pt x="230" y="1193"/>
                  </a:lnTo>
                  <a:lnTo>
                    <a:pt x="230" y="1191"/>
                  </a:lnTo>
                  <a:lnTo>
                    <a:pt x="230" y="1190"/>
                  </a:lnTo>
                  <a:lnTo>
                    <a:pt x="230" y="1189"/>
                  </a:lnTo>
                  <a:lnTo>
                    <a:pt x="229" y="1189"/>
                  </a:lnTo>
                  <a:lnTo>
                    <a:pt x="229" y="1188"/>
                  </a:lnTo>
                  <a:lnTo>
                    <a:pt x="228" y="1189"/>
                  </a:lnTo>
                  <a:lnTo>
                    <a:pt x="227" y="1189"/>
                  </a:lnTo>
                  <a:lnTo>
                    <a:pt x="225" y="1190"/>
                  </a:lnTo>
                  <a:lnTo>
                    <a:pt x="225" y="1191"/>
                  </a:lnTo>
                  <a:lnTo>
                    <a:pt x="224" y="1191"/>
                  </a:lnTo>
                  <a:lnTo>
                    <a:pt x="223" y="1191"/>
                  </a:lnTo>
                  <a:lnTo>
                    <a:pt x="223" y="1191"/>
                  </a:lnTo>
                  <a:lnTo>
                    <a:pt x="222" y="1191"/>
                  </a:lnTo>
                  <a:lnTo>
                    <a:pt x="221" y="1190"/>
                  </a:lnTo>
                  <a:lnTo>
                    <a:pt x="215" y="1186"/>
                  </a:lnTo>
                  <a:lnTo>
                    <a:pt x="212" y="1182"/>
                  </a:lnTo>
                  <a:lnTo>
                    <a:pt x="211" y="1181"/>
                  </a:lnTo>
                  <a:lnTo>
                    <a:pt x="210" y="1180"/>
                  </a:lnTo>
                  <a:lnTo>
                    <a:pt x="210" y="1179"/>
                  </a:lnTo>
                  <a:lnTo>
                    <a:pt x="209" y="1178"/>
                  </a:lnTo>
                  <a:lnTo>
                    <a:pt x="209" y="1175"/>
                  </a:lnTo>
                  <a:lnTo>
                    <a:pt x="209" y="1173"/>
                  </a:lnTo>
                  <a:lnTo>
                    <a:pt x="209" y="1168"/>
                  </a:lnTo>
                  <a:lnTo>
                    <a:pt x="209" y="1167"/>
                  </a:lnTo>
                  <a:lnTo>
                    <a:pt x="209" y="1165"/>
                  </a:lnTo>
                  <a:lnTo>
                    <a:pt x="208" y="1162"/>
                  </a:lnTo>
                  <a:lnTo>
                    <a:pt x="208" y="1161"/>
                  </a:lnTo>
                  <a:lnTo>
                    <a:pt x="208" y="1160"/>
                  </a:lnTo>
                  <a:lnTo>
                    <a:pt x="206" y="1160"/>
                  </a:lnTo>
                  <a:lnTo>
                    <a:pt x="192" y="1160"/>
                  </a:lnTo>
                  <a:lnTo>
                    <a:pt x="191" y="1159"/>
                  </a:lnTo>
                  <a:lnTo>
                    <a:pt x="190" y="1159"/>
                  </a:lnTo>
                  <a:lnTo>
                    <a:pt x="189" y="1159"/>
                  </a:lnTo>
                  <a:lnTo>
                    <a:pt x="189" y="1158"/>
                  </a:lnTo>
                  <a:lnTo>
                    <a:pt x="188" y="1156"/>
                  </a:lnTo>
                  <a:lnTo>
                    <a:pt x="188" y="1155"/>
                  </a:lnTo>
                  <a:lnTo>
                    <a:pt x="188" y="1154"/>
                  </a:lnTo>
                  <a:lnTo>
                    <a:pt x="187" y="1153"/>
                  </a:lnTo>
                  <a:lnTo>
                    <a:pt x="181" y="1152"/>
                  </a:lnTo>
                  <a:lnTo>
                    <a:pt x="180" y="1152"/>
                  </a:lnTo>
                  <a:lnTo>
                    <a:pt x="180" y="1151"/>
                  </a:lnTo>
                  <a:lnTo>
                    <a:pt x="179" y="1151"/>
                  </a:lnTo>
                  <a:lnTo>
                    <a:pt x="179" y="1150"/>
                  </a:lnTo>
                  <a:lnTo>
                    <a:pt x="178" y="1146"/>
                  </a:lnTo>
                  <a:lnTo>
                    <a:pt x="178" y="1145"/>
                  </a:lnTo>
                  <a:lnTo>
                    <a:pt x="178" y="1145"/>
                  </a:lnTo>
                  <a:lnTo>
                    <a:pt x="178" y="1144"/>
                  </a:lnTo>
                  <a:lnTo>
                    <a:pt x="176" y="1143"/>
                  </a:lnTo>
                  <a:lnTo>
                    <a:pt x="176" y="1142"/>
                  </a:lnTo>
                  <a:lnTo>
                    <a:pt x="173" y="1140"/>
                  </a:lnTo>
                  <a:lnTo>
                    <a:pt x="172" y="1138"/>
                  </a:lnTo>
                  <a:lnTo>
                    <a:pt x="164" y="1137"/>
                  </a:lnTo>
                  <a:lnTo>
                    <a:pt x="157" y="1133"/>
                  </a:lnTo>
                  <a:lnTo>
                    <a:pt x="152" y="1131"/>
                  </a:lnTo>
                  <a:lnTo>
                    <a:pt x="147" y="1126"/>
                  </a:lnTo>
                  <a:lnTo>
                    <a:pt x="143" y="1125"/>
                  </a:lnTo>
                  <a:lnTo>
                    <a:pt x="129" y="1125"/>
                  </a:lnTo>
                  <a:lnTo>
                    <a:pt x="129" y="1124"/>
                  </a:lnTo>
                  <a:lnTo>
                    <a:pt x="131" y="1122"/>
                  </a:lnTo>
                  <a:lnTo>
                    <a:pt x="134" y="1116"/>
                  </a:lnTo>
                  <a:lnTo>
                    <a:pt x="139" y="1110"/>
                  </a:lnTo>
                  <a:lnTo>
                    <a:pt x="155" y="1101"/>
                  </a:lnTo>
                  <a:lnTo>
                    <a:pt x="156" y="1100"/>
                  </a:lnTo>
                  <a:lnTo>
                    <a:pt x="157" y="1098"/>
                  </a:lnTo>
                  <a:lnTo>
                    <a:pt x="158" y="1097"/>
                  </a:lnTo>
                  <a:lnTo>
                    <a:pt x="159" y="1096"/>
                  </a:lnTo>
                  <a:lnTo>
                    <a:pt x="160" y="1090"/>
                  </a:lnTo>
                  <a:lnTo>
                    <a:pt x="161" y="1087"/>
                  </a:lnTo>
                  <a:lnTo>
                    <a:pt x="162" y="1086"/>
                  </a:lnTo>
                  <a:lnTo>
                    <a:pt x="169" y="1077"/>
                  </a:lnTo>
                  <a:lnTo>
                    <a:pt x="172" y="1073"/>
                  </a:lnTo>
                  <a:lnTo>
                    <a:pt x="173" y="1071"/>
                  </a:lnTo>
                  <a:lnTo>
                    <a:pt x="173" y="1070"/>
                  </a:lnTo>
                  <a:lnTo>
                    <a:pt x="173" y="1069"/>
                  </a:lnTo>
                  <a:lnTo>
                    <a:pt x="173" y="1065"/>
                  </a:lnTo>
                  <a:lnTo>
                    <a:pt x="172" y="1063"/>
                  </a:lnTo>
                  <a:lnTo>
                    <a:pt x="172" y="1062"/>
                  </a:lnTo>
                  <a:lnTo>
                    <a:pt x="171" y="1062"/>
                  </a:lnTo>
                  <a:lnTo>
                    <a:pt x="166" y="1052"/>
                  </a:lnTo>
                  <a:lnTo>
                    <a:pt x="165" y="1051"/>
                  </a:lnTo>
                  <a:lnTo>
                    <a:pt x="164" y="1050"/>
                  </a:lnTo>
                  <a:lnTo>
                    <a:pt x="163" y="1049"/>
                  </a:lnTo>
                  <a:lnTo>
                    <a:pt x="162" y="1049"/>
                  </a:lnTo>
                  <a:lnTo>
                    <a:pt x="148" y="1048"/>
                  </a:lnTo>
                  <a:lnTo>
                    <a:pt x="142" y="1048"/>
                  </a:lnTo>
                  <a:lnTo>
                    <a:pt x="135" y="1053"/>
                  </a:lnTo>
                  <a:lnTo>
                    <a:pt x="132" y="1053"/>
                  </a:lnTo>
                  <a:lnTo>
                    <a:pt x="113" y="1054"/>
                  </a:lnTo>
                  <a:lnTo>
                    <a:pt x="94" y="1062"/>
                  </a:lnTo>
                  <a:lnTo>
                    <a:pt x="94" y="1062"/>
                  </a:lnTo>
                  <a:lnTo>
                    <a:pt x="93" y="1063"/>
                  </a:lnTo>
                  <a:lnTo>
                    <a:pt x="90" y="1066"/>
                  </a:lnTo>
                  <a:lnTo>
                    <a:pt x="83" y="1074"/>
                  </a:lnTo>
                  <a:lnTo>
                    <a:pt x="83" y="1075"/>
                  </a:lnTo>
                  <a:lnTo>
                    <a:pt x="82" y="1076"/>
                  </a:lnTo>
                  <a:lnTo>
                    <a:pt x="80" y="1076"/>
                  </a:lnTo>
                  <a:lnTo>
                    <a:pt x="76" y="1076"/>
                  </a:lnTo>
                  <a:lnTo>
                    <a:pt x="61" y="1077"/>
                  </a:lnTo>
                  <a:lnTo>
                    <a:pt x="61" y="1076"/>
                  </a:lnTo>
                  <a:lnTo>
                    <a:pt x="61" y="1076"/>
                  </a:lnTo>
                  <a:lnTo>
                    <a:pt x="66" y="1052"/>
                  </a:lnTo>
                  <a:lnTo>
                    <a:pt x="66" y="1050"/>
                  </a:lnTo>
                  <a:lnTo>
                    <a:pt x="65" y="1049"/>
                  </a:lnTo>
                  <a:lnTo>
                    <a:pt x="64" y="1048"/>
                  </a:lnTo>
                  <a:lnTo>
                    <a:pt x="63" y="1048"/>
                  </a:lnTo>
                  <a:lnTo>
                    <a:pt x="60" y="1046"/>
                  </a:lnTo>
                  <a:lnTo>
                    <a:pt x="59" y="1045"/>
                  </a:lnTo>
                  <a:lnTo>
                    <a:pt x="48" y="1035"/>
                  </a:lnTo>
                  <a:lnTo>
                    <a:pt x="47" y="1033"/>
                  </a:lnTo>
                  <a:lnTo>
                    <a:pt x="44" y="1032"/>
                  </a:lnTo>
                  <a:lnTo>
                    <a:pt x="38" y="1025"/>
                  </a:lnTo>
                  <a:lnTo>
                    <a:pt x="30" y="1014"/>
                  </a:lnTo>
                  <a:lnTo>
                    <a:pt x="27" y="1010"/>
                  </a:lnTo>
                  <a:lnTo>
                    <a:pt x="27" y="1007"/>
                  </a:lnTo>
                  <a:lnTo>
                    <a:pt x="27" y="1004"/>
                  </a:lnTo>
                  <a:lnTo>
                    <a:pt x="28" y="1003"/>
                  </a:lnTo>
                  <a:lnTo>
                    <a:pt x="38" y="994"/>
                  </a:lnTo>
                  <a:lnTo>
                    <a:pt x="0" y="904"/>
                  </a:lnTo>
                  <a:lnTo>
                    <a:pt x="1" y="904"/>
                  </a:lnTo>
                  <a:lnTo>
                    <a:pt x="38" y="910"/>
                  </a:lnTo>
                  <a:lnTo>
                    <a:pt x="62" y="912"/>
                  </a:lnTo>
                  <a:lnTo>
                    <a:pt x="85" y="915"/>
                  </a:lnTo>
                  <a:lnTo>
                    <a:pt x="108" y="918"/>
                  </a:lnTo>
                  <a:lnTo>
                    <a:pt x="131" y="922"/>
                  </a:lnTo>
                  <a:lnTo>
                    <a:pt x="139" y="918"/>
                  </a:lnTo>
                  <a:lnTo>
                    <a:pt x="159" y="913"/>
                  </a:lnTo>
                  <a:lnTo>
                    <a:pt x="162" y="913"/>
                  </a:lnTo>
                  <a:lnTo>
                    <a:pt x="185" y="917"/>
                  </a:lnTo>
                  <a:lnTo>
                    <a:pt x="208" y="920"/>
                  </a:lnTo>
                  <a:lnTo>
                    <a:pt x="230" y="924"/>
                  </a:lnTo>
                  <a:lnTo>
                    <a:pt x="242" y="923"/>
                  </a:lnTo>
                  <a:lnTo>
                    <a:pt x="248" y="924"/>
                  </a:lnTo>
                  <a:lnTo>
                    <a:pt x="255" y="925"/>
                  </a:lnTo>
                  <a:lnTo>
                    <a:pt x="260" y="930"/>
                  </a:lnTo>
                  <a:lnTo>
                    <a:pt x="269" y="944"/>
                  </a:lnTo>
                  <a:lnTo>
                    <a:pt x="274" y="949"/>
                  </a:lnTo>
                  <a:lnTo>
                    <a:pt x="278" y="951"/>
                  </a:lnTo>
                  <a:lnTo>
                    <a:pt x="297" y="955"/>
                  </a:lnTo>
                  <a:lnTo>
                    <a:pt x="317" y="960"/>
                  </a:lnTo>
                  <a:lnTo>
                    <a:pt x="336" y="965"/>
                  </a:lnTo>
                  <a:lnTo>
                    <a:pt x="338" y="965"/>
                  </a:lnTo>
                  <a:lnTo>
                    <a:pt x="354" y="974"/>
                  </a:lnTo>
                  <a:lnTo>
                    <a:pt x="372" y="983"/>
                  </a:lnTo>
                  <a:lnTo>
                    <a:pt x="374" y="984"/>
                  </a:lnTo>
                  <a:lnTo>
                    <a:pt x="396" y="979"/>
                  </a:lnTo>
                  <a:lnTo>
                    <a:pt x="417" y="975"/>
                  </a:lnTo>
                  <a:lnTo>
                    <a:pt x="417" y="991"/>
                  </a:lnTo>
                  <a:lnTo>
                    <a:pt x="418" y="992"/>
                  </a:lnTo>
                  <a:lnTo>
                    <a:pt x="424" y="992"/>
                  </a:lnTo>
                  <a:lnTo>
                    <a:pt x="440" y="992"/>
                  </a:lnTo>
                  <a:lnTo>
                    <a:pt x="441" y="993"/>
                  </a:lnTo>
                  <a:lnTo>
                    <a:pt x="443" y="993"/>
                  </a:lnTo>
                  <a:lnTo>
                    <a:pt x="445" y="997"/>
                  </a:lnTo>
                  <a:lnTo>
                    <a:pt x="447" y="996"/>
                  </a:lnTo>
                  <a:lnTo>
                    <a:pt x="458" y="985"/>
                  </a:lnTo>
                  <a:lnTo>
                    <a:pt x="459" y="985"/>
                  </a:lnTo>
                  <a:lnTo>
                    <a:pt x="462" y="984"/>
                  </a:lnTo>
                  <a:lnTo>
                    <a:pt x="465" y="982"/>
                  </a:lnTo>
                  <a:lnTo>
                    <a:pt x="466" y="981"/>
                  </a:lnTo>
                  <a:lnTo>
                    <a:pt x="466" y="981"/>
                  </a:lnTo>
                  <a:lnTo>
                    <a:pt x="469" y="979"/>
                  </a:lnTo>
                  <a:lnTo>
                    <a:pt x="473" y="977"/>
                  </a:lnTo>
                  <a:lnTo>
                    <a:pt x="496" y="965"/>
                  </a:lnTo>
                  <a:lnTo>
                    <a:pt x="521" y="954"/>
                  </a:lnTo>
                  <a:lnTo>
                    <a:pt x="547" y="943"/>
                  </a:lnTo>
                  <a:lnTo>
                    <a:pt x="571" y="939"/>
                  </a:lnTo>
                  <a:lnTo>
                    <a:pt x="596" y="935"/>
                  </a:lnTo>
                  <a:lnTo>
                    <a:pt x="627" y="930"/>
                  </a:lnTo>
                  <a:lnTo>
                    <a:pt x="631" y="931"/>
                  </a:lnTo>
                  <a:lnTo>
                    <a:pt x="636" y="931"/>
                  </a:lnTo>
                  <a:lnTo>
                    <a:pt x="648" y="931"/>
                  </a:lnTo>
                  <a:lnTo>
                    <a:pt x="663" y="934"/>
                  </a:lnTo>
                  <a:lnTo>
                    <a:pt x="665" y="934"/>
                  </a:lnTo>
                  <a:lnTo>
                    <a:pt x="667" y="933"/>
                  </a:lnTo>
                  <a:lnTo>
                    <a:pt x="673" y="931"/>
                  </a:lnTo>
                  <a:lnTo>
                    <a:pt x="675" y="931"/>
                  </a:lnTo>
                  <a:lnTo>
                    <a:pt x="689" y="932"/>
                  </a:lnTo>
                  <a:lnTo>
                    <a:pt x="690" y="932"/>
                  </a:lnTo>
                  <a:lnTo>
                    <a:pt x="694" y="931"/>
                  </a:lnTo>
                  <a:lnTo>
                    <a:pt x="703" y="931"/>
                  </a:lnTo>
                  <a:lnTo>
                    <a:pt x="703" y="931"/>
                  </a:lnTo>
                  <a:lnTo>
                    <a:pt x="703" y="929"/>
                  </a:lnTo>
                  <a:lnTo>
                    <a:pt x="703" y="929"/>
                  </a:lnTo>
                  <a:lnTo>
                    <a:pt x="704" y="929"/>
                  </a:lnTo>
                  <a:lnTo>
                    <a:pt x="713" y="923"/>
                  </a:lnTo>
                  <a:lnTo>
                    <a:pt x="727" y="917"/>
                  </a:lnTo>
                  <a:lnTo>
                    <a:pt x="730" y="916"/>
                  </a:lnTo>
                  <a:lnTo>
                    <a:pt x="734" y="916"/>
                  </a:lnTo>
                  <a:lnTo>
                    <a:pt x="735" y="916"/>
                  </a:lnTo>
                  <a:lnTo>
                    <a:pt x="736" y="915"/>
                  </a:lnTo>
                  <a:lnTo>
                    <a:pt x="737" y="915"/>
                  </a:lnTo>
                  <a:lnTo>
                    <a:pt x="737" y="914"/>
                  </a:lnTo>
                  <a:lnTo>
                    <a:pt x="737" y="913"/>
                  </a:lnTo>
                  <a:lnTo>
                    <a:pt x="739" y="912"/>
                  </a:lnTo>
                  <a:lnTo>
                    <a:pt x="755" y="905"/>
                  </a:lnTo>
                  <a:lnTo>
                    <a:pt x="756" y="904"/>
                  </a:lnTo>
                  <a:lnTo>
                    <a:pt x="758" y="900"/>
                  </a:lnTo>
                  <a:lnTo>
                    <a:pt x="758" y="899"/>
                  </a:lnTo>
                  <a:lnTo>
                    <a:pt x="764" y="895"/>
                  </a:lnTo>
                  <a:lnTo>
                    <a:pt x="766" y="892"/>
                  </a:lnTo>
                  <a:lnTo>
                    <a:pt x="768" y="889"/>
                  </a:lnTo>
                  <a:lnTo>
                    <a:pt x="770" y="885"/>
                  </a:lnTo>
                  <a:lnTo>
                    <a:pt x="771" y="883"/>
                  </a:lnTo>
                  <a:lnTo>
                    <a:pt x="777" y="876"/>
                  </a:lnTo>
                  <a:lnTo>
                    <a:pt x="785" y="865"/>
                  </a:lnTo>
                  <a:lnTo>
                    <a:pt x="787" y="862"/>
                  </a:lnTo>
                  <a:lnTo>
                    <a:pt x="794" y="859"/>
                  </a:lnTo>
                  <a:lnTo>
                    <a:pt x="808" y="854"/>
                  </a:lnTo>
                  <a:lnTo>
                    <a:pt x="812" y="850"/>
                  </a:lnTo>
                  <a:lnTo>
                    <a:pt x="813" y="849"/>
                  </a:lnTo>
                  <a:lnTo>
                    <a:pt x="820" y="849"/>
                  </a:lnTo>
                  <a:lnTo>
                    <a:pt x="821" y="848"/>
                  </a:lnTo>
                  <a:lnTo>
                    <a:pt x="823" y="847"/>
                  </a:lnTo>
                  <a:lnTo>
                    <a:pt x="832" y="835"/>
                  </a:lnTo>
                  <a:lnTo>
                    <a:pt x="833" y="835"/>
                  </a:lnTo>
                  <a:lnTo>
                    <a:pt x="837" y="835"/>
                  </a:lnTo>
                  <a:lnTo>
                    <a:pt x="840" y="834"/>
                  </a:lnTo>
                  <a:lnTo>
                    <a:pt x="841" y="834"/>
                  </a:lnTo>
                  <a:lnTo>
                    <a:pt x="842" y="833"/>
                  </a:lnTo>
                  <a:lnTo>
                    <a:pt x="842" y="831"/>
                  </a:lnTo>
                  <a:lnTo>
                    <a:pt x="842" y="828"/>
                  </a:lnTo>
                  <a:lnTo>
                    <a:pt x="842" y="826"/>
                  </a:lnTo>
                  <a:lnTo>
                    <a:pt x="842" y="823"/>
                  </a:lnTo>
                  <a:lnTo>
                    <a:pt x="836" y="813"/>
                  </a:lnTo>
                  <a:lnTo>
                    <a:pt x="835" y="812"/>
                  </a:lnTo>
                  <a:lnTo>
                    <a:pt x="834" y="810"/>
                  </a:lnTo>
                  <a:lnTo>
                    <a:pt x="827" y="806"/>
                  </a:lnTo>
                  <a:lnTo>
                    <a:pt x="825" y="804"/>
                  </a:lnTo>
                  <a:lnTo>
                    <a:pt x="820" y="796"/>
                  </a:lnTo>
                  <a:lnTo>
                    <a:pt x="818" y="794"/>
                  </a:lnTo>
                  <a:lnTo>
                    <a:pt x="818" y="791"/>
                  </a:lnTo>
                  <a:lnTo>
                    <a:pt x="817" y="788"/>
                  </a:lnTo>
                  <a:lnTo>
                    <a:pt x="817" y="786"/>
                  </a:lnTo>
                  <a:lnTo>
                    <a:pt x="816" y="786"/>
                  </a:lnTo>
                  <a:lnTo>
                    <a:pt x="812" y="783"/>
                  </a:lnTo>
                  <a:lnTo>
                    <a:pt x="811" y="781"/>
                  </a:lnTo>
                  <a:lnTo>
                    <a:pt x="811" y="779"/>
                  </a:lnTo>
                  <a:lnTo>
                    <a:pt x="812" y="776"/>
                  </a:lnTo>
                  <a:lnTo>
                    <a:pt x="813" y="773"/>
                  </a:lnTo>
                  <a:lnTo>
                    <a:pt x="814" y="771"/>
                  </a:lnTo>
                  <a:lnTo>
                    <a:pt x="815" y="770"/>
                  </a:lnTo>
                  <a:lnTo>
                    <a:pt x="816" y="768"/>
                  </a:lnTo>
                  <a:lnTo>
                    <a:pt x="818" y="765"/>
                  </a:lnTo>
                  <a:lnTo>
                    <a:pt x="819" y="764"/>
                  </a:lnTo>
                  <a:lnTo>
                    <a:pt x="820" y="763"/>
                  </a:lnTo>
                  <a:lnTo>
                    <a:pt x="820" y="761"/>
                  </a:lnTo>
                  <a:lnTo>
                    <a:pt x="820" y="759"/>
                  </a:lnTo>
                  <a:lnTo>
                    <a:pt x="820" y="757"/>
                  </a:lnTo>
                  <a:lnTo>
                    <a:pt x="820" y="756"/>
                  </a:lnTo>
                  <a:lnTo>
                    <a:pt x="820" y="753"/>
                  </a:lnTo>
                  <a:lnTo>
                    <a:pt x="831" y="731"/>
                  </a:lnTo>
                  <a:lnTo>
                    <a:pt x="832" y="730"/>
                  </a:lnTo>
                  <a:lnTo>
                    <a:pt x="834" y="728"/>
                  </a:lnTo>
                  <a:lnTo>
                    <a:pt x="837" y="726"/>
                  </a:lnTo>
                  <a:lnTo>
                    <a:pt x="838" y="725"/>
                  </a:lnTo>
                  <a:lnTo>
                    <a:pt x="841" y="724"/>
                  </a:lnTo>
                  <a:lnTo>
                    <a:pt x="842" y="724"/>
                  </a:lnTo>
                  <a:lnTo>
                    <a:pt x="842" y="724"/>
                  </a:lnTo>
                  <a:lnTo>
                    <a:pt x="842" y="723"/>
                  </a:lnTo>
                  <a:lnTo>
                    <a:pt x="843" y="722"/>
                  </a:lnTo>
                  <a:lnTo>
                    <a:pt x="844" y="722"/>
                  </a:lnTo>
                  <a:lnTo>
                    <a:pt x="847" y="722"/>
                  </a:lnTo>
                  <a:lnTo>
                    <a:pt x="852" y="724"/>
                  </a:lnTo>
                  <a:lnTo>
                    <a:pt x="868" y="723"/>
                  </a:lnTo>
                  <a:lnTo>
                    <a:pt x="870" y="724"/>
                  </a:lnTo>
                  <a:lnTo>
                    <a:pt x="871" y="724"/>
                  </a:lnTo>
                  <a:lnTo>
                    <a:pt x="876" y="730"/>
                  </a:lnTo>
                  <a:lnTo>
                    <a:pt x="878" y="733"/>
                  </a:lnTo>
                  <a:lnTo>
                    <a:pt x="879" y="735"/>
                  </a:lnTo>
                  <a:lnTo>
                    <a:pt x="881" y="737"/>
                  </a:lnTo>
                  <a:lnTo>
                    <a:pt x="889" y="740"/>
                  </a:lnTo>
                  <a:lnTo>
                    <a:pt x="901" y="744"/>
                  </a:lnTo>
                  <a:lnTo>
                    <a:pt x="904" y="744"/>
                  </a:lnTo>
                  <a:lnTo>
                    <a:pt x="909" y="745"/>
                  </a:lnTo>
                  <a:lnTo>
                    <a:pt x="930" y="747"/>
                  </a:lnTo>
                  <a:lnTo>
                    <a:pt x="931" y="748"/>
                  </a:lnTo>
                  <a:lnTo>
                    <a:pt x="933" y="749"/>
                  </a:lnTo>
                  <a:lnTo>
                    <a:pt x="933" y="749"/>
                  </a:lnTo>
                  <a:lnTo>
                    <a:pt x="937" y="750"/>
                  </a:lnTo>
                  <a:lnTo>
                    <a:pt x="939" y="749"/>
                  </a:lnTo>
                  <a:lnTo>
                    <a:pt x="941" y="747"/>
                  </a:lnTo>
                  <a:lnTo>
                    <a:pt x="945" y="744"/>
                  </a:lnTo>
                  <a:lnTo>
                    <a:pt x="951" y="739"/>
                  </a:lnTo>
                  <a:lnTo>
                    <a:pt x="953" y="737"/>
                  </a:lnTo>
                  <a:lnTo>
                    <a:pt x="955" y="736"/>
                  </a:lnTo>
                  <a:lnTo>
                    <a:pt x="959" y="735"/>
                  </a:lnTo>
                  <a:lnTo>
                    <a:pt x="961" y="735"/>
                  </a:lnTo>
                  <a:lnTo>
                    <a:pt x="963" y="734"/>
                  </a:lnTo>
                  <a:lnTo>
                    <a:pt x="965" y="732"/>
                  </a:lnTo>
                  <a:lnTo>
                    <a:pt x="967" y="730"/>
                  </a:lnTo>
                  <a:lnTo>
                    <a:pt x="968" y="727"/>
                  </a:lnTo>
                  <a:lnTo>
                    <a:pt x="968" y="726"/>
                  </a:lnTo>
                  <a:lnTo>
                    <a:pt x="969" y="726"/>
                  </a:lnTo>
                  <a:lnTo>
                    <a:pt x="972" y="724"/>
                  </a:lnTo>
                  <a:lnTo>
                    <a:pt x="984" y="712"/>
                  </a:lnTo>
                  <a:lnTo>
                    <a:pt x="987" y="708"/>
                  </a:lnTo>
                  <a:lnTo>
                    <a:pt x="988" y="704"/>
                  </a:lnTo>
                  <a:lnTo>
                    <a:pt x="989" y="703"/>
                  </a:lnTo>
                  <a:lnTo>
                    <a:pt x="989" y="699"/>
                  </a:lnTo>
                  <a:lnTo>
                    <a:pt x="989" y="698"/>
                  </a:lnTo>
                  <a:lnTo>
                    <a:pt x="990" y="697"/>
                  </a:lnTo>
                  <a:lnTo>
                    <a:pt x="998" y="695"/>
                  </a:lnTo>
                  <a:lnTo>
                    <a:pt x="1000" y="695"/>
                  </a:lnTo>
                  <a:lnTo>
                    <a:pt x="1002" y="695"/>
                  </a:lnTo>
                  <a:lnTo>
                    <a:pt x="1012" y="698"/>
                  </a:lnTo>
                  <a:lnTo>
                    <a:pt x="1014" y="698"/>
                  </a:lnTo>
                  <a:lnTo>
                    <a:pt x="1024" y="696"/>
                  </a:lnTo>
                  <a:lnTo>
                    <a:pt x="1037" y="696"/>
                  </a:lnTo>
                  <a:lnTo>
                    <a:pt x="1044" y="696"/>
                  </a:lnTo>
                  <a:lnTo>
                    <a:pt x="1053" y="693"/>
                  </a:lnTo>
                  <a:lnTo>
                    <a:pt x="1055" y="692"/>
                  </a:lnTo>
                  <a:lnTo>
                    <a:pt x="1057" y="691"/>
                  </a:lnTo>
                  <a:lnTo>
                    <a:pt x="1061" y="686"/>
                  </a:lnTo>
                  <a:lnTo>
                    <a:pt x="1073" y="675"/>
                  </a:lnTo>
                  <a:lnTo>
                    <a:pt x="1074" y="674"/>
                  </a:lnTo>
                  <a:lnTo>
                    <a:pt x="1075" y="674"/>
                  </a:lnTo>
                  <a:lnTo>
                    <a:pt x="1078" y="674"/>
                  </a:lnTo>
                  <a:lnTo>
                    <a:pt x="1079" y="674"/>
                  </a:lnTo>
                  <a:lnTo>
                    <a:pt x="1079" y="674"/>
                  </a:lnTo>
                  <a:lnTo>
                    <a:pt x="1082" y="672"/>
                  </a:lnTo>
                  <a:lnTo>
                    <a:pt x="1084" y="671"/>
                  </a:lnTo>
                  <a:lnTo>
                    <a:pt x="1087" y="667"/>
                  </a:lnTo>
                  <a:lnTo>
                    <a:pt x="1088" y="663"/>
                  </a:lnTo>
                  <a:lnTo>
                    <a:pt x="1088" y="662"/>
                  </a:lnTo>
                  <a:lnTo>
                    <a:pt x="1086" y="660"/>
                  </a:lnTo>
                  <a:lnTo>
                    <a:pt x="1086" y="657"/>
                  </a:lnTo>
                  <a:lnTo>
                    <a:pt x="1086" y="655"/>
                  </a:lnTo>
                  <a:lnTo>
                    <a:pt x="1094" y="639"/>
                  </a:lnTo>
                  <a:lnTo>
                    <a:pt x="1104" y="628"/>
                  </a:lnTo>
                  <a:lnTo>
                    <a:pt x="1105" y="627"/>
                  </a:lnTo>
                  <a:lnTo>
                    <a:pt x="1106" y="627"/>
                  </a:lnTo>
                  <a:lnTo>
                    <a:pt x="1107" y="623"/>
                  </a:lnTo>
                  <a:lnTo>
                    <a:pt x="1108" y="622"/>
                  </a:lnTo>
                  <a:lnTo>
                    <a:pt x="1111" y="621"/>
                  </a:lnTo>
                  <a:lnTo>
                    <a:pt x="1114" y="620"/>
                  </a:lnTo>
                  <a:lnTo>
                    <a:pt x="1115" y="620"/>
                  </a:lnTo>
                  <a:lnTo>
                    <a:pt x="1119" y="617"/>
                  </a:lnTo>
                  <a:lnTo>
                    <a:pt x="1121" y="616"/>
                  </a:lnTo>
                  <a:lnTo>
                    <a:pt x="1121" y="616"/>
                  </a:lnTo>
                  <a:lnTo>
                    <a:pt x="1121" y="616"/>
                  </a:lnTo>
                  <a:lnTo>
                    <a:pt x="1129" y="617"/>
                  </a:lnTo>
                  <a:lnTo>
                    <a:pt x="1148" y="619"/>
                  </a:lnTo>
                  <a:lnTo>
                    <a:pt x="1150" y="618"/>
                  </a:lnTo>
                  <a:lnTo>
                    <a:pt x="1151" y="616"/>
                  </a:lnTo>
                  <a:lnTo>
                    <a:pt x="1152" y="611"/>
                  </a:lnTo>
                  <a:lnTo>
                    <a:pt x="1152" y="608"/>
                  </a:lnTo>
                  <a:lnTo>
                    <a:pt x="1155" y="606"/>
                  </a:lnTo>
                  <a:lnTo>
                    <a:pt x="1155" y="604"/>
                  </a:lnTo>
                  <a:lnTo>
                    <a:pt x="1155" y="603"/>
                  </a:lnTo>
                  <a:lnTo>
                    <a:pt x="1154" y="600"/>
                  </a:lnTo>
                  <a:lnTo>
                    <a:pt x="1158" y="599"/>
                  </a:lnTo>
                  <a:lnTo>
                    <a:pt x="1159" y="599"/>
                  </a:lnTo>
                  <a:lnTo>
                    <a:pt x="1160" y="599"/>
                  </a:lnTo>
                  <a:lnTo>
                    <a:pt x="1161" y="599"/>
                  </a:lnTo>
                  <a:lnTo>
                    <a:pt x="1162" y="598"/>
                  </a:lnTo>
                  <a:lnTo>
                    <a:pt x="1163" y="598"/>
                  </a:lnTo>
                  <a:lnTo>
                    <a:pt x="1164" y="599"/>
                  </a:lnTo>
                  <a:lnTo>
                    <a:pt x="1166" y="602"/>
                  </a:lnTo>
                  <a:lnTo>
                    <a:pt x="1167" y="603"/>
                  </a:lnTo>
                  <a:lnTo>
                    <a:pt x="1169" y="605"/>
                  </a:lnTo>
                  <a:lnTo>
                    <a:pt x="1171" y="606"/>
                  </a:lnTo>
                  <a:lnTo>
                    <a:pt x="1176" y="605"/>
                  </a:lnTo>
                  <a:lnTo>
                    <a:pt x="1178" y="604"/>
                  </a:lnTo>
                  <a:lnTo>
                    <a:pt x="1178" y="603"/>
                  </a:lnTo>
                  <a:lnTo>
                    <a:pt x="1180" y="599"/>
                  </a:lnTo>
                  <a:lnTo>
                    <a:pt x="1182" y="599"/>
                  </a:lnTo>
                  <a:lnTo>
                    <a:pt x="1183" y="597"/>
                  </a:lnTo>
                  <a:lnTo>
                    <a:pt x="1183" y="597"/>
                  </a:lnTo>
                  <a:lnTo>
                    <a:pt x="1187" y="596"/>
                  </a:lnTo>
                  <a:lnTo>
                    <a:pt x="1189" y="596"/>
                  </a:lnTo>
                  <a:lnTo>
                    <a:pt x="1193" y="592"/>
                  </a:lnTo>
                  <a:lnTo>
                    <a:pt x="1194" y="592"/>
                  </a:lnTo>
                  <a:lnTo>
                    <a:pt x="1197" y="592"/>
                  </a:lnTo>
                  <a:lnTo>
                    <a:pt x="1197" y="592"/>
                  </a:lnTo>
                  <a:lnTo>
                    <a:pt x="1200" y="590"/>
                  </a:lnTo>
                  <a:lnTo>
                    <a:pt x="1202" y="588"/>
                  </a:lnTo>
                  <a:lnTo>
                    <a:pt x="1204" y="588"/>
                  </a:lnTo>
                  <a:lnTo>
                    <a:pt x="1205" y="587"/>
                  </a:lnTo>
                  <a:lnTo>
                    <a:pt x="1207" y="588"/>
                  </a:lnTo>
                  <a:lnTo>
                    <a:pt x="1210" y="588"/>
                  </a:lnTo>
                  <a:lnTo>
                    <a:pt x="1213" y="590"/>
                  </a:lnTo>
                  <a:lnTo>
                    <a:pt x="1215" y="591"/>
                  </a:lnTo>
                  <a:lnTo>
                    <a:pt x="1220" y="591"/>
                  </a:lnTo>
                  <a:lnTo>
                    <a:pt x="1220" y="591"/>
                  </a:lnTo>
                  <a:lnTo>
                    <a:pt x="1222" y="589"/>
                  </a:lnTo>
                  <a:lnTo>
                    <a:pt x="1223" y="589"/>
                  </a:lnTo>
                  <a:lnTo>
                    <a:pt x="1225" y="590"/>
                  </a:lnTo>
                  <a:lnTo>
                    <a:pt x="1227" y="591"/>
                  </a:lnTo>
                  <a:lnTo>
                    <a:pt x="1229" y="592"/>
                  </a:lnTo>
                  <a:lnTo>
                    <a:pt x="1232" y="590"/>
                  </a:lnTo>
                  <a:lnTo>
                    <a:pt x="1233" y="586"/>
                  </a:lnTo>
                  <a:lnTo>
                    <a:pt x="1235" y="585"/>
                  </a:lnTo>
                  <a:lnTo>
                    <a:pt x="1237" y="585"/>
                  </a:lnTo>
                  <a:lnTo>
                    <a:pt x="1238" y="585"/>
                  </a:lnTo>
                  <a:lnTo>
                    <a:pt x="1238" y="586"/>
                  </a:lnTo>
                  <a:lnTo>
                    <a:pt x="1239" y="587"/>
                  </a:lnTo>
                  <a:lnTo>
                    <a:pt x="1239" y="588"/>
                  </a:lnTo>
                  <a:lnTo>
                    <a:pt x="1240" y="589"/>
                  </a:lnTo>
                  <a:lnTo>
                    <a:pt x="1241" y="588"/>
                  </a:lnTo>
                  <a:lnTo>
                    <a:pt x="1242" y="586"/>
                  </a:lnTo>
                  <a:lnTo>
                    <a:pt x="1243" y="586"/>
                  </a:lnTo>
                  <a:lnTo>
                    <a:pt x="1245" y="587"/>
                  </a:lnTo>
                  <a:lnTo>
                    <a:pt x="1246" y="591"/>
                  </a:lnTo>
                  <a:lnTo>
                    <a:pt x="1247" y="592"/>
                  </a:lnTo>
                  <a:lnTo>
                    <a:pt x="1249" y="592"/>
                  </a:lnTo>
                  <a:lnTo>
                    <a:pt x="1263" y="597"/>
                  </a:lnTo>
                  <a:lnTo>
                    <a:pt x="1266" y="597"/>
                  </a:lnTo>
                  <a:lnTo>
                    <a:pt x="1271" y="595"/>
                  </a:lnTo>
                  <a:lnTo>
                    <a:pt x="1274" y="595"/>
                  </a:lnTo>
                  <a:lnTo>
                    <a:pt x="1278" y="596"/>
                  </a:lnTo>
                  <a:lnTo>
                    <a:pt x="1280" y="596"/>
                  </a:lnTo>
                  <a:lnTo>
                    <a:pt x="1281" y="597"/>
                  </a:lnTo>
                  <a:lnTo>
                    <a:pt x="1283" y="599"/>
                  </a:lnTo>
                  <a:lnTo>
                    <a:pt x="1284" y="599"/>
                  </a:lnTo>
                  <a:lnTo>
                    <a:pt x="1285" y="599"/>
                  </a:lnTo>
                  <a:lnTo>
                    <a:pt x="1287" y="598"/>
                  </a:lnTo>
                  <a:lnTo>
                    <a:pt x="1288" y="597"/>
                  </a:lnTo>
                  <a:lnTo>
                    <a:pt x="1288" y="596"/>
                  </a:lnTo>
                  <a:lnTo>
                    <a:pt x="1289" y="594"/>
                  </a:lnTo>
                  <a:lnTo>
                    <a:pt x="1290" y="593"/>
                  </a:lnTo>
                  <a:lnTo>
                    <a:pt x="1291" y="593"/>
                  </a:lnTo>
                  <a:lnTo>
                    <a:pt x="1292" y="593"/>
                  </a:lnTo>
                  <a:lnTo>
                    <a:pt x="1293" y="593"/>
                  </a:lnTo>
                  <a:lnTo>
                    <a:pt x="1294" y="593"/>
                  </a:lnTo>
                  <a:lnTo>
                    <a:pt x="1295" y="592"/>
                  </a:lnTo>
                  <a:lnTo>
                    <a:pt x="1296" y="590"/>
                  </a:lnTo>
                  <a:lnTo>
                    <a:pt x="1296" y="590"/>
                  </a:lnTo>
                  <a:lnTo>
                    <a:pt x="1297" y="589"/>
                  </a:lnTo>
                  <a:lnTo>
                    <a:pt x="1297" y="588"/>
                  </a:lnTo>
                  <a:lnTo>
                    <a:pt x="1297" y="587"/>
                  </a:lnTo>
                  <a:lnTo>
                    <a:pt x="1295" y="586"/>
                  </a:lnTo>
                  <a:lnTo>
                    <a:pt x="1295" y="586"/>
                  </a:lnTo>
                  <a:lnTo>
                    <a:pt x="1295" y="584"/>
                  </a:lnTo>
                  <a:lnTo>
                    <a:pt x="1296" y="581"/>
                  </a:lnTo>
                  <a:lnTo>
                    <a:pt x="1296" y="579"/>
                  </a:lnTo>
                  <a:lnTo>
                    <a:pt x="1296" y="579"/>
                  </a:lnTo>
                  <a:lnTo>
                    <a:pt x="1297" y="578"/>
                  </a:lnTo>
                  <a:lnTo>
                    <a:pt x="1297" y="578"/>
                  </a:lnTo>
                  <a:lnTo>
                    <a:pt x="1296" y="578"/>
                  </a:lnTo>
                  <a:lnTo>
                    <a:pt x="1295" y="577"/>
                  </a:lnTo>
                  <a:lnTo>
                    <a:pt x="1295" y="577"/>
                  </a:lnTo>
                  <a:lnTo>
                    <a:pt x="1295" y="576"/>
                  </a:lnTo>
                  <a:lnTo>
                    <a:pt x="1295" y="575"/>
                  </a:lnTo>
                  <a:lnTo>
                    <a:pt x="1295" y="574"/>
                  </a:lnTo>
                  <a:lnTo>
                    <a:pt x="1296" y="574"/>
                  </a:lnTo>
                  <a:lnTo>
                    <a:pt x="1296" y="573"/>
                  </a:lnTo>
                  <a:lnTo>
                    <a:pt x="1296" y="572"/>
                  </a:lnTo>
                  <a:lnTo>
                    <a:pt x="1295" y="572"/>
                  </a:lnTo>
                  <a:lnTo>
                    <a:pt x="1295" y="572"/>
                  </a:lnTo>
                  <a:lnTo>
                    <a:pt x="1294" y="572"/>
                  </a:lnTo>
                  <a:lnTo>
                    <a:pt x="1294" y="572"/>
                  </a:lnTo>
                  <a:lnTo>
                    <a:pt x="1293" y="570"/>
                  </a:lnTo>
                  <a:lnTo>
                    <a:pt x="1293" y="569"/>
                  </a:lnTo>
                  <a:lnTo>
                    <a:pt x="1292" y="568"/>
                  </a:lnTo>
                  <a:lnTo>
                    <a:pt x="1290" y="566"/>
                  </a:lnTo>
                  <a:lnTo>
                    <a:pt x="1289" y="565"/>
                  </a:lnTo>
                  <a:lnTo>
                    <a:pt x="1288" y="565"/>
                  </a:lnTo>
                  <a:lnTo>
                    <a:pt x="1288" y="564"/>
                  </a:lnTo>
                  <a:lnTo>
                    <a:pt x="1288" y="558"/>
                  </a:lnTo>
                  <a:lnTo>
                    <a:pt x="1288" y="557"/>
                  </a:lnTo>
                  <a:lnTo>
                    <a:pt x="1287" y="554"/>
                  </a:lnTo>
                  <a:lnTo>
                    <a:pt x="1285" y="551"/>
                  </a:lnTo>
                  <a:lnTo>
                    <a:pt x="1281" y="546"/>
                  </a:lnTo>
                  <a:lnTo>
                    <a:pt x="1279" y="544"/>
                  </a:lnTo>
                  <a:lnTo>
                    <a:pt x="1275" y="544"/>
                  </a:lnTo>
                  <a:lnTo>
                    <a:pt x="1274" y="543"/>
                  </a:lnTo>
                  <a:lnTo>
                    <a:pt x="1274" y="541"/>
                  </a:lnTo>
                  <a:lnTo>
                    <a:pt x="1274" y="539"/>
                  </a:lnTo>
                  <a:lnTo>
                    <a:pt x="1273" y="538"/>
                  </a:lnTo>
                  <a:lnTo>
                    <a:pt x="1264" y="530"/>
                  </a:lnTo>
                  <a:lnTo>
                    <a:pt x="1261" y="530"/>
                  </a:lnTo>
                  <a:lnTo>
                    <a:pt x="1262" y="529"/>
                  </a:lnTo>
                  <a:lnTo>
                    <a:pt x="1263" y="527"/>
                  </a:lnTo>
                  <a:lnTo>
                    <a:pt x="1264" y="525"/>
                  </a:lnTo>
                  <a:lnTo>
                    <a:pt x="1263" y="524"/>
                  </a:lnTo>
                  <a:lnTo>
                    <a:pt x="1262" y="523"/>
                  </a:lnTo>
                  <a:lnTo>
                    <a:pt x="1260" y="523"/>
                  </a:lnTo>
                  <a:lnTo>
                    <a:pt x="1254" y="521"/>
                  </a:lnTo>
                  <a:lnTo>
                    <a:pt x="1253" y="520"/>
                  </a:lnTo>
                  <a:lnTo>
                    <a:pt x="1253" y="519"/>
                  </a:lnTo>
                  <a:lnTo>
                    <a:pt x="1252" y="518"/>
                  </a:lnTo>
                  <a:lnTo>
                    <a:pt x="1252" y="511"/>
                  </a:lnTo>
                  <a:lnTo>
                    <a:pt x="1251" y="510"/>
                  </a:lnTo>
                  <a:lnTo>
                    <a:pt x="1250" y="509"/>
                  </a:lnTo>
                  <a:lnTo>
                    <a:pt x="1248" y="508"/>
                  </a:lnTo>
                  <a:lnTo>
                    <a:pt x="1244" y="506"/>
                  </a:lnTo>
                  <a:lnTo>
                    <a:pt x="1232" y="501"/>
                  </a:lnTo>
                  <a:lnTo>
                    <a:pt x="1229" y="497"/>
                  </a:lnTo>
                  <a:lnTo>
                    <a:pt x="1223" y="488"/>
                  </a:lnTo>
                  <a:lnTo>
                    <a:pt x="1219" y="483"/>
                  </a:lnTo>
                  <a:lnTo>
                    <a:pt x="1215" y="481"/>
                  </a:lnTo>
                  <a:lnTo>
                    <a:pt x="1204" y="480"/>
                  </a:lnTo>
                  <a:lnTo>
                    <a:pt x="1203" y="480"/>
                  </a:lnTo>
                  <a:lnTo>
                    <a:pt x="1200" y="478"/>
                  </a:lnTo>
                  <a:lnTo>
                    <a:pt x="1198" y="478"/>
                  </a:lnTo>
                  <a:lnTo>
                    <a:pt x="1196" y="478"/>
                  </a:lnTo>
                  <a:lnTo>
                    <a:pt x="1192" y="478"/>
                  </a:lnTo>
                  <a:lnTo>
                    <a:pt x="1188" y="480"/>
                  </a:lnTo>
                  <a:lnTo>
                    <a:pt x="1187" y="480"/>
                  </a:lnTo>
                  <a:lnTo>
                    <a:pt x="1177" y="480"/>
                  </a:lnTo>
                  <a:lnTo>
                    <a:pt x="1175" y="481"/>
                  </a:lnTo>
                  <a:lnTo>
                    <a:pt x="1173" y="482"/>
                  </a:lnTo>
                  <a:lnTo>
                    <a:pt x="1171" y="483"/>
                  </a:lnTo>
                  <a:lnTo>
                    <a:pt x="1170" y="484"/>
                  </a:lnTo>
                  <a:lnTo>
                    <a:pt x="1162" y="496"/>
                  </a:lnTo>
                  <a:lnTo>
                    <a:pt x="1161" y="498"/>
                  </a:lnTo>
                  <a:lnTo>
                    <a:pt x="1160" y="499"/>
                  </a:lnTo>
                  <a:lnTo>
                    <a:pt x="1158" y="501"/>
                  </a:lnTo>
                  <a:lnTo>
                    <a:pt x="1156" y="503"/>
                  </a:lnTo>
                  <a:lnTo>
                    <a:pt x="1154" y="507"/>
                  </a:lnTo>
                  <a:lnTo>
                    <a:pt x="1152" y="510"/>
                  </a:lnTo>
                  <a:lnTo>
                    <a:pt x="1149" y="510"/>
                  </a:lnTo>
                  <a:lnTo>
                    <a:pt x="1135" y="496"/>
                  </a:lnTo>
                  <a:lnTo>
                    <a:pt x="1134" y="496"/>
                  </a:lnTo>
                  <a:lnTo>
                    <a:pt x="1129" y="494"/>
                  </a:lnTo>
                  <a:lnTo>
                    <a:pt x="1122" y="491"/>
                  </a:lnTo>
                  <a:lnTo>
                    <a:pt x="1121" y="490"/>
                  </a:lnTo>
                  <a:lnTo>
                    <a:pt x="1117" y="490"/>
                  </a:lnTo>
                  <a:lnTo>
                    <a:pt x="1103" y="494"/>
                  </a:lnTo>
                  <a:lnTo>
                    <a:pt x="1099" y="494"/>
                  </a:lnTo>
                  <a:lnTo>
                    <a:pt x="1088" y="492"/>
                  </a:lnTo>
                  <a:lnTo>
                    <a:pt x="1085" y="493"/>
                  </a:lnTo>
                  <a:lnTo>
                    <a:pt x="1079" y="496"/>
                  </a:lnTo>
                  <a:lnTo>
                    <a:pt x="1072" y="505"/>
                  </a:lnTo>
                  <a:lnTo>
                    <a:pt x="1069" y="507"/>
                  </a:lnTo>
                  <a:lnTo>
                    <a:pt x="1065" y="505"/>
                  </a:lnTo>
                  <a:lnTo>
                    <a:pt x="1051" y="489"/>
                  </a:lnTo>
                  <a:lnTo>
                    <a:pt x="1050" y="488"/>
                  </a:lnTo>
                  <a:lnTo>
                    <a:pt x="1049" y="486"/>
                  </a:lnTo>
                  <a:lnTo>
                    <a:pt x="1048" y="481"/>
                  </a:lnTo>
                  <a:lnTo>
                    <a:pt x="1046" y="469"/>
                  </a:lnTo>
                  <a:lnTo>
                    <a:pt x="1046" y="469"/>
                  </a:lnTo>
                  <a:lnTo>
                    <a:pt x="1048" y="468"/>
                  </a:lnTo>
                  <a:lnTo>
                    <a:pt x="1061" y="461"/>
                  </a:lnTo>
                  <a:lnTo>
                    <a:pt x="1063" y="460"/>
                  </a:lnTo>
                  <a:lnTo>
                    <a:pt x="1063" y="457"/>
                  </a:lnTo>
                  <a:lnTo>
                    <a:pt x="1062" y="440"/>
                  </a:lnTo>
                  <a:lnTo>
                    <a:pt x="1062" y="438"/>
                  </a:lnTo>
                  <a:lnTo>
                    <a:pt x="1062" y="436"/>
                  </a:lnTo>
                  <a:lnTo>
                    <a:pt x="1063" y="434"/>
                  </a:lnTo>
                  <a:lnTo>
                    <a:pt x="1076" y="414"/>
                  </a:lnTo>
                  <a:lnTo>
                    <a:pt x="1077" y="412"/>
                  </a:lnTo>
                  <a:lnTo>
                    <a:pt x="1077" y="410"/>
                  </a:lnTo>
                  <a:lnTo>
                    <a:pt x="1076" y="406"/>
                  </a:lnTo>
                  <a:lnTo>
                    <a:pt x="1076" y="406"/>
                  </a:lnTo>
                  <a:lnTo>
                    <a:pt x="1088" y="378"/>
                  </a:lnTo>
                  <a:lnTo>
                    <a:pt x="1100" y="351"/>
                  </a:lnTo>
                  <a:lnTo>
                    <a:pt x="1101" y="349"/>
                  </a:lnTo>
                  <a:lnTo>
                    <a:pt x="1114" y="322"/>
                  </a:lnTo>
                  <a:lnTo>
                    <a:pt x="1115" y="323"/>
                  </a:lnTo>
                  <a:lnTo>
                    <a:pt x="1135" y="335"/>
                  </a:lnTo>
                  <a:lnTo>
                    <a:pt x="1146" y="339"/>
                  </a:lnTo>
                  <a:lnTo>
                    <a:pt x="1158" y="340"/>
                  </a:lnTo>
                  <a:lnTo>
                    <a:pt x="1175" y="349"/>
                  </a:lnTo>
                  <a:lnTo>
                    <a:pt x="1175" y="350"/>
                  </a:lnTo>
                  <a:lnTo>
                    <a:pt x="1176" y="349"/>
                  </a:lnTo>
                  <a:lnTo>
                    <a:pt x="1176" y="349"/>
                  </a:lnTo>
                  <a:lnTo>
                    <a:pt x="1176" y="349"/>
                  </a:lnTo>
                  <a:lnTo>
                    <a:pt x="1177" y="349"/>
                  </a:lnTo>
                  <a:lnTo>
                    <a:pt x="1178" y="350"/>
                  </a:lnTo>
                  <a:lnTo>
                    <a:pt x="1179" y="350"/>
                  </a:lnTo>
                  <a:lnTo>
                    <a:pt x="1181" y="349"/>
                  </a:lnTo>
                  <a:lnTo>
                    <a:pt x="1182" y="346"/>
                  </a:lnTo>
                  <a:lnTo>
                    <a:pt x="1184" y="344"/>
                  </a:lnTo>
                  <a:lnTo>
                    <a:pt x="1189" y="342"/>
                  </a:lnTo>
                  <a:lnTo>
                    <a:pt x="1191" y="340"/>
                  </a:lnTo>
                  <a:lnTo>
                    <a:pt x="1192" y="339"/>
                  </a:lnTo>
                  <a:lnTo>
                    <a:pt x="1193" y="338"/>
                  </a:lnTo>
                  <a:lnTo>
                    <a:pt x="1194" y="337"/>
                  </a:lnTo>
                  <a:lnTo>
                    <a:pt x="1197" y="335"/>
                  </a:lnTo>
                  <a:lnTo>
                    <a:pt x="1199" y="335"/>
                  </a:lnTo>
                  <a:lnTo>
                    <a:pt x="1200" y="333"/>
                  </a:lnTo>
                  <a:lnTo>
                    <a:pt x="1201" y="331"/>
                  </a:lnTo>
                  <a:lnTo>
                    <a:pt x="1201" y="330"/>
                  </a:lnTo>
                  <a:lnTo>
                    <a:pt x="1202" y="330"/>
                  </a:lnTo>
                  <a:lnTo>
                    <a:pt x="1205" y="327"/>
                  </a:lnTo>
                  <a:lnTo>
                    <a:pt x="1207" y="326"/>
                  </a:lnTo>
                  <a:lnTo>
                    <a:pt x="1208" y="326"/>
                  </a:lnTo>
                  <a:lnTo>
                    <a:pt x="1210" y="325"/>
                  </a:lnTo>
                  <a:lnTo>
                    <a:pt x="1210" y="323"/>
                  </a:lnTo>
                  <a:lnTo>
                    <a:pt x="1211" y="323"/>
                  </a:lnTo>
                  <a:lnTo>
                    <a:pt x="1214" y="321"/>
                  </a:lnTo>
                  <a:lnTo>
                    <a:pt x="1215" y="321"/>
                  </a:lnTo>
                  <a:lnTo>
                    <a:pt x="1216" y="320"/>
                  </a:lnTo>
                  <a:lnTo>
                    <a:pt x="1216" y="318"/>
                  </a:lnTo>
                  <a:lnTo>
                    <a:pt x="1217" y="317"/>
                  </a:lnTo>
                  <a:lnTo>
                    <a:pt x="1217" y="317"/>
                  </a:lnTo>
                  <a:lnTo>
                    <a:pt x="1218" y="316"/>
                  </a:lnTo>
                  <a:lnTo>
                    <a:pt x="1220" y="314"/>
                  </a:lnTo>
                  <a:lnTo>
                    <a:pt x="1221" y="313"/>
                  </a:lnTo>
                  <a:lnTo>
                    <a:pt x="1222" y="312"/>
                  </a:lnTo>
                  <a:lnTo>
                    <a:pt x="1225" y="310"/>
                  </a:lnTo>
                  <a:lnTo>
                    <a:pt x="1226" y="309"/>
                  </a:lnTo>
                  <a:lnTo>
                    <a:pt x="1229" y="310"/>
                  </a:lnTo>
                  <a:lnTo>
                    <a:pt x="1231" y="310"/>
                  </a:lnTo>
                  <a:lnTo>
                    <a:pt x="1233" y="309"/>
                  </a:lnTo>
                  <a:lnTo>
                    <a:pt x="1239" y="308"/>
                  </a:lnTo>
                  <a:lnTo>
                    <a:pt x="1239" y="308"/>
                  </a:lnTo>
                  <a:lnTo>
                    <a:pt x="1240" y="307"/>
                  </a:lnTo>
                  <a:lnTo>
                    <a:pt x="1241" y="307"/>
                  </a:lnTo>
                  <a:lnTo>
                    <a:pt x="1241" y="307"/>
                  </a:lnTo>
                  <a:lnTo>
                    <a:pt x="1242" y="308"/>
                  </a:lnTo>
                  <a:lnTo>
                    <a:pt x="1243" y="308"/>
                  </a:lnTo>
                  <a:lnTo>
                    <a:pt x="1245" y="308"/>
                  </a:lnTo>
                  <a:lnTo>
                    <a:pt x="1251" y="307"/>
                  </a:lnTo>
                  <a:lnTo>
                    <a:pt x="1256" y="305"/>
                  </a:lnTo>
                  <a:lnTo>
                    <a:pt x="1257" y="305"/>
                  </a:lnTo>
                  <a:lnTo>
                    <a:pt x="1258" y="304"/>
                  </a:lnTo>
                  <a:lnTo>
                    <a:pt x="1260" y="302"/>
                  </a:lnTo>
                  <a:lnTo>
                    <a:pt x="1262" y="299"/>
                  </a:lnTo>
                  <a:lnTo>
                    <a:pt x="1263" y="298"/>
                  </a:lnTo>
                  <a:lnTo>
                    <a:pt x="1264" y="296"/>
                  </a:lnTo>
                  <a:lnTo>
                    <a:pt x="1265" y="295"/>
                  </a:lnTo>
                  <a:lnTo>
                    <a:pt x="1265" y="294"/>
                  </a:lnTo>
                  <a:lnTo>
                    <a:pt x="1266" y="289"/>
                  </a:lnTo>
                  <a:lnTo>
                    <a:pt x="1265" y="289"/>
                  </a:lnTo>
                  <a:lnTo>
                    <a:pt x="1265" y="288"/>
                  </a:lnTo>
                  <a:lnTo>
                    <a:pt x="1264" y="288"/>
                  </a:lnTo>
                  <a:lnTo>
                    <a:pt x="1264" y="287"/>
                  </a:lnTo>
                  <a:lnTo>
                    <a:pt x="1264" y="282"/>
                  </a:lnTo>
                  <a:lnTo>
                    <a:pt x="1265" y="280"/>
                  </a:lnTo>
                  <a:lnTo>
                    <a:pt x="1266" y="279"/>
                  </a:lnTo>
                  <a:lnTo>
                    <a:pt x="1266" y="279"/>
                  </a:lnTo>
                  <a:lnTo>
                    <a:pt x="1266" y="279"/>
                  </a:lnTo>
                  <a:lnTo>
                    <a:pt x="1266" y="277"/>
                  </a:lnTo>
                  <a:lnTo>
                    <a:pt x="1266" y="275"/>
                  </a:lnTo>
                  <a:lnTo>
                    <a:pt x="1266" y="275"/>
                  </a:lnTo>
                  <a:lnTo>
                    <a:pt x="1264" y="275"/>
                  </a:lnTo>
                  <a:lnTo>
                    <a:pt x="1263" y="275"/>
                  </a:lnTo>
                  <a:lnTo>
                    <a:pt x="1260" y="275"/>
                  </a:lnTo>
                  <a:lnTo>
                    <a:pt x="1260" y="275"/>
                  </a:lnTo>
                  <a:lnTo>
                    <a:pt x="1259" y="275"/>
                  </a:lnTo>
                  <a:lnTo>
                    <a:pt x="1258" y="275"/>
                  </a:lnTo>
                  <a:lnTo>
                    <a:pt x="1258" y="275"/>
                  </a:lnTo>
                  <a:lnTo>
                    <a:pt x="1256" y="275"/>
                  </a:lnTo>
                  <a:lnTo>
                    <a:pt x="1255" y="275"/>
                  </a:lnTo>
                  <a:lnTo>
                    <a:pt x="1255" y="274"/>
                  </a:lnTo>
                  <a:lnTo>
                    <a:pt x="1255" y="273"/>
                  </a:lnTo>
                  <a:lnTo>
                    <a:pt x="1253" y="273"/>
                  </a:lnTo>
                  <a:lnTo>
                    <a:pt x="1253" y="272"/>
                  </a:lnTo>
                  <a:lnTo>
                    <a:pt x="1253" y="271"/>
                  </a:lnTo>
                  <a:lnTo>
                    <a:pt x="1253" y="270"/>
                  </a:lnTo>
                  <a:lnTo>
                    <a:pt x="1254" y="269"/>
                  </a:lnTo>
                  <a:lnTo>
                    <a:pt x="1255" y="269"/>
                  </a:lnTo>
                  <a:lnTo>
                    <a:pt x="1257" y="269"/>
                  </a:lnTo>
                  <a:lnTo>
                    <a:pt x="1257" y="269"/>
                  </a:lnTo>
                  <a:lnTo>
                    <a:pt x="1258" y="268"/>
                  </a:lnTo>
                  <a:lnTo>
                    <a:pt x="1259" y="267"/>
                  </a:lnTo>
                  <a:lnTo>
                    <a:pt x="1260" y="263"/>
                  </a:lnTo>
                  <a:lnTo>
                    <a:pt x="1260" y="263"/>
                  </a:lnTo>
                  <a:lnTo>
                    <a:pt x="1260" y="262"/>
                  </a:lnTo>
                  <a:lnTo>
                    <a:pt x="1260" y="261"/>
                  </a:lnTo>
                  <a:lnTo>
                    <a:pt x="1260" y="261"/>
                  </a:lnTo>
                  <a:lnTo>
                    <a:pt x="1260" y="261"/>
                  </a:lnTo>
                  <a:lnTo>
                    <a:pt x="1260" y="261"/>
                  </a:lnTo>
                  <a:lnTo>
                    <a:pt x="1260" y="260"/>
                  </a:lnTo>
                  <a:lnTo>
                    <a:pt x="1261" y="254"/>
                  </a:lnTo>
                  <a:lnTo>
                    <a:pt x="1261" y="254"/>
                  </a:lnTo>
                  <a:lnTo>
                    <a:pt x="1262" y="253"/>
                  </a:lnTo>
                  <a:lnTo>
                    <a:pt x="1262" y="253"/>
                  </a:lnTo>
                  <a:lnTo>
                    <a:pt x="1263" y="252"/>
                  </a:lnTo>
                  <a:lnTo>
                    <a:pt x="1264" y="252"/>
                  </a:lnTo>
                  <a:lnTo>
                    <a:pt x="1264" y="251"/>
                  </a:lnTo>
                  <a:lnTo>
                    <a:pt x="1265" y="250"/>
                  </a:lnTo>
                  <a:lnTo>
                    <a:pt x="1266" y="249"/>
                  </a:lnTo>
                  <a:lnTo>
                    <a:pt x="1266" y="249"/>
                  </a:lnTo>
                  <a:lnTo>
                    <a:pt x="1267" y="249"/>
                  </a:lnTo>
                  <a:lnTo>
                    <a:pt x="1267" y="247"/>
                  </a:lnTo>
                  <a:lnTo>
                    <a:pt x="1267" y="246"/>
                  </a:lnTo>
                  <a:lnTo>
                    <a:pt x="1268" y="246"/>
                  </a:lnTo>
                  <a:lnTo>
                    <a:pt x="1269" y="246"/>
                  </a:lnTo>
                  <a:lnTo>
                    <a:pt x="1271" y="245"/>
                  </a:lnTo>
                  <a:lnTo>
                    <a:pt x="1271" y="244"/>
                  </a:lnTo>
                  <a:lnTo>
                    <a:pt x="1274" y="240"/>
                  </a:lnTo>
                  <a:lnTo>
                    <a:pt x="1274" y="239"/>
                  </a:lnTo>
                  <a:lnTo>
                    <a:pt x="1274" y="235"/>
                  </a:lnTo>
                  <a:lnTo>
                    <a:pt x="1274" y="233"/>
                  </a:lnTo>
                  <a:lnTo>
                    <a:pt x="1274" y="232"/>
                  </a:lnTo>
                  <a:lnTo>
                    <a:pt x="1274" y="230"/>
                  </a:lnTo>
                  <a:lnTo>
                    <a:pt x="1275" y="228"/>
                  </a:lnTo>
                  <a:lnTo>
                    <a:pt x="1275" y="226"/>
                  </a:lnTo>
                  <a:lnTo>
                    <a:pt x="1274" y="225"/>
                  </a:lnTo>
                  <a:lnTo>
                    <a:pt x="1278" y="221"/>
                  </a:lnTo>
                  <a:lnTo>
                    <a:pt x="1280" y="220"/>
                  </a:lnTo>
                  <a:lnTo>
                    <a:pt x="1280" y="219"/>
                  </a:lnTo>
                  <a:lnTo>
                    <a:pt x="1284" y="215"/>
                  </a:lnTo>
                  <a:lnTo>
                    <a:pt x="1286" y="213"/>
                  </a:lnTo>
                  <a:lnTo>
                    <a:pt x="1286" y="211"/>
                  </a:lnTo>
                  <a:lnTo>
                    <a:pt x="1287" y="211"/>
                  </a:lnTo>
                  <a:lnTo>
                    <a:pt x="1288" y="210"/>
                  </a:lnTo>
                  <a:lnTo>
                    <a:pt x="1288" y="209"/>
                  </a:lnTo>
                  <a:lnTo>
                    <a:pt x="1288" y="207"/>
                  </a:lnTo>
                  <a:lnTo>
                    <a:pt x="1288" y="206"/>
                  </a:lnTo>
                  <a:lnTo>
                    <a:pt x="1288" y="205"/>
                  </a:lnTo>
                  <a:lnTo>
                    <a:pt x="1289" y="204"/>
                  </a:lnTo>
                  <a:lnTo>
                    <a:pt x="1288" y="202"/>
                  </a:lnTo>
                  <a:lnTo>
                    <a:pt x="1289" y="202"/>
                  </a:lnTo>
                  <a:lnTo>
                    <a:pt x="1289" y="202"/>
                  </a:lnTo>
                  <a:lnTo>
                    <a:pt x="1290" y="201"/>
                  </a:lnTo>
                  <a:lnTo>
                    <a:pt x="1288" y="199"/>
                  </a:lnTo>
                  <a:lnTo>
                    <a:pt x="1288" y="197"/>
                  </a:lnTo>
                  <a:lnTo>
                    <a:pt x="1289" y="197"/>
                  </a:lnTo>
                  <a:lnTo>
                    <a:pt x="1291" y="197"/>
                  </a:lnTo>
                  <a:lnTo>
                    <a:pt x="1292" y="197"/>
                  </a:lnTo>
                  <a:lnTo>
                    <a:pt x="1292" y="196"/>
                  </a:lnTo>
                  <a:lnTo>
                    <a:pt x="1292" y="195"/>
                  </a:lnTo>
                  <a:lnTo>
                    <a:pt x="1291" y="194"/>
                  </a:lnTo>
                  <a:lnTo>
                    <a:pt x="1292" y="192"/>
                  </a:lnTo>
                  <a:lnTo>
                    <a:pt x="1292" y="192"/>
                  </a:lnTo>
                  <a:lnTo>
                    <a:pt x="1293" y="191"/>
                  </a:lnTo>
                  <a:lnTo>
                    <a:pt x="1294" y="191"/>
                  </a:lnTo>
                  <a:lnTo>
                    <a:pt x="1295" y="190"/>
                  </a:lnTo>
                  <a:lnTo>
                    <a:pt x="1295" y="187"/>
                  </a:lnTo>
                  <a:lnTo>
                    <a:pt x="1296" y="187"/>
                  </a:lnTo>
                  <a:lnTo>
                    <a:pt x="1297" y="186"/>
                  </a:lnTo>
                  <a:lnTo>
                    <a:pt x="1297" y="185"/>
                  </a:lnTo>
                  <a:lnTo>
                    <a:pt x="1297" y="183"/>
                  </a:lnTo>
                  <a:lnTo>
                    <a:pt x="1296" y="181"/>
                  </a:lnTo>
                  <a:lnTo>
                    <a:pt x="1299" y="181"/>
                  </a:lnTo>
                  <a:lnTo>
                    <a:pt x="1300" y="180"/>
                  </a:lnTo>
                  <a:lnTo>
                    <a:pt x="1300" y="179"/>
                  </a:lnTo>
                  <a:lnTo>
                    <a:pt x="1300" y="179"/>
                  </a:lnTo>
                  <a:lnTo>
                    <a:pt x="1302" y="176"/>
                  </a:lnTo>
                  <a:lnTo>
                    <a:pt x="1302" y="175"/>
                  </a:lnTo>
                  <a:lnTo>
                    <a:pt x="1301" y="174"/>
                  </a:lnTo>
                  <a:lnTo>
                    <a:pt x="1301" y="172"/>
                  </a:lnTo>
                  <a:lnTo>
                    <a:pt x="1302" y="171"/>
                  </a:lnTo>
                  <a:lnTo>
                    <a:pt x="1305" y="167"/>
                  </a:lnTo>
                  <a:lnTo>
                    <a:pt x="1305" y="166"/>
                  </a:lnTo>
                  <a:lnTo>
                    <a:pt x="1306" y="164"/>
                  </a:lnTo>
                  <a:lnTo>
                    <a:pt x="1306" y="162"/>
                  </a:lnTo>
                  <a:lnTo>
                    <a:pt x="1306" y="160"/>
                  </a:lnTo>
                  <a:lnTo>
                    <a:pt x="1308" y="157"/>
                  </a:lnTo>
                  <a:lnTo>
                    <a:pt x="1308" y="157"/>
                  </a:lnTo>
                  <a:lnTo>
                    <a:pt x="1309" y="156"/>
                  </a:lnTo>
                  <a:lnTo>
                    <a:pt x="1309" y="156"/>
                  </a:lnTo>
                  <a:lnTo>
                    <a:pt x="1311" y="156"/>
                  </a:lnTo>
                  <a:lnTo>
                    <a:pt x="1312" y="155"/>
                  </a:lnTo>
                  <a:lnTo>
                    <a:pt x="1313" y="154"/>
                  </a:lnTo>
                  <a:lnTo>
                    <a:pt x="1321" y="145"/>
                  </a:lnTo>
                  <a:lnTo>
                    <a:pt x="1323" y="143"/>
                  </a:lnTo>
                  <a:lnTo>
                    <a:pt x="1325" y="141"/>
                  </a:lnTo>
                  <a:lnTo>
                    <a:pt x="1327" y="140"/>
                  </a:lnTo>
                  <a:lnTo>
                    <a:pt x="1329" y="140"/>
                  </a:lnTo>
                  <a:lnTo>
                    <a:pt x="1329" y="139"/>
                  </a:lnTo>
                  <a:lnTo>
                    <a:pt x="1330" y="139"/>
                  </a:lnTo>
                  <a:lnTo>
                    <a:pt x="1330" y="137"/>
                  </a:lnTo>
                  <a:lnTo>
                    <a:pt x="1330" y="137"/>
                  </a:lnTo>
                  <a:lnTo>
                    <a:pt x="1330" y="137"/>
                  </a:lnTo>
                  <a:lnTo>
                    <a:pt x="1331" y="136"/>
                  </a:lnTo>
                  <a:lnTo>
                    <a:pt x="1331" y="137"/>
                  </a:lnTo>
                  <a:lnTo>
                    <a:pt x="1332" y="136"/>
                  </a:lnTo>
                  <a:lnTo>
                    <a:pt x="1333" y="136"/>
                  </a:lnTo>
                  <a:lnTo>
                    <a:pt x="1334" y="135"/>
                  </a:lnTo>
                  <a:lnTo>
                    <a:pt x="1334" y="134"/>
                  </a:lnTo>
                  <a:lnTo>
                    <a:pt x="1335" y="134"/>
                  </a:lnTo>
                  <a:lnTo>
                    <a:pt x="1336" y="133"/>
                  </a:lnTo>
                  <a:lnTo>
                    <a:pt x="1338" y="134"/>
                  </a:lnTo>
                  <a:lnTo>
                    <a:pt x="1339" y="133"/>
                  </a:lnTo>
                  <a:lnTo>
                    <a:pt x="1340" y="132"/>
                  </a:lnTo>
                  <a:lnTo>
                    <a:pt x="1341" y="129"/>
                  </a:lnTo>
                  <a:lnTo>
                    <a:pt x="1343" y="127"/>
                  </a:lnTo>
                  <a:lnTo>
                    <a:pt x="1343" y="126"/>
                  </a:lnTo>
                  <a:lnTo>
                    <a:pt x="1343" y="124"/>
                  </a:lnTo>
                  <a:lnTo>
                    <a:pt x="1343" y="123"/>
                  </a:lnTo>
                  <a:lnTo>
                    <a:pt x="1343" y="123"/>
                  </a:lnTo>
                  <a:lnTo>
                    <a:pt x="1342" y="122"/>
                  </a:lnTo>
                  <a:lnTo>
                    <a:pt x="1343" y="120"/>
                  </a:lnTo>
                  <a:lnTo>
                    <a:pt x="1343" y="119"/>
                  </a:lnTo>
                  <a:lnTo>
                    <a:pt x="1344" y="118"/>
                  </a:lnTo>
                  <a:lnTo>
                    <a:pt x="1344" y="118"/>
                  </a:lnTo>
                  <a:lnTo>
                    <a:pt x="1344" y="117"/>
                  </a:lnTo>
                  <a:lnTo>
                    <a:pt x="1345" y="116"/>
                  </a:lnTo>
                  <a:lnTo>
                    <a:pt x="1346" y="115"/>
                  </a:lnTo>
                  <a:lnTo>
                    <a:pt x="1347" y="114"/>
                  </a:lnTo>
                  <a:lnTo>
                    <a:pt x="1346" y="113"/>
                  </a:lnTo>
                  <a:lnTo>
                    <a:pt x="1346" y="113"/>
                  </a:lnTo>
                  <a:lnTo>
                    <a:pt x="1346" y="111"/>
                  </a:lnTo>
                  <a:lnTo>
                    <a:pt x="1346" y="111"/>
                  </a:lnTo>
                  <a:lnTo>
                    <a:pt x="1347" y="110"/>
                  </a:lnTo>
                  <a:lnTo>
                    <a:pt x="1347" y="109"/>
                  </a:lnTo>
                  <a:lnTo>
                    <a:pt x="1347" y="109"/>
                  </a:lnTo>
                  <a:lnTo>
                    <a:pt x="1346" y="109"/>
                  </a:lnTo>
                  <a:lnTo>
                    <a:pt x="1346" y="108"/>
                  </a:lnTo>
                  <a:lnTo>
                    <a:pt x="1345" y="107"/>
                  </a:lnTo>
                  <a:lnTo>
                    <a:pt x="1345" y="106"/>
                  </a:lnTo>
                  <a:lnTo>
                    <a:pt x="1345" y="105"/>
                  </a:lnTo>
                  <a:lnTo>
                    <a:pt x="1345" y="103"/>
                  </a:lnTo>
                  <a:lnTo>
                    <a:pt x="1346" y="102"/>
                  </a:lnTo>
                  <a:lnTo>
                    <a:pt x="1344" y="101"/>
                  </a:lnTo>
                  <a:lnTo>
                    <a:pt x="1340" y="97"/>
                  </a:lnTo>
                  <a:lnTo>
                    <a:pt x="1339" y="95"/>
                  </a:lnTo>
                  <a:lnTo>
                    <a:pt x="1338" y="94"/>
                  </a:lnTo>
                  <a:lnTo>
                    <a:pt x="1338" y="93"/>
                  </a:lnTo>
                  <a:lnTo>
                    <a:pt x="1338" y="92"/>
                  </a:lnTo>
                  <a:lnTo>
                    <a:pt x="1338" y="92"/>
                  </a:lnTo>
                  <a:lnTo>
                    <a:pt x="1338" y="91"/>
                  </a:lnTo>
                  <a:lnTo>
                    <a:pt x="1339" y="90"/>
                  </a:lnTo>
                  <a:lnTo>
                    <a:pt x="1339" y="90"/>
                  </a:lnTo>
                  <a:lnTo>
                    <a:pt x="1340" y="89"/>
                  </a:lnTo>
                  <a:lnTo>
                    <a:pt x="1340" y="88"/>
                  </a:lnTo>
                  <a:lnTo>
                    <a:pt x="1341" y="85"/>
                  </a:lnTo>
                  <a:lnTo>
                    <a:pt x="1342" y="84"/>
                  </a:lnTo>
                  <a:lnTo>
                    <a:pt x="1342" y="81"/>
                  </a:lnTo>
                  <a:lnTo>
                    <a:pt x="1342" y="81"/>
                  </a:lnTo>
                  <a:lnTo>
                    <a:pt x="1343" y="79"/>
                  </a:lnTo>
                  <a:lnTo>
                    <a:pt x="1343" y="78"/>
                  </a:lnTo>
                  <a:lnTo>
                    <a:pt x="1343" y="77"/>
                  </a:lnTo>
                  <a:lnTo>
                    <a:pt x="1343" y="76"/>
                  </a:lnTo>
                  <a:lnTo>
                    <a:pt x="1344" y="74"/>
                  </a:lnTo>
                  <a:lnTo>
                    <a:pt x="1343" y="74"/>
                  </a:lnTo>
                  <a:lnTo>
                    <a:pt x="1340" y="72"/>
                  </a:lnTo>
                  <a:lnTo>
                    <a:pt x="1337" y="71"/>
                  </a:lnTo>
                  <a:lnTo>
                    <a:pt x="1333" y="68"/>
                  </a:lnTo>
                  <a:lnTo>
                    <a:pt x="1330" y="68"/>
                  </a:lnTo>
                  <a:lnTo>
                    <a:pt x="1329" y="66"/>
                  </a:lnTo>
                  <a:lnTo>
                    <a:pt x="1329" y="65"/>
                  </a:lnTo>
                  <a:lnTo>
                    <a:pt x="1327" y="66"/>
                  </a:lnTo>
                  <a:lnTo>
                    <a:pt x="1324" y="67"/>
                  </a:lnTo>
                  <a:lnTo>
                    <a:pt x="1323" y="68"/>
                  </a:lnTo>
                  <a:lnTo>
                    <a:pt x="1317" y="68"/>
                  </a:lnTo>
                  <a:lnTo>
                    <a:pt x="1316" y="68"/>
                  </a:lnTo>
                  <a:lnTo>
                    <a:pt x="1314" y="70"/>
                  </a:lnTo>
                  <a:lnTo>
                    <a:pt x="1313" y="70"/>
                  </a:lnTo>
                  <a:lnTo>
                    <a:pt x="1309" y="70"/>
                  </a:lnTo>
                  <a:lnTo>
                    <a:pt x="1307" y="69"/>
                  </a:lnTo>
                  <a:lnTo>
                    <a:pt x="1306" y="68"/>
                  </a:lnTo>
                  <a:lnTo>
                    <a:pt x="1305" y="68"/>
                  </a:lnTo>
                  <a:lnTo>
                    <a:pt x="1304" y="67"/>
                  </a:lnTo>
                  <a:lnTo>
                    <a:pt x="1304" y="65"/>
                  </a:lnTo>
                  <a:lnTo>
                    <a:pt x="1304" y="63"/>
                  </a:lnTo>
                  <a:lnTo>
                    <a:pt x="1304" y="62"/>
                  </a:lnTo>
                  <a:lnTo>
                    <a:pt x="1305" y="61"/>
                  </a:lnTo>
                  <a:lnTo>
                    <a:pt x="1305" y="59"/>
                  </a:lnTo>
                  <a:lnTo>
                    <a:pt x="1305" y="57"/>
                  </a:lnTo>
                  <a:lnTo>
                    <a:pt x="1305" y="56"/>
                  </a:lnTo>
                  <a:lnTo>
                    <a:pt x="1304" y="54"/>
                  </a:lnTo>
                  <a:lnTo>
                    <a:pt x="1306" y="52"/>
                  </a:lnTo>
                  <a:lnTo>
                    <a:pt x="1311" y="49"/>
                  </a:lnTo>
                  <a:lnTo>
                    <a:pt x="1313" y="48"/>
                  </a:lnTo>
                  <a:lnTo>
                    <a:pt x="1315" y="46"/>
                  </a:lnTo>
                  <a:lnTo>
                    <a:pt x="1316" y="45"/>
                  </a:lnTo>
                  <a:lnTo>
                    <a:pt x="1317" y="45"/>
                  </a:lnTo>
                  <a:lnTo>
                    <a:pt x="1318" y="44"/>
                  </a:lnTo>
                  <a:lnTo>
                    <a:pt x="1318" y="43"/>
                  </a:lnTo>
                  <a:lnTo>
                    <a:pt x="1319" y="42"/>
                  </a:lnTo>
                  <a:lnTo>
                    <a:pt x="1320" y="41"/>
                  </a:lnTo>
                  <a:lnTo>
                    <a:pt x="1321" y="40"/>
                  </a:lnTo>
                  <a:lnTo>
                    <a:pt x="1322" y="40"/>
                  </a:lnTo>
                  <a:lnTo>
                    <a:pt x="1322" y="39"/>
                  </a:lnTo>
                  <a:lnTo>
                    <a:pt x="1322" y="38"/>
                  </a:lnTo>
                  <a:lnTo>
                    <a:pt x="1323" y="38"/>
                  </a:lnTo>
                  <a:lnTo>
                    <a:pt x="1323" y="37"/>
                  </a:lnTo>
                  <a:lnTo>
                    <a:pt x="1325" y="35"/>
                  </a:lnTo>
                  <a:lnTo>
                    <a:pt x="1328" y="30"/>
                  </a:lnTo>
                  <a:lnTo>
                    <a:pt x="1332" y="26"/>
                  </a:lnTo>
                  <a:lnTo>
                    <a:pt x="1337" y="22"/>
                  </a:lnTo>
                  <a:lnTo>
                    <a:pt x="1339" y="19"/>
                  </a:lnTo>
                  <a:lnTo>
                    <a:pt x="1343" y="13"/>
                  </a:lnTo>
                  <a:lnTo>
                    <a:pt x="1345" y="12"/>
                  </a:lnTo>
                  <a:lnTo>
                    <a:pt x="1350" y="9"/>
                  </a:lnTo>
                  <a:lnTo>
                    <a:pt x="1350" y="8"/>
                  </a:lnTo>
                  <a:lnTo>
                    <a:pt x="1350" y="6"/>
                  </a:lnTo>
                  <a:lnTo>
                    <a:pt x="1351" y="5"/>
                  </a:lnTo>
                  <a:lnTo>
                    <a:pt x="1352" y="5"/>
                  </a:lnTo>
                  <a:lnTo>
                    <a:pt x="1363" y="4"/>
                  </a:lnTo>
                  <a:lnTo>
                    <a:pt x="1368" y="5"/>
                  </a:lnTo>
                  <a:lnTo>
                    <a:pt x="1371" y="5"/>
                  </a:lnTo>
                  <a:lnTo>
                    <a:pt x="1374" y="4"/>
                  </a:lnTo>
                  <a:lnTo>
                    <a:pt x="1377" y="2"/>
                  </a:lnTo>
                  <a:lnTo>
                    <a:pt x="1378" y="0"/>
                  </a:lnTo>
                  <a:lnTo>
                    <a:pt x="1379" y="0"/>
                  </a:lnTo>
                  <a:lnTo>
                    <a:pt x="1379" y="0"/>
                  </a:lnTo>
                  <a:lnTo>
                    <a:pt x="1383" y="1"/>
                  </a:lnTo>
                  <a:lnTo>
                    <a:pt x="1383" y="1"/>
                  </a:lnTo>
                  <a:lnTo>
                    <a:pt x="1383" y="1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5">
              <a:extLst>
                <a:ext uri="{FF2B5EF4-FFF2-40B4-BE49-F238E27FC236}">
                  <a16:creationId xmlns:a16="http://schemas.microsoft.com/office/drawing/2014/main" id="{36F8B5E4-77CE-9F66-EA92-60E863906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950913"/>
              <a:ext cx="1231900" cy="1392238"/>
            </a:xfrm>
            <a:custGeom>
              <a:avLst/>
              <a:gdLst>
                <a:gd name="T0" fmla="*/ 527 w 776"/>
                <a:gd name="T1" fmla="*/ 857 h 877"/>
                <a:gd name="T2" fmla="*/ 519 w 776"/>
                <a:gd name="T3" fmla="*/ 836 h 877"/>
                <a:gd name="T4" fmla="*/ 491 w 776"/>
                <a:gd name="T5" fmla="*/ 841 h 877"/>
                <a:gd name="T6" fmla="*/ 444 w 776"/>
                <a:gd name="T7" fmla="*/ 867 h 877"/>
                <a:gd name="T8" fmla="*/ 417 w 776"/>
                <a:gd name="T9" fmla="*/ 822 h 877"/>
                <a:gd name="T10" fmla="*/ 393 w 776"/>
                <a:gd name="T11" fmla="*/ 810 h 877"/>
                <a:gd name="T12" fmla="*/ 361 w 776"/>
                <a:gd name="T13" fmla="*/ 800 h 877"/>
                <a:gd name="T14" fmla="*/ 346 w 776"/>
                <a:gd name="T15" fmla="*/ 782 h 877"/>
                <a:gd name="T16" fmla="*/ 334 w 776"/>
                <a:gd name="T17" fmla="*/ 761 h 877"/>
                <a:gd name="T18" fmla="*/ 303 w 776"/>
                <a:gd name="T19" fmla="*/ 733 h 877"/>
                <a:gd name="T20" fmla="*/ 259 w 776"/>
                <a:gd name="T21" fmla="*/ 723 h 877"/>
                <a:gd name="T22" fmla="*/ 234 w 776"/>
                <a:gd name="T23" fmla="*/ 719 h 877"/>
                <a:gd name="T24" fmla="*/ 211 w 776"/>
                <a:gd name="T25" fmla="*/ 716 h 877"/>
                <a:gd name="T26" fmla="*/ 182 w 776"/>
                <a:gd name="T27" fmla="*/ 711 h 877"/>
                <a:gd name="T28" fmla="*/ 163 w 776"/>
                <a:gd name="T29" fmla="*/ 690 h 877"/>
                <a:gd name="T30" fmla="*/ 162 w 776"/>
                <a:gd name="T31" fmla="*/ 661 h 877"/>
                <a:gd name="T32" fmla="*/ 117 w 776"/>
                <a:gd name="T33" fmla="*/ 649 h 877"/>
                <a:gd name="T34" fmla="*/ 139 w 776"/>
                <a:gd name="T35" fmla="*/ 604 h 877"/>
                <a:gd name="T36" fmla="*/ 116 w 776"/>
                <a:gd name="T37" fmla="*/ 607 h 877"/>
                <a:gd name="T38" fmla="*/ 120 w 776"/>
                <a:gd name="T39" fmla="*/ 510 h 877"/>
                <a:gd name="T40" fmla="*/ 185 w 776"/>
                <a:gd name="T41" fmla="*/ 484 h 877"/>
                <a:gd name="T42" fmla="*/ 192 w 776"/>
                <a:gd name="T43" fmla="*/ 454 h 877"/>
                <a:gd name="T44" fmla="*/ 226 w 776"/>
                <a:gd name="T45" fmla="*/ 405 h 877"/>
                <a:gd name="T46" fmla="*/ 232 w 776"/>
                <a:gd name="T47" fmla="*/ 368 h 877"/>
                <a:gd name="T48" fmla="*/ 231 w 776"/>
                <a:gd name="T49" fmla="*/ 336 h 877"/>
                <a:gd name="T50" fmla="*/ 239 w 776"/>
                <a:gd name="T51" fmla="*/ 314 h 877"/>
                <a:gd name="T52" fmla="*/ 258 w 776"/>
                <a:gd name="T53" fmla="*/ 286 h 877"/>
                <a:gd name="T54" fmla="*/ 273 w 776"/>
                <a:gd name="T55" fmla="*/ 249 h 877"/>
                <a:gd name="T56" fmla="*/ 266 w 776"/>
                <a:gd name="T57" fmla="*/ 220 h 877"/>
                <a:gd name="T58" fmla="*/ 218 w 776"/>
                <a:gd name="T59" fmla="*/ 194 h 877"/>
                <a:gd name="T60" fmla="*/ 171 w 776"/>
                <a:gd name="T61" fmla="*/ 209 h 877"/>
                <a:gd name="T62" fmla="*/ 116 w 776"/>
                <a:gd name="T63" fmla="*/ 213 h 877"/>
                <a:gd name="T64" fmla="*/ 91 w 776"/>
                <a:gd name="T65" fmla="*/ 167 h 877"/>
                <a:gd name="T66" fmla="*/ 70 w 776"/>
                <a:gd name="T67" fmla="*/ 112 h 877"/>
                <a:gd name="T68" fmla="*/ 18 w 776"/>
                <a:gd name="T69" fmla="*/ 106 h 877"/>
                <a:gd name="T70" fmla="*/ 30 w 776"/>
                <a:gd name="T71" fmla="*/ 42 h 877"/>
                <a:gd name="T72" fmla="*/ 114 w 776"/>
                <a:gd name="T73" fmla="*/ 5 h 877"/>
                <a:gd name="T74" fmla="*/ 163 w 776"/>
                <a:gd name="T75" fmla="*/ 15 h 877"/>
                <a:gd name="T76" fmla="*/ 207 w 776"/>
                <a:gd name="T77" fmla="*/ 39 h 877"/>
                <a:gd name="T78" fmla="*/ 267 w 776"/>
                <a:gd name="T79" fmla="*/ 63 h 877"/>
                <a:gd name="T80" fmla="*/ 286 w 776"/>
                <a:gd name="T81" fmla="*/ 97 h 877"/>
                <a:gd name="T82" fmla="*/ 301 w 776"/>
                <a:gd name="T83" fmla="*/ 148 h 877"/>
                <a:gd name="T84" fmla="*/ 323 w 776"/>
                <a:gd name="T85" fmla="*/ 208 h 877"/>
                <a:gd name="T86" fmla="*/ 336 w 776"/>
                <a:gd name="T87" fmla="*/ 243 h 877"/>
                <a:gd name="T88" fmla="*/ 351 w 776"/>
                <a:gd name="T89" fmla="*/ 298 h 877"/>
                <a:gd name="T90" fmla="*/ 386 w 776"/>
                <a:gd name="T91" fmla="*/ 366 h 877"/>
                <a:gd name="T92" fmla="*/ 434 w 776"/>
                <a:gd name="T93" fmla="*/ 371 h 877"/>
                <a:gd name="T94" fmla="*/ 477 w 776"/>
                <a:gd name="T95" fmla="*/ 385 h 877"/>
                <a:gd name="T96" fmla="*/ 533 w 776"/>
                <a:gd name="T97" fmla="*/ 429 h 877"/>
                <a:gd name="T98" fmla="*/ 551 w 776"/>
                <a:gd name="T99" fmla="*/ 474 h 877"/>
                <a:gd name="T100" fmla="*/ 588 w 776"/>
                <a:gd name="T101" fmla="*/ 526 h 877"/>
                <a:gd name="T102" fmla="*/ 644 w 776"/>
                <a:gd name="T103" fmla="*/ 527 h 877"/>
                <a:gd name="T104" fmla="*/ 667 w 776"/>
                <a:gd name="T105" fmla="*/ 505 h 877"/>
                <a:gd name="T106" fmla="*/ 715 w 776"/>
                <a:gd name="T107" fmla="*/ 484 h 877"/>
                <a:gd name="T108" fmla="*/ 766 w 776"/>
                <a:gd name="T109" fmla="*/ 498 h 877"/>
                <a:gd name="T110" fmla="*/ 755 w 776"/>
                <a:gd name="T111" fmla="*/ 551 h 877"/>
                <a:gd name="T112" fmla="*/ 736 w 776"/>
                <a:gd name="T113" fmla="*/ 590 h 877"/>
                <a:gd name="T114" fmla="*/ 727 w 776"/>
                <a:gd name="T115" fmla="*/ 644 h 877"/>
                <a:gd name="T116" fmla="*/ 710 w 776"/>
                <a:gd name="T117" fmla="*/ 678 h 877"/>
                <a:gd name="T118" fmla="*/ 699 w 776"/>
                <a:gd name="T119" fmla="*/ 703 h 877"/>
                <a:gd name="T120" fmla="*/ 666 w 776"/>
                <a:gd name="T121" fmla="*/ 747 h 877"/>
                <a:gd name="T122" fmla="*/ 595 w 776"/>
                <a:gd name="T123" fmla="*/ 740 h 877"/>
                <a:gd name="T124" fmla="*/ 565 w 776"/>
                <a:gd name="T125" fmla="*/ 777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6" h="877">
                  <a:moveTo>
                    <a:pt x="575" y="874"/>
                  </a:moveTo>
                  <a:lnTo>
                    <a:pt x="574" y="874"/>
                  </a:lnTo>
                  <a:lnTo>
                    <a:pt x="574" y="875"/>
                  </a:lnTo>
                  <a:lnTo>
                    <a:pt x="570" y="877"/>
                  </a:lnTo>
                  <a:lnTo>
                    <a:pt x="568" y="877"/>
                  </a:lnTo>
                  <a:lnTo>
                    <a:pt x="568" y="877"/>
                  </a:lnTo>
                  <a:lnTo>
                    <a:pt x="567" y="877"/>
                  </a:lnTo>
                  <a:lnTo>
                    <a:pt x="567" y="876"/>
                  </a:lnTo>
                  <a:lnTo>
                    <a:pt x="563" y="871"/>
                  </a:lnTo>
                  <a:lnTo>
                    <a:pt x="562" y="871"/>
                  </a:lnTo>
                  <a:lnTo>
                    <a:pt x="561" y="871"/>
                  </a:lnTo>
                  <a:lnTo>
                    <a:pt x="561" y="871"/>
                  </a:lnTo>
                  <a:lnTo>
                    <a:pt x="556" y="875"/>
                  </a:lnTo>
                  <a:lnTo>
                    <a:pt x="556" y="876"/>
                  </a:lnTo>
                  <a:lnTo>
                    <a:pt x="555" y="876"/>
                  </a:lnTo>
                  <a:lnTo>
                    <a:pt x="553" y="877"/>
                  </a:lnTo>
                  <a:lnTo>
                    <a:pt x="553" y="877"/>
                  </a:lnTo>
                  <a:lnTo>
                    <a:pt x="553" y="877"/>
                  </a:lnTo>
                  <a:lnTo>
                    <a:pt x="553" y="876"/>
                  </a:lnTo>
                  <a:lnTo>
                    <a:pt x="552" y="875"/>
                  </a:lnTo>
                  <a:lnTo>
                    <a:pt x="552" y="874"/>
                  </a:lnTo>
                  <a:lnTo>
                    <a:pt x="551" y="873"/>
                  </a:lnTo>
                  <a:lnTo>
                    <a:pt x="551" y="872"/>
                  </a:lnTo>
                  <a:lnTo>
                    <a:pt x="550" y="871"/>
                  </a:lnTo>
                  <a:lnTo>
                    <a:pt x="550" y="871"/>
                  </a:lnTo>
                  <a:lnTo>
                    <a:pt x="547" y="868"/>
                  </a:lnTo>
                  <a:lnTo>
                    <a:pt x="546" y="868"/>
                  </a:lnTo>
                  <a:lnTo>
                    <a:pt x="544" y="866"/>
                  </a:lnTo>
                  <a:lnTo>
                    <a:pt x="543" y="865"/>
                  </a:lnTo>
                  <a:lnTo>
                    <a:pt x="540" y="864"/>
                  </a:lnTo>
                  <a:lnTo>
                    <a:pt x="539" y="863"/>
                  </a:lnTo>
                  <a:lnTo>
                    <a:pt x="539" y="863"/>
                  </a:lnTo>
                  <a:lnTo>
                    <a:pt x="538" y="861"/>
                  </a:lnTo>
                  <a:lnTo>
                    <a:pt x="528" y="858"/>
                  </a:lnTo>
                  <a:lnTo>
                    <a:pt x="527" y="857"/>
                  </a:lnTo>
                  <a:lnTo>
                    <a:pt x="526" y="857"/>
                  </a:lnTo>
                  <a:lnTo>
                    <a:pt x="526" y="857"/>
                  </a:lnTo>
                  <a:lnTo>
                    <a:pt x="526" y="856"/>
                  </a:lnTo>
                  <a:lnTo>
                    <a:pt x="528" y="853"/>
                  </a:lnTo>
                  <a:lnTo>
                    <a:pt x="528" y="852"/>
                  </a:lnTo>
                  <a:lnTo>
                    <a:pt x="528" y="852"/>
                  </a:lnTo>
                  <a:lnTo>
                    <a:pt x="527" y="851"/>
                  </a:lnTo>
                  <a:lnTo>
                    <a:pt x="526" y="850"/>
                  </a:lnTo>
                  <a:lnTo>
                    <a:pt x="525" y="849"/>
                  </a:lnTo>
                  <a:lnTo>
                    <a:pt x="525" y="848"/>
                  </a:lnTo>
                  <a:lnTo>
                    <a:pt x="525" y="847"/>
                  </a:lnTo>
                  <a:lnTo>
                    <a:pt x="525" y="845"/>
                  </a:lnTo>
                  <a:lnTo>
                    <a:pt x="525" y="844"/>
                  </a:lnTo>
                  <a:lnTo>
                    <a:pt x="525" y="843"/>
                  </a:lnTo>
                  <a:lnTo>
                    <a:pt x="525" y="843"/>
                  </a:lnTo>
                  <a:lnTo>
                    <a:pt x="525" y="842"/>
                  </a:lnTo>
                  <a:lnTo>
                    <a:pt x="524" y="840"/>
                  </a:lnTo>
                  <a:lnTo>
                    <a:pt x="524" y="839"/>
                  </a:lnTo>
                  <a:lnTo>
                    <a:pt x="523" y="838"/>
                  </a:lnTo>
                  <a:lnTo>
                    <a:pt x="523" y="837"/>
                  </a:lnTo>
                  <a:lnTo>
                    <a:pt x="523" y="836"/>
                  </a:lnTo>
                  <a:lnTo>
                    <a:pt x="523" y="836"/>
                  </a:lnTo>
                  <a:lnTo>
                    <a:pt x="524" y="832"/>
                  </a:lnTo>
                  <a:lnTo>
                    <a:pt x="524" y="830"/>
                  </a:lnTo>
                  <a:lnTo>
                    <a:pt x="524" y="830"/>
                  </a:lnTo>
                  <a:lnTo>
                    <a:pt x="524" y="829"/>
                  </a:lnTo>
                  <a:lnTo>
                    <a:pt x="523" y="828"/>
                  </a:lnTo>
                  <a:lnTo>
                    <a:pt x="523" y="828"/>
                  </a:lnTo>
                  <a:lnTo>
                    <a:pt x="523" y="828"/>
                  </a:lnTo>
                  <a:lnTo>
                    <a:pt x="522" y="829"/>
                  </a:lnTo>
                  <a:lnTo>
                    <a:pt x="522" y="830"/>
                  </a:lnTo>
                  <a:lnTo>
                    <a:pt x="520" y="835"/>
                  </a:lnTo>
                  <a:lnTo>
                    <a:pt x="520" y="835"/>
                  </a:lnTo>
                  <a:lnTo>
                    <a:pt x="519" y="836"/>
                  </a:lnTo>
                  <a:lnTo>
                    <a:pt x="519" y="836"/>
                  </a:lnTo>
                  <a:lnTo>
                    <a:pt x="518" y="836"/>
                  </a:lnTo>
                  <a:lnTo>
                    <a:pt x="516" y="837"/>
                  </a:lnTo>
                  <a:lnTo>
                    <a:pt x="516" y="837"/>
                  </a:lnTo>
                  <a:lnTo>
                    <a:pt x="514" y="839"/>
                  </a:lnTo>
                  <a:lnTo>
                    <a:pt x="512" y="841"/>
                  </a:lnTo>
                  <a:lnTo>
                    <a:pt x="511" y="843"/>
                  </a:lnTo>
                  <a:lnTo>
                    <a:pt x="511" y="843"/>
                  </a:lnTo>
                  <a:lnTo>
                    <a:pt x="510" y="844"/>
                  </a:lnTo>
                  <a:lnTo>
                    <a:pt x="510" y="844"/>
                  </a:lnTo>
                  <a:lnTo>
                    <a:pt x="509" y="844"/>
                  </a:lnTo>
                  <a:lnTo>
                    <a:pt x="507" y="843"/>
                  </a:lnTo>
                  <a:lnTo>
                    <a:pt x="506" y="843"/>
                  </a:lnTo>
                  <a:lnTo>
                    <a:pt x="506" y="843"/>
                  </a:lnTo>
                  <a:lnTo>
                    <a:pt x="505" y="843"/>
                  </a:lnTo>
                  <a:lnTo>
                    <a:pt x="505" y="842"/>
                  </a:lnTo>
                  <a:lnTo>
                    <a:pt x="505" y="841"/>
                  </a:lnTo>
                  <a:lnTo>
                    <a:pt x="505" y="836"/>
                  </a:lnTo>
                  <a:lnTo>
                    <a:pt x="504" y="835"/>
                  </a:lnTo>
                  <a:lnTo>
                    <a:pt x="504" y="834"/>
                  </a:lnTo>
                  <a:lnTo>
                    <a:pt x="504" y="833"/>
                  </a:lnTo>
                  <a:lnTo>
                    <a:pt x="501" y="831"/>
                  </a:lnTo>
                  <a:lnTo>
                    <a:pt x="500" y="830"/>
                  </a:lnTo>
                  <a:lnTo>
                    <a:pt x="499" y="830"/>
                  </a:lnTo>
                  <a:lnTo>
                    <a:pt x="497" y="831"/>
                  </a:lnTo>
                  <a:lnTo>
                    <a:pt x="497" y="831"/>
                  </a:lnTo>
                  <a:lnTo>
                    <a:pt x="494" y="833"/>
                  </a:lnTo>
                  <a:lnTo>
                    <a:pt x="493" y="834"/>
                  </a:lnTo>
                  <a:lnTo>
                    <a:pt x="493" y="835"/>
                  </a:lnTo>
                  <a:lnTo>
                    <a:pt x="493" y="835"/>
                  </a:lnTo>
                  <a:lnTo>
                    <a:pt x="492" y="836"/>
                  </a:lnTo>
                  <a:lnTo>
                    <a:pt x="492" y="838"/>
                  </a:lnTo>
                  <a:lnTo>
                    <a:pt x="492" y="839"/>
                  </a:lnTo>
                  <a:lnTo>
                    <a:pt x="492" y="840"/>
                  </a:lnTo>
                  <a:lnTo>
                    <a:pt x="492" y="841"/>
                  </a:lnTo>
                  <a:lnTo>
                    <a:pt x="491" y="841"/>
                  </a:lnTo>
                  <a:lnTo>
                    <a:pt x="491" y="842"/>
                  </a:lnTo>
                  <a:lnTo>
                    <a:pt x="490" y="842"/>
                  </a:lnTo>
                  <a:lnTo>
                    <a:pt x="477" y="842"/>
                  </a:lnTo>
                  <a:lnTo>
                    <a:pt x="474" y="843"/>
                  </a:lnTo>
                  <a:lnTo>
                    <a:pt x="470" y="844"/>
                  </a:lnTo>
                  <a:lnTo>
                    <a:pt x="468" y="847"/>
                  </a:lnTo>
                  <a:lnTo>
                    <a:pt x="467" y="847"/>
                  </a:lnTo>
                  <a:lnTo>
                    <a:pt x="464" y="847"/>
                  </a:lnTo>
                  <a:lnTo>
                    <a:pt x="463" y="848"/>
                  </a:lnTo>
                  <a:lnTo>
                    <a:pt x="462" y="849"/>
                  </a:lnTo>
                  <a:lnTo>
                    <a:pt x="461" y="850"/>
                  </a:lnTo>
                  <a:lnTo>
                    <a:pt x="460" y="850"/>
                  </a:lnTo>
                  <a:lnTo>
                    <a:pt x="460" y="850"/>
                  </a:lnTo>
                  <a:lnTo>
                    <a:pt x="460" y="851"/>
                  </a:lnTo>
                  <a:lnTo>
                    <a:pt x="459" y="852"/>
                  </a:lnTo>
                  <a:lnTo>
                    <a:pt x="460" y="854"/>
                  </a:lnTo>
                  <a:lnTo>
                    <a:pt x="460" y="855"/>
                  </a:lnTo>
                  <a:lnTo>
                    <a:pt x="460" y="856"/>
                  </a:lnTo>
                  <a:lnTo>
                    <a:pt x="459" y="857"/>
                  </a:lnTo>
                  <a:lnTo>
                    <a:pt x="460" y="857"/>
                  </a:lnTo>
                  <a:lnTo>
                    <a:pt x="460" y="859"/>
                  </a:lnTo>
                  <a:lnTo>
                    <a:pt x="460" y="860"/>
                  </a:lnTo>
                  <a:lnTo>
                    <a:pt x="460" y="861"/>
                  </a:lnTo>
                  <a:lnTo>
                    <a:pt x="461" y="862"/>
                  </a:lnTo>
                  <a:lnTo>
                    <a:pt x="461" y="863"/>
                  </a:lnTo>
                  <a:lnTo>
                    <a:pt x="460" y="863"/>
                  </a:lnTo>
                  <a:lnTo>
                    <a:pt x="459" y="864"/>
                  </a:lnTo>
                  <a:lnTo>
                    <a:pt x="456" y="864"/>
                  </a:lnTo>
                  <a:lnTo>
                    <a:pt x="448" y="868"/>
                  </a:lnTo>
                  <a:lnTo>
                    <a:pt x="448" y="868"/>
                  </a:lnTo>
                  <a:lnTo>
                    <a:pt x="447" y="869"/>
                  </a:lnTo>
                  <a:lnTo>
                    <a:pt x="446" y="868"/>
                  </a:lnTo>
                  <a:lnTo>
                    <a:pt x="446" y="868"/>
                  </a:lnTo>
                  <a:lnTo>
                    <a:pt x="445" y="867"/>
                  </a:lnTo>
                  <a:lnTo>
                    <a:pt x="444" y="867"/>
                  </a:lnTo>
                  <a:lnTo>
                    <a:pt x="444" y="867"/>
                  </a:lnTo>
                  <a:lnTo>
                    <a:pt x="441" y="867"/>
                  </a:lnTo>
                  <a:lnTo>
                    <a:pt x="441" y="867"/>
                  </a:lnTo>
                  <a:lnTo>
                    <a:pt x="441" y="867"/>
                  </a:lnTo>
                  <a:lnTo>
                    <a:pt x="440" y="866"/>
                  </a:lnTo>
                  <a:lnTo>
                    <a:pt x="439" y="866"/>
                  </a:lnTo>
                  <a:lnTo>
                    <a:pt x="439" y="864"/>
                  </a:lnTo>
                  <a:lnTo>
                    <a:pt x="439" y="864"/>
                  </a:lnTo>
                  <a:lnTo>
                    <a:pt x="437" y="861"/>
                  </a:lnTo>
                  <a:lnTo>
                    <a:pt x="437" y="860"/>
                  </a:lnTo>
                  <a:lnTo>
                    <a:pt x="437" y="859"/>
                  </a:lnTo>
                  <a:lnTo>
                    <a:pt x="434" y="857"/>
                  </a:lnTo>
                  <a:lnTo>
                    <a:pt x="434" y="856"/>
                  </a:lnTo>
                  <a:lnTo>
                    <a:pt x="434" y="855"/>
                  </a:lnTo>
                  <a:lnTo>
                    <a:pt x="434" y="854"/>
                  </a:lnTo>
                  <a:lnTo>
                    <a:pt x="434" y="851"/>
                  </a:lnTo>
                  <a:lnTo>
                    <a:pt x="434" y="850"/>
                  </a:lnTo>
                  <a:lnTo>
                    <a:pt x="433" y="849"/>
                  </a:lnTo>
                  <a:lnTo>
                    <a:pt x="433" y="848"/>
                  </a:lnTo>
                  <a:lnTo>
                    <a:pt x="431" y="845"/>
                  </a:lnTo>
                  <a:lnTo>
                    <a:pt x="431" y="844"/>
                  </a:lnTo>
                  <a:lnTo>
                    <a:pt x="430" y="843"/>
                  </a:lnTo>
                  <a:lnTo>
                    <a:pt x="429" y="842"/>
                  </a:lnTo>
                  <a:lnTo>
                    <a:pt x="429" y="842"/>
                  </a:lnTo>
                  <a:lnTo>
                    <a:pt x="427" y="840"/>
                  </a:lnTo>
                  <a:lnTo>
                    <a:pt x="426" y="839"/>
                  </a:lnTo>
                  <a:lnTo>
                    <a:pt x="424" y="835"/>
                  </a:lnTo>
                  <a:lnTo>
                    <a:pt x="421" y="830"/>
                  </a:lnTo>
                  <a:lnTo>
                    <a:pt x="421" y="830"/>
                  </a:lnTo>
                  <a:lnTo>
                    <a:pt x="420" y="829"/>
                  </a:lnTo>
                  <a:lnTo>
                    <a:pt x="420" y="826"/>
                  </a:lnTo>
                  <a:lnTo>
                    <a:pt x="420" y="826"/>
                  </a:lnTo>
                  <a:lnTo>
                    <a:pt x="420" y="824"/>
                  </a:lnTo>
                  <a:lnTo>
                    <a:pt x="420" y="824"/>
                  </a:lnTo>
                  <a:lnTo>
                    <a:pt x="417" y="822"/>
                  </a:lnTo>
                  <a:lnTo>
                    <a:pt x="416" y="821"/>
                  </a:lnTo>
                  <a:lnTo>
                    <a:pt x="416" y="821"/>
                  </a:lnTo>
                  <a:lnTo>
                    <a:pt x="415" y="820"/>
                  </a:lnTo>
                  <a:lnTo>
                    <a:pt x="415" y="818"/>
                  </a:lnTo>
                  <a:lnTo>
                    <a:pt x="414" y="816"/>
                  </a:lnTo>
                  <a:lnTo>
                    <a:pt x="414" y="815"/>
                  </a:lnTo>
                  <a:lnTo>
                    <a:pt x="416" y="807"/>
                  </a:lnTo>
                  <a:lnTo>
                    <a:pt x="416" y="804"/>
                  </a:lnTo>
                  <a:lnTo>
                    <a:pt x="415" y="800"/>
                  </a:lnTo>
                  <a:lnTo>
                    <a:pt x="414" y="798"/>
                  </a:lnTo>
                  <a:lnTo>
                    <a:pt x="414" y="796"/>
                  </a:lnTo>
                  <a:lnTo>
                    <a:pt x="413" y="796"/>
                  </a:lnTo>
                  <a:lnTo>
                    <a:pt x="413" y="794"/>
                  </a:lnTo>
                  <a:lnTo>
                    <a:pt x="411" y="792"/>
                  </a:lnTo>
                  <a:lnTo>
                    <a:pt x="411" y="792"/>
                  </a:lnTo>
                  <a:lnTo>
                    <a:pt x="408" y="793"/>
                  </a:lnTo>
                  <a:lnTo>
                    <a:pt x="405" y="795"/>
                  </a:lnTo>
                  <a:lnTo>
                    <a:pt x="402" y="796"/>
                  </a:lnTo>
                  <a:lnTo>
                    <a:pt x="401" y="797"/>
                  </a:lnTo>
                  <a:lnTo>
                    <a:pt x="400" y="798"/>
                  </a:lnTo>
                  <a:lnTo>
                    <a:pt x="400" y="800"/>
                  </a:lnTo>
                  <a:lnTo>
                    <a:pt x="399" y="802"/>
                  </a:lnTo>
                  <a:lnTo>
                    <a:pt x="399" y="803"/>
                  </a:lnTo>
                  <a:lnTo>
                    <a:pt x="398" y="805"/>
                  </a:lnTo>
                  <a:lnTo>
                    <a:pt x="397" y="805"/>
                  </a:lnTo>
                  <a:lnTo>
                    <a:pt x="395" y="805"/>
                  </a:lnTo>
                  <a:lnTo>
                    <a:pt x="395" y="804"/>
                  </a:lnTo>
                  <a:lnTo>
                    <a:pt x="393" y="803"/>
                  </a:lnTo>
                  <a:lnTo>
                    <a:pt x="393" y="803"/>
                  </a:lnTo>
                  <a:lnTo>
                    <a:pt x="393" y="803"/>
                  </a:lnTo>
                  <a:lnTo>
                    <a:pt x="393" y="805"/>
                  </a:lnTo>
                  <a:lnTo>
                    <a:pt x="393" y="806"/>
                  </a:lnTo>
                  <a:lnTo>
                    <a:pt x="393" y="808"/>
                  </a:lnTo>
                  <a:lnTo>
                    <a:pt x="393" y="809"/>
                  </a:lnTo>
                  <a:lnTo>
                    <a:pt x="393" y="810"/>
                  </a:lnTo>
                  <a:lnTo>
                    <a:pt x="393" y="811"/>
                  </a:lnTo>
                  <a:lnTo>
                    <a:pt x="393" y="812"/>
                  </a:lnTo>
                  <a:lnTo>
                    <a:pt x="393" y="812"/>
                  </a:lnTo>
                  <a:lnTo>
                    <a:pt x="393" y="815"/>
                  </a:lnTo>
                  <a:lnTo>
                    <a:pt x="393" y="820"/>
                  </a:lnTo>
                  <a:lnTo>
                    <a:pt x="393" y="821"/>
                  </a:lnTo>
                  <a:lnTo>
                    <a:pt x="393" y="822"/>
                  </a:lnTo>
                  <a:lnTo>
                    <a:pt x="393" y="823"/>
                  </a:lnTo>
                  <a:lnTo>
                    <a:pt x="393" y="823"/>
                  </a:lnTo>
                  <a:lnTo>
                    <a:pt x="392" y="823"/>
                  </a:lnTo>
                  <a:lnTo>
                    <a:pt x="390" y="824"/>
                  </a:lnTo>
                  <a:lnTo>
                    <a:pt x="381" y="828"/>
                  </a:lnTo>
                  <a:lnTo>
                    <a:pt x="378" y="826"/>
                  </a:lnTo>
                  <a:lnTo>
                    <a:pt x="375" y="825"/>
                  </a:lnTo>
                  <a:lnTo>
                    <a:pt x="374" y="821"/>
                  </a:lnTo>
                  <a:lnTo>
                    <a:pt x="374" y="821"/>
                  </a:lnTo>
                  <a:lnTo>
                    <a:pt x="374" y="819"/>
                  </a:lnTo>
                  <a:lnTo>
                    <a:pt x="374" y="819"/>
                  </a:lnTo>
                  <a:lnTo>
                    <a:pt x="373" y="819"/>
                  </a:lnTo>
                  <a:lnTo>
                    <a:pt x="372" y="819"/>
                  </a:lnTo>
                  <a:lnTo>
                    <a:pt x="372" y="818"/>
                  </a:lnTo>
                  <a:lnTo>
                    <a:pt x="372" y="818"/>
                  </a:lnTo>
                  <a:lnTo>
                    <a:pt x="371" y="817"/>
                  </a:lnTo>
                  <a:lnTo>
                    <a:pt x="367" y="815"/>
                  </a:lnTo>
                  <a:lnTo>
                    <a:pt x="367" y="814"/>
                  </a:lnTo>
                  <a:lnTo>
                    <a:pt x="367" y="813"/>
                  </a:lnTo>
                  <a:lnTo>
                    <a:pt x="368" y="811"/>
                  </a:lnTo>
                  <a:lnTo>
                    <a:pt x="368" y="810"/>
                  </a:lnTo>
                  <a:lnTo>
                    <a:pt x="368" y="810"/>
                  </a:lnTo>
                  <a:lnTo>
                    <a:pt x="368" y="809"/>
                  </a:lnTo>
                  <a:lnTo>
                    <a:pt x="365" y="805"/>
                  </a:lnTo>
                  <a:lnTo>
                    <a:pt x="364" y="802"/>
                  </a:lnTo>
                  <a:lnTo>
                    <a:pt x="363" y="802"/>
                  </a:lnTo>
                  <a:lnTo>
                    <a:pt x="362" y="801"/>
                  </a:lnTo>
                  <a:lnTo>
                    <a:pt x="361" y="800"/>
                  </a:lnTo>
                  <a:lnTo>
                    <a:pt x="361" y="799"/>
                  </a:lnTo>
                  <a:lnTo>
                    <a:pt x="361" y="798"/>
                  </a:lnTo>
                  <a:lnTo>
                    <a:pt x="362" y="796"/>
                  </a:lnTo>
                  <a:lnTo>
                    <a:pt x="362" y="795"/>
                  </a:lnTo>
                  <a:lnTo>
                    <a:pt x="362" y="795"/>
                  </a:lnTo>
                  <a:lnTo>
                    <a:pt x="362" y="794"/>
                  </a:lnTo>
                  <a:lnTo>
                    <a:pt x="362" y="792"/>
                  </a:lnTo>
                  <a:lnTo>
                    <a:pt x="362" y="791"/>
                  </a:lnTo>
                  <a:lnTo>
                    <a:pt x="362" y="791"/>
                  </a:lnTo>
                  <a:lnTo>
                    <a:pt x="363" y="790"/>
                  </a:lnTo>
                  <a:lnTo>
                    <a:pt x="364" y="789"/>
                  </a:lnTo>
                  <a:lnTo>
                    <a:pt x="364" y="789"/>
                  </a:lnTo>
                  <a:lnTo>
                    <a:pt x="365" y="789"/>
                  </a:lnTo>
                  <a:lnTo>
                    <a:pt x="366" y="789"/>
                  </a:lnTo>
                  <a:lnTo>
                    <a:pt x="366" y="788"/>
                  </a:lnTo>
                  <a:lnTo>
                    <a:pt x="365" y="788"/>
                  </a:lnTo>
                  <a:lnTo>
                    <a:pt x="365" y="788"/>
                  </a:lnTo>
                  <a:lnTo>
                    <a:pt x="365" y="786"/>
                  </a:lnTo>
                  <a:lnTo>
                    <a:pt x="364" y="786"/>
                  </a:lnTo>
                  <a:lnTo>
                    <a:pt x="362" y="784"/>
                  </a:lnTo>
                  <a:lnTo>
                    <a:pt x="361" y="784"/>
                  </a:lnTo>
                  <a:lnTo>
                    <a:pt x="359" y="783"/>
                  </a:lnTo>
                  <a:lnTo>
                    <a:pt x="358" y="782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3" y="781"/>
                  </a:lnTo>
                  <a:lnTo>
                    <a:pt x="352" y="781"/>
                  </a:lnTo>
                  <a:lnTo>
                    <a:pt x="351" y="781"/>
                  </a:lnTo>
                  <a:lnTo>
                    <a:pt x="350" y="782"/>
                  </a:lnTo>
                  <a:lnTo>
                    <a:pt x="348" y="783"/>
                  </a:lnTo>
                  <a:lnTo>
                    <a:pt x="348" y="783"/>
                  </a:lnTo>
                  <a:lnTo>
                    <a:pt x="347" y="783"/>
                  </a:lnTo>
                  <a:lnTo>
                    <a:pt x="346" y="783"/>
                  </a:lnTo>
                  <a:lnTo>
                    <a:pt x="346" y="782"/>
                  </a:lnTo>
                  <a:lnTo>
                    <a:pt x="346" y="782"/>
                  </a:lnTo>
                  <a:lnTo>
                    <a:pt x="345" y="782"/>
                  </a:lnTo>
                  <a:lnTo>
                    <a:pt x="345" y="781"/>
                  </a:lnTo>
                  <a:lnTo>
                    <a:pt x="344" y="780"/>
                  </a:lnTo>
                  <a:lnTo>
                    <a:pt x="344" y="780"/>
                  </a:lnTo>
                  <a:lnTo>
                    <a:pt x="344" y="780"/>
                  </a:lnTo>
                  <a:lnTo>
                    <a:pt x="343" y="779"/>
                  </a:lnTo>
                  <a:lnTo>
                    <a:pt x="342" y="780"/>
                  </a:lnTo>
                  <a:lnTo>
                    <a:pt x="341" y="780"/>
                  </a:lnTo>
                  <a:lnTo>
                    <a:pt x="341" y="780"/>
                  </a:lnTo>
                  <a:lnTo>
                    <a:pt x="340" y="781"/>
                  </a:lnTo>
                  <a:lnTo>
                    <a:pt x="339" y="781"/>
                  </a:lnTo>
                  <a:lnTo>
                    <a:pt x="339" y="783"/>
                  </a:lnTo>
                  <a:lnTo>
                    <a:pt x="338" y="784"/>
                  </a:lnTo>
                  <a:lnTo>
                    <a:pt x="337" y="785"/>
                  </a:lnTo>
                  <a:lnTo>
                    <a:pt x="336" y="785"/>
                  </a:lnTo>
                  <a:lnTo>
                    <a:pt x="336" y="784"/>
                  </a:lnTo>
                  <a:lnTo>
                    <a:pt x="336" y="784"/>
                  </a:lnTo>
                  <a:lnTo>
                    <a:pt x="335" y="782"/>
                  </a:lnTo>
                  <a:lnTo>
                    <a:pt x="335" y="781"/>
                  </a:lnTo>
                  <a:lnTo>
                    <a:pt x="335" y="781"/>
                  </a:lnTo>
                  <a:lnTo>
                    <a:pt x="335" y="777"/>
                  </a:lnTo>
                  <a:lnTo>
                    <a:pt x="335" y="775"/>
                  </a:lnTo>
                  <a:lnTo>
                    <a:pt x="335" y="774"/>
                  </a:lnTo>
                  <a:lnTo>
                    <a:pt x="335" y="774"/>
                  </a:lnTo>
                  <a:lnTo>
                    <a:pt x="333" y="770"/>
                  </a:lnTo>
                  <a:lnTo>
                    <a:pt x="332" y="768"/>
                  </a:lnTo>
                  <a:lnTo>
                    <a:pt x="332" y="767"/>
                  </a:lnTo>
                  <a:lnTo>
                    <a:pt x="331" y="767"/>
                  </a:lnTo>
                  <a:lnTo>
                    <a:pt x="331" y="766"/>
                  </a:lnTo>
                  <a:lnTo>
                    <a:pt x="332" y="765"/>
                  </a:lnTo>
                  <a:lnTo>
                    <a:pt x="332" y="763"/>
                  </a:lnTo>
                  <a:lnTo>
                    <a:pt x="333" y="763"/>
                  </a:lnTo>
                  <a:lnTo>
                    <a:pt x="333" y="762"/>
                  </a:lnTo>
                  <a:lnTo>
                    <a:pt x="334" y="761"/>
                  </a:lnTo>
                  <a:lnTo>
                    <a:pt x="334" y="761"/>
                  </a:lnTo>
                  <a:lnTo>
                    <a:pt x="337" y="761"/>
                  </a:lnTo>
                  <a:lnTo>
                    <a:pt x="337" y="761"/>
                  </a:lnTo>
                  <a:lnTo>
                    <a:pt x="337" y="760"/>
                  </a:lnTo>
                  <a:lnTo>
                    <a:pt x="337" y="758"/>
                  </a:lnTo>
                  <a:lnTo>
                    <a:pt x="337" y="757"/>
                  </a:lnTo>
                  <a:lnTo>
                    <a:pt x="337" y="755"/>
                  </a:lnTo>
                  <a:lnTo>
                    <a:pt x="337" y="754"/>
                  </a:lnTo>
                  <a:lnTo>
                    <a:pt x="336" y="753"/>
                  </a:lnTo>
                  <a:lnTo>
                    <a:pt x="335" y="751"/>
                  </a:lnTo>
                  <a:lnTo>
                    <a:pt x="332" y="747"/>
                  </a:lnTo>
                  <a:lnTo>
                    <a:pt x="332" y="746"/>
                  </a:lnTo>
                  <a:lnTo>
                    <a:pt x="331" y="742"/>
                  </a:lnTo>
                  <a:lnTo>
                    <a:pt x="330" y="741"/>
                  </a:lnTo>
                  <a:lnTo>
                    <a:pt x="330" y="741"/>
                  </a:lnTo>
                  <a:lnTo>
                    <a:pt x="330" y="740"/>
                  </a:lnTo>
                  <a:lnTo>
                    <a:pt x="328" y="740"/>
                  </a:lnTo>
                  <a:lnTo>
                    <a:pt x="327" y="740"/>
                  </a:lnTo>
                  <a:lnTo>
                    <a:pt x="325" y="740"/>
                  </a:lnTo>
                  <a:lnTo>
                    <a:pt x="324" y="740"/>
                  </a:lnTo>
                  <a:lnTo>
                    <a:pt x="323" y="740"/>
                  </a:lnTo>
                  <a:lnTo>
                    <a:pt x="323" y="740"/>
                  </a:lnTo>
                  <a:lnTo>
                    <a:pt x="322" y="740"/>
                  </a:lnTo>
                  <a:lnTo>
                    <a:pt x="322" y="740"/>
                  </a:lnTo>
                  <a:lnTo>
                    <a:pt x="321" y="740"/>
                  </a:lnTo>
                  <a:lnTo>
                    <a:pt x="320" y="739"/>
                  </a:lnTo>
                  <a:lnTo>
                    <a:pt x="319" y="739"/>
                  </a:lnTo>
                  <a:lnTo>
                    <a:pt x="319" y="738"/>
                  </a:lnTo>
                  <a:lnTo>
                    <a:pt x="316" y="737"/>
                  </a:lnTo>
                  <a:lnTo>
                    <a:pt x="315" y="736"/>
                  </a:lnTo>
                  <a:lnTo>
                    <a:pt x="314" y="735"/>
                  </a:lnTo>
                  <a:lnTo>
                    <a:pt x="312" y="733"/>
                  </a:lnTo>
                  <a:lnTo>
                    <a:pt x="311" y="733"/>
                  </a:lnTo>
                  <a:lnTo>
                    <a:pt x="308" y="732"/>
                  </a:lnTo>
                  <a:lnTo>
                    <a:pt x="308" y="732"/>
                  </a:lnTo>
                  <a:lnTo>
                    <a:pt x="303" y="733"/>
                  </a:lnTo>
                  <a:lnTo>
                    <a:pt x="302" y="733"/>
                  </a:lnTo>
                  <a:lnTo>
                    <a:pt x="301" y="733"/>
                  </a:lnTo>
                  <a:lnTo>
                    <a:pt x="300" y="733"/>
                  </a:lnTo>
                  <a:lnTo>
                    <a:pt x="299" y="733"/>
                  </a:lnTo>
                  <a:lnTo>
                    <a:pt x="298" y="734"/>
                  </a:lnTo>
                  <a:lnTo>
                    <a:pt x="297" y="734"/>
                  </a:lnTo>
                  <a:lnTo>
                    <a:pt x="295" y="736"/>
                  </a:lnTo>
                  <a:lnTo>
                    <a:pt x="295" y="737"/>
                  </a:lnTo>
                  <a:lnTo>
                    <a:pt x="295" y="737"/>
                  </a:lnTo>
                  <a:lnTo>
                    <a:pt x="294" y="737"/>
                  </a:lnTo>
                  <a:lnTo>
                    <a:pt x="293" y="737"/>
                  </a:lnTo>
                  <a:lnTo>
                    <a:pt x="292" y="737"/>
                  </a:lnTo>
                  <a:lnTo>
                    <a:pt x="292" y="738"/>
                  </a:lnTo>
                  <a:lnTo>
                    <a:pt x="292" y="738"/>
                  </a:lnTo>
                  <a:lnTo>
                    <a:pt x="290" y="739"/>
                  </a:lnTo>
                  <a:lnTo>
                    <a:pt x="289" y="740"/>
                  </a:lnTo>
                  <a:lnTo>
                    <a:pt x="288" y="740"/>
                  </a:lnTo>
                  <a:lnTo>
                    <a:pt x="288" y="740"/>
                  </a:lnTo>
                  <a:lnTo>
                    <a:pt x="287" y="740"/>
                  </a:lnTo>
                  <a:lnTo>
                    <a:pt x="286" y="740"/>
                  </a:lnTo>
                  <a:lnTo>
                    <a:pt x="285" y="740"/>
                  </a:lnTo>
                  <a:lnTo>
                    <a:pt x="284" y="740"/>
                  </a:lnTo>
                  <a:lnTo>
                    <a:pt x="274" y="736"/>
                  </a:lnTo>
                  <a:lnTo>
                    <a:pt x="272" y="735"/>
                  </a:lnTo>
                  <a:lnTo>
                    <a:pt x="271" y="735"/>
                  </a:lnTo>
                  <a:lnTo>
                    <a:pt x="267" y="733"/>
                  </a:lnTo>
                  <a:lnTo>
                    <a:pt x="265" y="732"/>
                  </a:lnTo>
                  <a:lnTo>
                    <a:pt x="264" y="730"/>
                  </a:lnTo>
                  <a:lnTo>
                    <a:pt x="264" y="730"/>
                  </a:lnTo>
                  <a:lnTo>
                    <a:pt x="261" y="727"/>
                  </a:lnTo>
                  <a:lnTo>
                    <a:pt x="260" y="726"/>
                  </a:lnTo>
                  <a:lnTo>
                    <a:pt x="260" y="726"/>
                  </a:lnTo>
                  <a:lnTo>
                    <a:pt x="260" y="725"/>
                  </a:lnTo>
                  <a:lnTo>
                    <a:pt x="259" y="724"/>
                  </a:lnTo>
                  <a:lnTo>
                    <a:pt x="259" y="723"/>
                  </a:lnTo>
                  <a:lnTo>
                    <a:pt x="259" y="722"/>
                  </a:lnTo>
                  <a:lnTo>
                    <a:pt x="259" y="721"/>
                  </a:lnTo>
                  <a:lnTo>
                    <a:pt x="260" y="720"/>
                  </a:lnTo>
                  <a:lnTo>
                    <a:pt x="260" y="719"/>
                  </a:lnTo>
                  <a:lnTo>
                    <a:pt x="260" y="717"/>
                  </a:lnTo>
                  <a:lnTo>
                    <a:pt x="259" y="716"/>
                  </a:lnTo>
                  <a:lnTo>
                    <a:pt x="259" y="715"/>
                  </a:lnTo>
                  <a:lnTo>
                    <a:pt x="259" y="714"/>
                  </a:lnTo>
                  <a:lnTo>
                    <a:pt x="259" y="713"/>
                  </a:lnTo>
                  <a:lnTo>
                    <a:pt x="259" y="712"/>
                  </a:lnTo>
                  <a:lnTo>
                    <a:pt x="259" y="711"/>
                  </a:lnTo>
                  <a:lnTo>
                    <a:pt x="259" y="711"/>
                  </a:lnTo>
                  <a:lnTo>
                    <a:pt x="258" y="711"/>
                  </a:lnTo>
                  <a:lnTo>
                    <a:pt x="257" y="711"/>
                  </a:lnTo>
                  <a:lnTo>
                    <a:pt x="256" y="711"/>
                  </a:lnTo>
                  <a:lnTo>
                    <a:pt x="254" y="711"/>
                  </a:lnTo>
                  <a:lnTo>
                    <a:pt x="253" y="711"/>
                  </a:lnTo>
                  <a:lnTo>
                    <a:pt x="250" y="713"/>
                  </a:lnTo>
                  <a:lnTo>
                    <a:pt x="248" y="714"/>
                  </a:lnTo>
                  <a:lnTo>
                    <a:pt x="247" y="713"/>
                  </a:lnTo>
                  <a:lnTo>
                    <a:pt x="246" y="712"/>
                  </a:lnTo>
                  <a:lnTo>
                    <a:pt x="245" y="712"/>
                  </a:lnTo>
                  <a:lnTo>
                    <a:pt x="243" y="713"/>
                  </a:lnTo>
                  <a:lnTo>
                    <a:pt x="243" y="714"/>
                  </a:lnTo>
                  <a:lnTo>
                    <a:pt x="242" y="718"/>
                  </a:lnTo>
                  <a:lnTo>
                    <a:pt x="241" y="719"/>
                  </a:lnTo>
                  <a:lnTo>
                    <a:pt x="240" y="719"/>
                  </a:lnTo>
                  <a:lnTo>
                    <a:pt x="239" y="719"/>
                  </a:lnTo>
                  <a:lnTo>
                    <a:pt x="237" y="718"/>
                  </a:lnTo>
                  <a:lnTo>
                    <a:pt x="236" y="718"/>
                  </a:lnTo>
                  <a:lnTo>
                    <a:pt x="236" y="719"/>
                  </a:lnTo>
                  <a:lnTo>
                    <a:pt x="236" y="719"/>
                  </a:lnTo>
                  <a:lnTo>
                    <a:pt x="236" y="719"/>
                  </a:lnTo>
                  <a:lnTo>
                    <a:pt x="235" y="719"/>
                  </a:lnTo>
                  <a:lnTo>
                    <a:pt x="234" y="719"/>
                  </a:lnTo>
                  <a:lnTo>
                    <a:pt x="234" y="719"/>
                  </a:lnTo>
                  <a:lnTo>
                    <a:pt x="232" y="719"/>
                  </a:lnTo>
                  <a:lnTo>
                    <a:pt x="232" y="719"/>
                  </a:lnTo>
                  <a:lnTo>
                    <a:pt x="225" y="719"/>
                  </a:lnTo>
                  <a:lnTo>
                    <a:pt x="224" y="720"/>
                  </a:lnTo>
                  <a:lnTo>
                    <a:pt x="224" y="720"/>
                  </a:lnTo>
                  <a:lnTo>
                    <a:pt x="224" y="720"/>
                  </a:lnTo>
                  <a:lnTo>
                    <a:pt x="224" y="719"/>
                  </a:lnTo>
                  <a:lnTo>
                    <a:pt x="224" y="718"/>
                  </a:lnTo>
                  <a:lnTo>
                    <a:pt x="223" y="718"/>
                  </a:lnTo>
                  <a:lnTo>
                    <a:pt x="222" y="717"/>
                  </a:lnTo>
                  <a:lnTo>
                    <a:pt x="221" y="716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21" y="712"/>
                  </a:lnTo>
                  <a:lnTo>
                    <a:pt x="221" y="712"/>
                  </a:lnTo>
                  <a:lnTo>
                    <a:pt x="221" y="712"/>
                  </a:lnTo>
                  <a:lnTo>
                    <a:pt x="220" y="712"/>
                  </a:lnTo>
                  <a:lnTo>
                    <a:pt x="218" y="712"/>
                  </a:lnTo>
                  <a:lnTo>
                    <a:pt x="216" y="712"/>
                  </a:lnTo>
                  <a:lnTo>
                    <a:pt x="215" y="711"/>
                  </a:lnTo>
                  <a:lnTo>
                    <a:pt x="215" y="710"/>
                  </a:lnTo>
                  <a:lnTo>
                    <a:pt x="215" y="709"/>
                  </a:lnTo>
                  <a:lnTo>
                    <a:pt x="214" y="709"/>
                  </a:lnTo>
                  <a:lnTo>
                    <a:pt x="213" y="709"/>
                  </a:lnTo>
                  <a:lnTo>
                    <a:pt x="213" y="709"/>
                  </a:lnTo>
                  <a:lnTo>
                    <a:pt x="212" y="710"/>
                  </a:lnTo>
                  <a:lnTo>
                    <a:pt x="212" y="712"/>
                  </a:lnTo>
                  <a:lnTo>
                    <a:pt x="211" y="712"/>
                  </a:lnTo>
                  <a:lnTo>
                    <a:pt x="211" y="712"/>
                  </a:lnTo>
                  <a:lnTo>
                    <a:pt x="211" y="713"/>
                  </a:lnTo>
                  <a:lnTo>
                    <a:pt x="211" y="714"/>
                  </a:lnTo>
                  <a:lnTo>
                    <a:pt x="212" y="714"/>
                  </a:lnTo>
                  <a:lnTo>
                    <a:pt x="211" y="715"/>
                  </a:lnTo>
                  <a:lnTo>
                    <a:pt x="211" y="716"/>
                  </a:lnTo>
                  <a:lnTo>
                    <a:pt x="211" y="716"/>
                  </a:lnTo>
                  <a:lnTo>
                    <a:pt x="210" y="716"/>
                  </a:lnTo>
                  <a:lnTo>
                    <a:pt x="209" y="716"/>
                  </a:lnTo>
                  <a:lnTo>
                    <a:pt x="207" y="715"/>
                  </a:lnTo>
                  <a:lnTo>
                    <a:pt x="206" y="715"/>
                  </a:lnTo>
                  <a:lnTo>
                    <a:pt x="206" y="715"/>
                  </a:lnTo>
                  <a:lnTo>
                    <a:pt x="206" y="714"/>
                  </a:lnTo>
                  <a:lnTo>
                    <a:pt x="205" y="714"/>
                  </a:lnTo>
                  <a:lnTo>
                    <a:pt x="204" y="714"/>
                  </a:lnTo>
                  <a:lnTo>
                    <a:pt x="204" y="715"/>
                  </a:lnTo>
                  <a:lnTo>
                    <a:pt x="203" y="715"/>
                  </a:lnTo>
                  <a:lnTo>
                    <a:pt x="200" y="715"/>
                  </a:lnTo>
                  <a:lnTo>
                    <a:pt x="197" y="716"/>
                  </a:lnTo>
                  <a:lnTo>
                    <a:pt x="197" y="716"/>
                  </a:lnTo>
                  <a:lnTo>
                    <a:pt x="196" y="715"/>
                  </a:lnTo>
                  <a:lnTo>
                    <a:pt x="195" y="716"/>
                  </a:lnTo>
                  <a:lnTo>
                    <a:pt x="195" y="716"/>
                  </a:lnTo>
                  <a:lnTo>
                    <a:pt x="195" y="717"/>
                  </a:lnTo>
                  <a:lnTo>
                    <a:pt x="194" y="718"/>
                  </a:lnTo>
                  <a:lnTo>
                    <a:pt x="194" y="719"/>
                  </a:lnTo>
                  <a:lnTo>
                    <a:pt x="193" y="719"/>
                  </a:lnTo>
                  <a:lnTo>
                    <a:pt x="191" y="718"/>
                  </a:lnTo>
                  <a:lnTo>
                    <a:pt x="191" y="718"/>
                  </a:lnTo>
                  <a:lnTo>
                    <a:pt x="189" y="715"/>
                  </a:lnTo>
                  <a:lnTo>
                    <a:pt x="188" y="714"/>
                  </a:lnTo>
                  <a:lnTo>
                    <a:pt x="186" y="714"/>
                  </a:lnTo>
                  <a:lnTo>
                    <a:pt x="185" y="715"/>
                  </a:lnTo>
                  <a:lnTo>
                    <a:pt x="184" y="715"/>
                  </a:lnTo>
                  <a:lnTo>
                    <a:pt x="184" y="715"/>
                  </a:lnTo>
                  <a:lnTo>
                    <a:pt x="183" y="714"/>
                  </a:lnTo>
                  <a:lnTo>
                    <a:pt x="182" y="713"/>
                  </a:lnTo>
                  <a:lnTo>
                    <a:pt x="182" y="712"/>
                  </a:lnTo>
                  <a:lnTo>
                    <a:pt x="182" y="712"/>
                  </a:lnTo>
                  <a:lnTo>
                    <a:pt x="182" y="712"/>
                  </a:lnTo>
                  <a:lnTo>
                    <a:pt x="182" y="711"/>
                  </a:lnTo>
                  <a:lnTo>
                    <a:pt x="182" y="711"/>
                  </a:lnTo>
                  <a:lnTo>
                    <a:pt x="182" y="710"/>
                  </a:lnTo>
                  <a:lnTo>
                    <a:pt x="183" y="709"/>
                  </a:lnTo>
                  <a:lnTo>
                    <a:pt x="182" y="708"/>
                  </a:lnTo>
                  <a:lnTo>
                    <a:pt x="181" y="707"/>
                  </a:lnTo>
                  <a:lnTo>
                    <a:pt x="178" y="707"/>
                  </a:lnTo>
                  <a:lnTo>
                    <a:pt x="177" y="707"/>
                  </a:lnTo>
                  <a:lnTo>
                    <a:pt x="177" y="706"/>
                  </a:lnTo>
                  <a:lnTo>
                    <a:pt x="177" y="705"/>
                  </a:lnTo>
                  <a:lnTo>
                    <a:pt x="177" y="705"/>
                  </a:lnTo>
                  <a:lnTo>
                    <a:pt x="177" y="704"/>
                  </a:lnTo>
                  <a:lnTo>
                    <a:pt x="175" y="703"/>
                  </a:lnTo>
                  <a:lnTo>
                    <a:pt x="175" y="702"/>
                  </a:lnTo>
                  <a:lnTo>
                    <a:pt x="175" y="700"/>
                  </a:lnTo>
                  <a:lnTo>
                    <a:pt x="174" y="700"/>
                  </a:lnTo>
                  <a:lnTo>
                    <a:pt x="173" y="701"/>
                  </a:lnTo>
                  <a:lnTo>
                    <a:pt x="171" y="701"/>
                  </a:lnTo>
                  <a:lnTo>
                    <a:pt x="170" y="701"/>
                  </a:lnTo>
                  <a:lnTo>
                    <a:pt x="170" y="700"/>
                  </a:lnTo>
                  <a:lnTo>
                    <a:pt x="170" y="699"/>
                  </a:lnTo>
                  <a:lnTo>
                    <a:pt x="171" y="698"/>
                  </a:lnTo>
                  <a:lnTo>
                    <a:pt x="170" y="698"/>
                  </a:lnTo>
                  <a:lnTo>
                    <a:pt x="170" y="698"/>
                  </a:lnTo>
                  <a:lnTo>
                    <a:pt x="169" y="698"/>
                  </a:lnTo>
                  <a:lnTo>
                    <a:pt x="169" y="696"/>
                  </a:lnTo>
                  <a:lnTo>
                    <a:pt x="168" y="695"/>
                  </a:lnTo>
                  <a:lnTo>
                    <a:pt x="168" y="694"/>
                  </a:lnTo>
                  <a:lnTo>
                    <a:pt x="167" y="693"/>
                  </a:lnTo>
                  <a:lnTo>
                    <a:pt x="164" y="692"/>
                  </a:lnTo>
                  <a:lnTo>
                    <a:pt x="165" y="692"/>
                  </a:lnTo>
                  <a:lnTo>
                    <a:pt x="166" y="692"/>
                  </a:lnTo>
                  <a:lnTo>
                    <a:pt x="166" y="691"/>
                  </a:lnTo>
                  <a:lnTo>
                    <a:pt x="165" y="691"/>
                  </a:lnTo>
                  <a:lnTo>
                    <a:pt x="163" y="690"/>
                  </a:lnTo>
                  <a:lnTo>
                    <a:pt x="163" y="690"/>
                  </a:lnTo>
                  <a:lnTo>
                    <a:pt x="163" y="688"/>
                  </a:lnTo>
                  <a:lnTo>
                    <a:pt x="163" y="688"/>
                  </a:lnTo>
                  <a:lnTo>
                    <a:pt x="164" y="688"/>
                  </a:lnTo>
                  <a:lnTo>
                    <a:pt x="164" y="687"/>
                  </a:lnTo>
                  <a:lnTo>
                    <a:pt x="165" y="686"/>
                  </a:lnTo>
                  <a:lnTo>
                    <a:pt x="164" y="685"/>
                  </a:lnTo>
                  <a:lnTo>
                    <a:pt x="164" y="685"/>
                  </a:lnTo>
                  <a:lnTo>
                    <a:pt x="164" y="685"/>
                  </a:lnTo>
                  <a:lnTo>
                    <a:pt x="164" y="684"/>
                  </a:lnTo>
                  <a:lnTo>
                    <a:pt x="165" y="682"/>
                  </a:lnTo>
                  <a:lnTo>
                    <a:pt x="165" y="681"/>
                  </a:lnTo>
                  <a:lnTo>
                    <a:pt x="164" y="679"/>
                  </a:lnTo>
                  <a:lnTo>
                    <a:pt x="162" y="678"/>
                  </a:lnTo>
                  <a:lnTo>
                    <a:pt x="161" y="676"/>
                  </a:lnTo>
                  <a:lnTo>
                    <a:pt x="160" y="676"/>
                  </a:lnTo>
                  <a:lnTo>
                    <a:pt x="160" y="674"/>
                  </a:lnTo>
                  <a:lnTo>
                    <a:pt x="160" y="673"/>
                  </a:lnTo>
                  <a:lnTo>
                    <a:pt x="161" y="672"/>
                  </a:lnTo>
                  <a:lnTo>
                    <a:pt x="161" y="672"/>
                  </a:lnTo>
                  <a:lnTo>
                    <a:pt x="162" y="671"/>
                  </a:lnTo>
                  <a:lnTo>
                    <a:pt x="163" y="671"/>
                  </a:lnTo>
                  <a:lnTo>
                    <a:pt x="161" y="671"/>
                  </a:lnTo>
                  <a:lnTo>
                    <a:pt x="162" y="669"/>
                  </a:lnTo>
                  <a:lnTo>
                    <a:pt x="163" y="669"/>
                  </a:lnTo>
                  <a:lnTo>
                    <a:pt x="163" y="669"/>
                  </a:lnTo>
                  <a:lnTo>
                    <a:pt x="163" y="669"/>
                  </a:lnTo>
                  <a:lnTo>
                    <a:pt x="164" y="669"/>
                  </a:lnTo>
                  <a:lnTo>
                    <a:pt x="164" y="668"/>
                  </a:lnTo>
                  <a:lnTo>
                    <a:pt x="163" y="667"/>
                  </a:lnTo>
                  <a:lnTo>
                    <a:pt x="163" y="667"/>
                  </a:lnTo>
                  <a:lnTo>
                    <a:pt x="163" y="666"/>
                  </a:lnTo>
                  <a:lnTo>
                    <a:pt x="162" y="664"/>
                  </a:lnTo>
                  <a:lnTo>
                    <a:pt x="162" y="663"/>
                  </a:lnTo>
                  <a:lnTo>
                    <a:pt x="162" y="662"/>
                  </a:lnTo>
                  <a:lnTo>
                    <a:pt x="162" y="661"/>
                  </a:lnTo>
                  <a:lnTo>
                    <a:pt x="162" y="660"/>
                  </a:lnTo>
                  <a:lnTo>
                    <a:pt x="161" y="659"/>
                  </a:lnTo>
                  <a:lnTo>
                    <a:pt x="161" y="658"/>
                  </a:lnTo>
                  <a:lnTo>
                    <a:pt x="161" y="658"/>
                  </a:lnTo>
                  <a:lnTo>
                    <a:pt x="161" y="657"/>
                  </a:lnTo>
                  <a:lnTo>
                    <a:pt x="161" y="657"/>
                  </a:lnTo>
                  <a:lnTo>
                    <a:pt x="161" y="657"/>
                  </a:lnTo>
                  <a:lnTo>
                    <a:pt x="160" y="657"/>
                  </a:lnTo>
                  <a:lnTo>
                    <a:pt x="160" y="656"/>
                  </a:lnTo>
                  <a:lnTo>
                    <a:pt x="159" y="655"/>
                  </a:lnTo>
                  <a:lnTo>
                    <a:pt x="159" y="653"/>
                  </a:lnTo>
                  <a:lnTo>
                    <a:pt x="160" y="652"/>
                  </a:lnTo>
                  <a:lnTo>
                    <a:pt x="159" y="650"/>
                  </a:lnTo>
                  <a:lnTo>
                    <a:pt x="159" y="650"/>
                  </a:lnTo>
                  <a:lnTo>
                    <a:pt x="159" y="649"/>
                  </a:lnTo>
                  <a:lnTo>
                    <a:pt x="159" y="648"/>
                  </a:lnTo>
                  <a:lnTo>
                    <a:pt x="159" y="646"/>
                  </a:lnTo>
                  <a:lnTo>
                    <a:pt x="159" y="646"/>
                  </a:lnTo>
                  <a:lnTo>
                    <a:pt x="158" y="646"/>
                  </a:lnTo>
                  <a:lnTo>
                    <a:pt x="157" y="647"/>
                  </a:lnTo>
                  <a:lnTo>
                    <a:pt x="157" y="648"/>
                  </a:lnTo>
                  <a:lnTo>
                    <a:pt x="156" y="649"/>
                  </a:lnTo>
                  <a:lnTo>
                    <a:pt x="156" y="648"/>
                  </a:lnTo>
                  <a:lnTo>
                    <a:pt x="156" y="648"/>
                  </a:lnTo>
                  <a:lnTo>
                    <a:pt x="156" y="647"/>
                  </a:lnTo>
                  <a:lnTo>
                    <a:pt x="155" y="647"/>
                  </a:lnTo>
                  <a:lnTo>
                    <a:pt x="154" y="646"/>
                  </a:lnTo>
                  <a:lnTo>
                    <a:pt x="149" y="649"/>
                  </a:lnTo>
                  <a:lnTo>
                    <a:pt x="149" y="650"/>
                  </a:lnTo>
                  <a:lnTo>
                    <a:pt x="125" y="651"/>
                  </a:lnTo>
                  <a:lnTo>
                    <a:pt x="123" y="650"/>
                  </a:lnTo>
                  <a:lnTo>
                    <a:pt x="119" y="649"/>
                  </a:lnTo>
                  <a:lnTo>
                    <a:pt x="119" y="649"/>
                  </a:lnTo>
                  <a:lnTo>
                    <a:pt x="118" y="649"/>
                  </a:lnTo>
                  <a:lnTo>
                    <a:pt x="117" y="649"/>
                  </a:lnTo>
                  <a:lnTo>
                    <a:pt x="117" y="649"/>
                  </a:lnTo>
                  <a:lnTo>
                    <a:pt x="116" y="650"/>
                  </a:lnTo>
                  <a:lnTo>
                    <a:pt x="115" y="650"/>
                  </a:lnTo>
                  <a:lnTo>
                    <a:pt x="114" y="651"/>
                  </a:lnTo>
                  <a:lnTo>
                    <a:pt x="114" y="651"/>
                  </a:lnTo>
                  <a:lnTo>
                    <a:pt x="114" y="652"/>
                  </a:lnTo>
                  <a:lnTo>
                    <a:pt x="107" y="642"/>
                  </a:lnTo>
                  <a:lnTo>
                    <a:pt x="104" y="637"/>
                  </a:lnTo>
                  <a:lnTo>
                    <a:pt x="104" y="636"/>
                  </a:lnTo>
                  <a:lnTo>
                    <a:pt x="104" y="635"/>
                  </a:lnTo>
                  <a:lnTo>
                    <a:pt x="104" y="634"/>
                  </a:lnTo>
                  <a:lnTo>
                    <a:pt x="105" y="631"/>
                  </a:lnTo>
                  <a:lnTo>
                    <a:pt x="105" y="629"/>
                  </a:lnTo>
                  <a:lnTo>
                    <a:pt x="105" y="628"/>
                  </a:lnTo>
                  <a:lnTo>
                    <a:pt x="105" y="623"/>
                  </a:lnTo>
                  <a:lnTo>
                    <a:pt x="105" y="622"/>
                  </a:lnTo>
                  <a:lnTo>
                    <a:pt x="105" y="622"/>
                  </a:lnTo>
                  <a:lnTo>
                    <a:pt x="105" y="620"/>
                  </a:lnTo>
                  <a:lnTo>
                    <a:pt x="106" y="620"/>
                  </a:lnTo>
                  <a:lnTo>
                    <a:pt x="107" y="619"/>
                  </a:lnTo>
                  <a:lnTo>
                    <a:pt x="107" y="619"/>
                  </a:lnTo>
                  <a:lnTo>
                    <a:pt x="108" y="619"/>
                  </a:lnTo>
                  <a:lnTo>
                    <a:pt x="110" y="619"/>
                  </a:lnTo>
                  <a:lnTo>
                    <a:pt x="117" y="622"/>
                  </a:lnTo>
                  <a:lnTo>
                    <a:pt x="121" y="622"/>
                  </a:lnTo>
                  <a:lnTo>
                    <a:pt x="126" y="622"/>
                  </a:lnTo>
                  <a:lnTo>
                    <a:pt x="126" y="622"/>
                  </a:lnTo>
                  <a:lnTo>
                    <a:pt x="127" y="622"/>
                  </a:lnTo>
                  <a:lnTo>
                    <a:pt x="128" y="621"/>
                  </a:lnTo>
                  <a:lnTo>
                    <a:pt x="135" y="613"/>
                  </a:lnTo>
                  <a:lnTo>
                    <a:pt x="140" y="606"/>
                  </a:lnTo>
                  <a:lnTo>
                    <a:pt x="140" y="605"/>
                  </a:lnTo>
                  <a:lnTo>
                    <a:pt x="140" y="604"/>
                  </a:lnTo>
                  <a:lnTo>
                    <a:pt x="140" y="604"/>
                  </a:lnTo>
                  <a:lnTo>
                    <a:pt x="139" y="604"/>
                  </a:lnTo>
                  <a:lnTo>
                    <a:pt x="138" y="603"/>
                  </a:lnTo>
                  <a:lnTo>
                    <a:pt x="139" y="602"/>
                  </a:lnTo>
                  <a:lnTo>
                    <a:pt x="139" y="602"/>
                  </a:lnTo>
                  <a:lnTo>
                    <a:pt x="139" y="602"/>
                  </a:lnTo>
                  <a:lnTo>
                    <a:pt x="140" y="602"/>
                  </a:lnTo>
                  <a:lnTo>
                    <a:pt x="140" y="601"/>
                  </a:lnTo>
                  <a:lnTo>
                    <a:pt x="138" y="599"/>
                  </a:lnTo>
                  <a:lnTo>
                    <a:pt x="138" y="598"/>
                  </a:lnTo>
                  <a:lnTo>
                    <a:pt x="138" y="598"/>
                  </a:lnTo>
                  <a:lnTo>
                    <a:pt x="137" y="598"/>
                  </a:lnTo>
                  <a:lnTo>
                    <a:pt x="136" y="599"/>
                  </a:lnTo>
                  <a:lnTo>
                    <a:pt x="136" y="601"/>
                  </a:lnTo>
                  <a:lnTo>
                    <a:pt x="136" y="602"/>
                  </a:lnTo>
                  <a:lnTo>
                    <a:pt x="136" y="602"/>
                  </a:lnTo>
                  <a:lnTo>
                    <a:pt x="135" y="603"/>
                  </a:lnTo>
                  <a:lnTo>
                    <a:pt x="135" y="603"/>
                  </a:lnTo>
                  <a:lnTo>
                    <a:pt x="134" y="603"/>
                  </a:lnTo>
                  <a:lnTo>
                    <a:pt x="133" y="602"/>
                  </a:lnTo>
                  <a:lnTo>
                    <a:pt x="132" y="602"/>
                  </a:lnTo>
                  <a:lnTo>
                    <a:pt x="131" y="602"/>
                  </a:lnTo>
                  <a:lnTo>
                    <a:pt x="131" y="599"/>
                  </a:lnTo>
                  <a:lnTo>
                    <a:pt x="131" y="598"/>
                  </a:lnTo>
                  <a:lnTo>
                    <a:pt x="131" y="597"/>
                  </a:lnTo>
                  <a:lnTo>
                    <a:pt x="129" y="596"/>
                  </a:lnTo>
                  <a:lnTo>
                    <a:pt x="127" y="595"/>
                  </a:lnTo>
                  <a:lnTo>
                    <a:pt x="126" y="596"/>
                  </a:lnTo>
                  <a:lnTo>
                    <a:pt x="126" y="597"/>
                  </a:lnTo>
                  <a:lnTo>
                    <a:pt x="125" y="598"/>
                  </a:lnTo>
                  <a:lnTo>
                    <a:pt x="123" y="602"/>
                  </a:lnTo>
                  <a:lnTo>
                    <a:pt x="123" y="602"/>
                  </a:lnTo>
                  <a:lnTo>
                    <a:pt x="122" y="602"/>
                  </a:lnTo>
                  <a:lnTo>
                    <a:pt x="120" y="602"/>
                  </a:lnTo>
                  <a:lnTo>
                    <a:pt x="119" y="603"/>
                  </a:lnTo>
                  <a:lnTo>
                    <a:pt x="118" y="604"/>
                  </a:lnTo>
                  <a:lnTo>
                    <a:pt x="116" y="607"/>
                  </a:lnTo>
                  <a:lnTo>
                    <a:pt x="115" y="608"/>
                  </a:lnTo>
                  <a:lnTo>
                    <a:pt x="115" y="608"/>
                  </a:lnTo>
                  <a:lnTo>
                    <a:pt x="114" y="607"/>
                  </a:lnTo>
                  <a:lnTo>
                    <a:pt x="112" y="606"/>
                  </a:lnTo>
                  <a:lnTo>
                    <a:pt x="108" y="604"/>
                  </a:lnTo>
                  <a:lnTo>
                    <a:pt x="107" y="602"/>
                  </a:lnTo>
                  <a:lnTo>
                    <a:pt x="105" y="601"/>
                  </a:lnTo>
                  <a:lnTo>
                    <a:pt x="93" y="585"/>
                  </a:lnTo>
                  <a:lnTo>
                    <a:pt x="93" y="584"/>
                  </a:lnTo>
                  <a:lnTo>
                    <a:pt x="92" y="583"/>
                  </a:lnTo>
                  <a:lnTo>
                    <a:pt x="91" y="583"/>
                  </a:lnTo>
                  <a:lnTo>
                    <a:pt x="85" y="581"/>
                  </a:lnTo>
                  <a:lnTo>
                    <a:pt x="83" y="580"/>
                  </a:lnTo>
                  <a:lnTo>
                    <a:pt x="80" y="576"/>
                  </a:lnTo>
                  <a:lnTo>
                    <a:pt x="79" y="574"/>
                  </a:lnTo>
                  <a:lnTo>
                    <a:pt x="79" y="574"/>
                  </a:lnTo>
                  <a:lnTo>
                    <a:pt x="76" y="567"/>
                  </a:lnTo>
                  <a:lnTo>
                    <a:pt x="75" y="567"/>
                  </a:lnTo>
                  <a:lnTo>
                    <a:pt x="73" y="564"/>
                  </a:lnTo>
                  <a:lnTo>
                    <a:pt x="71" y="560"/>
                  </a:lnTo>
                  <a:lnTo>
                    <a:pt x="72" y="559"/>
                  </a:lnTo>
                  <a:lnTo>
                    <a:pt x="75" y="553"/>
                  </a:lnTo>
                  <a:lnTo>
                    <a:pt x="76" y="553"/>
                  </a:lnTo>
                  <a:lnTo>
                    <a:pt x="77" y="549"/>
                  </a:lnTo>
                  <a:lnTo>
                    <a:pt x="79" y="545"/>
                  </a:lnTo>
                  <a:lnTo>
                    <a:pt x="79" y="544"/>
                  </a:lnTo>
                  <a:lnTo>
                    <a:pt x="79" y="543"/>
                  </a:lnTo>
                  <a:lnTo>
                    <a:pt x="89" y="538"/>
                  </a:lnTo>
                  <a:lnTo>
                    <a:pt x="93" y="533"/>
                  </a:lnTo>
                  <a:lnTo>
                    <a:pt x="110" y="524"/>
                  </a:lnTo>
                  <a:lnTo>
                    <a:pt x="116" y="519"/>
                  </a:lnTo>
                  <a:lnTo>
                    <a:pt x="117" y="518"/>
                  </a:lnTo>
                  <a:lnTo>
                    <a:pt x="119" y="514"/>
                  </a:lnTo>
                  <a:lnTo>
                    <a:pt x="120" y="510"/>
                  </a:lnTo>
                  <a:lnTo>
                    <a:pt x="120" y="510"/>
                  </a:lnTo>
                  <a:lnTo>
                    <a:pt x="121" y="509"/>
                  </a:lnTo>
                  <a:lnTo>
                    <a:pt x="121" y="508"/>
                  </a:lnTo>
                  <a:lnTo>
                    <a:pt x="124" y="506"/>
                  </a:lnTo>
                  <a:lnTo>
                    <a:pt x="133" y="503"/>
                  </a:lnTo>
                  <a:lnTo>
                    <a:pt x="136" y="500"/>
                  </a:lnTo>
                  <a:lnTo>
                    <a:pt x="138" y="498"/>
                  </a:lnTo>
                  <a:lnTo>
                    <a:pt x="146" y="487"/>
                  </a:lnTo>
                  <a:lnTo>
                    <a:pt x="166" y="464"/>
                  </a:lnTo>
                  <a:lnTo>
                    <a:pt x="175" y="457"/>
                  </a:lnTo>
                  <a:lnTo>
                    <a:pt x="176" y="457"/>
                  </a:lnTo>
                  <a:lnTo>
                    <a:pt x="177" y="457"/>
                  </a:lnTo>
                  <a:lnTo>
                    <a:pt x="177" y="459"/>
                  </a:lnTo>
                  <a:lnTo>
                    <a:pt x="179" y="461"/>
                  </a:lnTo>
                  <a:lnTo>
                    <a:pt x="179" y="462"/>
                  </a:lnTo>
                  <a:lnTo>
                    <a:pt x="179" y="463"/>
                  </a:lnTo>
                  <a:lnTo>
                    <a:pt x="179" y="464"/>
                  </a:lnTo>
                  <a:lnTo>
                    <a:pt x="179" y="464"/>
                  </a:lnTo>
                  <a:lnTo>
                    <a:pt x="180" y="466"/>
                  </a:lnTo>
                  <a:lnTo>
                    <a:pt x="180" y="466"/>
                  </a:lnTo>
                  <a:lnTo>
                    <a:pt x="180" y="470"/>
                  </a:lnTo>
                  <a:lnTo>
                    <a:pt x="180" y="470"/>
                  </a:lnTo>
                  <a:lnTo>
                    <a:pt x="179" y="471"/>
                  </a:lnTo>
                  <a:lnTo>
                    <a:pt x="180" y="472"/>
                  </a:lnTo>
                  <a:lnTo>
                    <a:pt x="180" y="473"/>
                  </a:lnTo>
                  <a:lnTo>
                    <a:pt x="180" y="475"/>
                  </a:lnTo>
                  <a:lnTo>
                    <a:pt x="182" y="477"/>
                  </a:lnTo>
                  <a:lnTo>
                    <a:pt x="183" y="477"/>
                  </a:lnTo>
                  <a:lnTo>
                    <a:pt x="183" y="478"/>
                  </a:lnTo>
                  <a:lnTo>
                    <a:pt x="184" y="479"/>
                  </a:lnTo>
                  <a:lnTo>
                    <a:pt x="184" y="480"/>
                  </a:lnTo>
                  <a:lnTo>
                    <a:pt x="184" y="480"/>
                  </a:lnTo>
                  <a:lnTo>
                    <a:pt x="184" y="482"/>
                  </a:lnTo>
                  <a:lnTo>
                    <a:pt x="184" y="482"/>
                  </a:lnTo>
                  <a:lnTo>
                    <a:pt x="184" y="483"/>
                  </a:lnTo>
                  <a:lnTo>
                    <a:pt x="185" y="484"/>
                  </a:lnTo>
                  <a:lnTo>
                    <a:pt x="185" y="484"/>
                  </a:lnTo>
                  <a:lnTo>
                    <a:pt x="185" y="484"/>
                  </a:lnTo>
                  <a:lnTo>
                    <a:pt x="185" y="486"/>
                  </a:lnTo>
                  <a:lnTo>
                    <a:pt x="185" y="487"/>
                  </a:lnTo>
                  <a:lnTo>
                    <a:pt x="185" y="488"/>
                  </a:lnTo>
                  <a:lnTo>
                    <a:pt x="186" y="488"/>
                  </a:lnTo>
                  <a:lnTo>
                    <a:pt x="188" y="490"/>
                  </a:lnTo>
                  <a:lnTo>
                    <a:pt x="188" y="490"/>
                  </a:lnTo>
                  <a:lnTo>
                    <a:pt x="189" y="491"/>
                  </a:lnTo>
                  <a:lnTo>
                    <a:pt x="189" y="491"/>
                  </a:lnTo>
                  <a:lnTo>
                    <a:pt x="189" y="492"/>
                  </a:lnTo>
                  <a:lnTo>
                    <a:pt x="189" y="494"/>
                  </a:lnTo>
                  <a:lnTo>
                    <a:pt x="190" y="493"/>
                  </a:lnTo>
                  <a:lnTo>
                    <a:pt x="191" y="492"/>
                  </a:lnTo>
                  <a:lnTo>
                    <a:pt x="191" y="492"/>
                  </a:lnTo>
                  <a:lnTo>
                    <a:pt x="191" y="491"/>
                  </a:lnTo>
                  <a:lnTo>
                    <a:pt x="192" y="489"/>
                  </a:lnTo>
                  <a:lnTo>
                    <a:pt x="191" y="487"/>
                  </a:lnTo>
                  <a:lnTo>
                    <a:pt x="192" y="487"/>
                  </a:lnTo>
                  <a:lnTo>
                    <a:pt x="192" y="486"/>
                  </a:lnTo>
                  <a:lnTo>
                    <a:pt x="193" y="485"/>
                  </a:lnTo>
                  <a:lnTo>
                    <a:pt x="194" y="483"/>
                  </a:lnTo>
                  <a:lnTo>
                    <a:pt x="194" y="477"/>
                  </a:lnTo>
                  <a:lnTo>
                    <a:pt x="193" y="473"/>
                  </a:lnTo>
                  <a:lnTo>
                    <a:pt x="191" y="471"/>
                  </a:lnTo>
                  <a:lnTo>
                    <a:pt x="191" y="470"/>
                  </a:lnTo>
                  <a:lnTo>
                    <a:pt x="192" y="466"/>
                  </a:lnTo>
                  <a:lnTo>
                    <a:pt x="192" y="464"/>
                  </a:lnTo>
                  <a:lnTo>
                    <a:pt x="192" y="463"/>
                  </a:lnTo>
                  <a:lnTo>
                    <a:pt x="192" y="462"/>
                  </a:lnTo>
                  <a:lnTo>
                    <a:pt x="192" y="460"/>
                  </a:lnTo>
                  <a:lnTo>
                    <a:pt x="193" y="458"/>
                  </a:lnTo>
                  <a:lnTo>
                    <a:pt x="192" y="456"/>
                  </a:lnTo>
                  <a:lnTo>
                    <a:pt x="192" y="456"/>
                  </a:lnTo>
                  <a:lnTo>
                    <a:pt x="192" y="454"/>
                  </a:lnTo>
                  <a:lnTo>
                    <a:pt x="196" y="450"/>
                  </a:lnTo>
                  <a:lnTo>
                    <a:pt x="196" y="449"/>
                  </a:lnTo>
                  <a:lnTo>
                    <a:pt x="197" y="447"/>
                  </a:lnTo>
                  <a:lnTo>
                    <a:pt x="197" y="446"/>
                  </a:lnTo>
                  <a:lnTo>
                    <a:pt x="197" y="443"/>
                  </a:lnTo>
                  <a:lnTo>
                    <a:pt x="197" y="442"/>
                  </a:lnTo>
                  <a:lnTo>
                    <a:pt x="197" y="441"/>
                  </a:lnTo>
                  <a:lnTo>
                    <a:pt x="197" y="439"/>
                  </a:lnTo>
                  <a:lnTo>
                    <a:pt x="197" y="437"/>
                  </a:lnTo>
                  <a:lnTo>
                    <a:pt x="199" y="435"/>
                  </a:lnTo>
                  <a:lnTo>
                    <a:pt x="200" y="433"/>
                  </a:lnTo>
                  <a:lnTo>
                    <a:pt x="200" y="431"/>
                  </a:lnTo>
                  <a:lnTo>
                    <a:pt x="201" y="430"/>
                  </a:lnTo>
                  <a:lnTo>
                    <a:pt x="206" y="415"/>
                  </a:lnTo>
                  <a:lnTo>
                    <a:pt x="207" y="415"/>
                  </a:lnTo>
                  <a:lnTo>
                    <a:pt x="208" y="413"/>
                  </a:lnTo>
                  <a:lnTo>
                    <a:pt x="208" y="412"/>
                  </a:lnTo>
                  <a:lnTo>
                    <a:pt x="209" y="410"/>
                  </a:lnTo>
                  <a:lnTo>
                    <a:pt x="209" y="407"/>
                  </a:lnTo>
                  <a:lnTo>
                    <a:pt x="209" y="407"/>
                  </a:lnTo>
                  <a:lnTo>
                    <a:pt x="210" y="406"/>
                  </a:lnTo>
                  <a:lnTo>
                    <a:pt x="210" y="405"/>
                  </a:lnTo>
                  <a:lnTo>
                    <a:pt x="210" y="404"/>
                  </a:lnTo>
                  <a:lnTo>
                    <a:pt x="210" y="403"/>
                  </a:lnTo>
                  <a:lnTo>
                    <a:pt x="211" y="402"/>
                  </a:lnTo>
                  <a:lnTo>
                    <a:pt x="211" y="401"/>
                  </a:lnTo>
                  <a:lnTo>
                    <a:pt x="211" y="401"/>
                  </a:lnTo>
                  <a:lnTo>
                    <a:pt x="213" y="401"/>
                  </a:lnTo>
                  <a:lnTo>
                    <a:pt x="216" y="402"/>
                  </a:lnTo>
                  <a:lnTo>
                    <a:pt x="220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2" y="405"/>
                  </a:lnTo>
                  <a:lnTo>
                    <a:pt x="225" y="405"/>
                  </a:lnTo>
                  <a:lnTo>
                    <a:pt x="226" y="405"/>
                  </a:lnTo>
                  <a:lnTo>
                    <a:pt x="227" y="404"/>
                  </a:lnTo>
                  <a:lnTo>
                    <a:pt x="228" y="403"/>
                  </a:lnTo>
                  <a:lnTo>
                    <a:pt x="229" y="401"/>
                  </a:lnTo>
                  <a:lnTo>
                    <a:pt x="229" y="401"/>
                  </a:lnTo>
                  <a:lnTo>
                    <a:pt x="230" y="401"/>
                  </a:lnTo>
                  <a:lnTo>
                    <a:pt x="230" y="400"/>
                  </a:lnTo>
                  <a:lnTo>
                    <a:pt x="231" y="400"/>
                  </a:lnTo>
                  <a:lnTo>
                    <a:pt x="231" y="399"/>
                  </a:lnTo>
                  <a:lnTo>
                    <a:pt x="232" y="398"/>
                  </a:lnTo>
                  <a:lnTo>
                    <a:pt x="232" y="397"/>
                  </a:lnTo>
                  <a:lnTo>
                    <a:pt x="232" y="397"/>
                  </a:lnTo>
                  <a:lnTo>
                    <a:pt x="231" y="396"/>
                  </a:lnTo>
                  <a:lnTo>
                    <a:pt x="231" y="396"/>
                  </a:lnTo>
                  <a:lnTo>
                    <a:pt x="231" y="394"/>
                  </a:lnTo>
                  <a:lnTo>
                    <a:pt x="232" y="394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2" y="389"/>
                  </a:lnTo>
                  <a:lnTo>
                    <a:pt x="233" y="388"/>
                  </a:lnTo>
                  <a:lnTo>
                    <a:pt x="233" y="386"/>
                  </a:lnTo>
                  <a:lnTo>
                    <a:pt x="232" y="384"/>
                  </a:lnTo>
                  <a:lnTo>
                    <a:pt x="232" y="383"/>
                  </a:lnTo>
                  <a:lnTo>
                    <a:pt x="232" y="382"/>
                  </a:lnTo>
                  <a:lnTo>
                    <a:pt x="234" y="380"/>
                  </a:lnTo>
                  <a:lnTo>
                    <a:pt x="234" y="379"/>
                  </a:lnTo>
                  <a:lnTo>
                    <a:pt x="232" y="374"/>
                  </a:lnTo>
                  <a:lnTo>
                    <a:pt x="232" y="372"/>
                  </a:lnTo>
                  <a:lnTo>
                    <a:pt x="231" y="372"/>
                  </a:lnTo>
                  <a:lnTo>
                    <a:pt x="232" y="370"/>
                  </a:lnTo>
                  <a:lnTo>
                    <a:pt x="232" y="370"/>
                  </a:lnTo>
                  <a:lnTo>
                    <a:pt x="232" y="370"/>
                  </a:lnTo>
                  <a:lnTo>
                    <a:pt x="232" y="368"/>
                  </a:lnTo>
                  <a:lnTo>
                    <a:pt x="232" y="368"/>
                  </a:lnTo>
                  <a:lnTo>
                    <a:pt x="232" y="368"/>
                  </a:lnTo>
                  <a:lnTo>
                    <a:pt x="231" y="367"/>
                  </a:lnTo>
                  <a:lnTo>
                    <a:pt x="231" y="367"/>
                  </a:lnTo>
                  <a:lnTo>
                    <a:pt x="230" y="365"/>
                  </a:lnTo>
                  <a:lnTo>
                    <a:pt x="230" y="365"/>
                  </a:lnTo>
                  <a:lnTo>
                    <a:pt x="229" y="363"/>
                  </a:lnTo>
                  <a:lnTo>
                    <a:pt x="228" y="363"/>
                  </a:lnTo>
                  <a:lnTo>
                    <a:pt x="227" y="363"/>
                  </a:lnTo>
                  <a:lnTo>
                    <a:pt x="226" y="361"/>
                  </a:lnTo>
                  <a:lnTo>
                    <a:pt x="225" y="360"/>
                  </a:lnTo>
                  <a:lnTo>
                    <a:pt x="227" y="359"/>
                  </a:lnTo>
                  <a:lnTo>
                    <a:pt x="228" y="360"/>
                  </a:lnTo>
                  <a:lnTo>
                    <a:pt x="229" y="360"/>
                  </a:lnTo>
                  <a:lnTo>
                    <a:pt x="229" y="360"/>
                  </a:lnTo>
                  <a:lnTo>
                    <a:pt x="230" y="360"/>
                  </a:lnTo>
                  <a:lnTo>
                    <a:pt x="231" y="360"/>
                  </a:lnTo>
                  <a:lnTo>
                    <a:pt x="231" y="360"/>
                  </a:lnTo>
                  <a:lnTo>
                    <a:pt x="231" y="359"/>
                  </a:lnTo>
                  <a:lnTo>
                    <a:pt x="231" y="351"/>
                  </a:lnTo>
                  <a:lnTo>
                    <a:pt x="232" y="349"/>
                  </a:lnTo>
                  <a:lnTo>
                    <a:pt x="232" y="348"/>
                  </a:lnTo>
                  <a:lnTo>
                    <a:pt x="231" y="347"/>
                  </a:lnTo>
                  <a:lnTo>
                    <a:pt x="231" y="346"/>
                  </a:lnTo>
                  <a:lnTo>
                    <a:pt x="230" y="346"/>
                  </a:lnTo>
                  <a:lnTo>
                    <a:pt x="229" y="346"/>
                  </a:lnTo>
                  <a:lnTo>
                    <a:pt x="229" y="346"/>
                  </a:lnTo>
                  <a:lnTo>
                    <a:pt x="230" y="344"/>
                  </a:lnTo>
                  <a:lnTo>
                    <a:pt x="231" y="343"/>
                  </a:lnTo>
                  <a:lnTo>
                    <a:pt x="232" y="342"/>
                  </a:lnTo>
                  <a:lnTo>
                    <a:pt x="232" y="341"/>
                  </a:lnTo>
                  <a:lnTo>
                    <a:pt x="232" y="340"/>
                  </a:lnTo>
                  <a:lnTo>
                    <a:pt x="232" y="339"/>
                  </a:lnTo>
                  <a:lnTo>
                    <a:pt x="232" y="338"/>
                  </a:lnTo>
                  <a:lnTo>
                    <a:pt x="232" y="337"/>
                  </a:lnTo>
                  <a:lnTo>
                    <a:pt x="231" y="336"/>
                  </a:lnTo>
                  <a:lnTo>
                    <a:pt x="230" y="335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0" y="333"/>
                  </a:lnTo>
                  <a:lnTo>
                    <a:pt x="232" y="332"/>
                  </a:lnTo>
                  <a:lnTo>
                    <a:pt x="232" y="332"/>
                  </a:lnTo>
                  <a:lnTo>
                    <a:pt x="232" y="330"/>
                  </a:lnTo>
                  <a:lnTo>
                    <a:pt x="233" y="330"/>
                  </a:lnTo>
                  <a:lnTo>
                    <a:pt x="234" y="330"/>
                  </a:lnTo>
                  <a:lnTo>
                    <a:pt x="234" y="329"/>
                  </a:lnTo>
                  <a:lnTo>
                    <a:pt x="235" y="329"/>
                  </a:lnTo>
                  <a:lnTo>
                    <a:pt x="236" y="328"/>
                  </a:lnTo>
                  <a:lnTo>
                    <a:pt x="235" y="327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3" y="325"/>
                  </a:lnTo>
                  <a:lnTo>
                    <a:pt x="232" y="325"/>
                  </a:lnTo>
                  <a:lnTo>
                    <a:pt x="232" y="325"/>
                  </a:lnTo>
                  <a:lnTo>
                    <a:pt x="235" y="325"/>
                  </a:lnTo>
                  <a:lnTo>
                    <a:pt x="236" y="325"/>
                  </a:lnTo>
                  <a:lnTo>
                    <a:pt x="238" y="324"/>
                  </a:lnTo>
                  <a:lnTo>
                    <a:pt x="237" y="323"/>
                  </a:lnTo>
                  <a:lnTo>
                    <a:pt x="235" y="323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1"/>
                  </a:lnTo>
                  <a:lnTo>
                    <a:pt x="233" y="320"/>
                  </a:lnTo>
                  <a:lnTo>
                    <a:pt x="234" y="319"/>
                  </a:lnTo>
                  <a:lnTo>
                    <a:pt x="234" y="318"/>
                  </a:lnTo>
                  <a:lnTo>
                    <a:pt x="235" y="318"/>
                  </a:lnTo>
                  <a:lnTo>
                    <a:pt x="236" y="317"/>
                  </a:lnTo>
                  <a:lnTo>
                    <a:pt x="237" y="318"/>
                  </a:lnTo>
                  <a:lnTo>
                    <a:pt x="239" y="318"/>
                  </a:lnTo>
                  <a:lnTo>
                    <a:pt x="239" y="316"/>
                  </a:lnTo>
                  <a:lnTo>
                    <a:pt x="239" y="314"/>
                  </a:lnTo>
                  <a:lnTo>
                    <a:pt x="240" y="312"/>
                  </a:lnTo>
                  <a:lnTo>
                    <a:pt x="243" y="312"/>
                  </a:lnTo>
                  <a:lnTo>
                    <a:pt x="243" y="312"/>
                  </a:lnTo>
                  <a:lnTo>
                    <a:pt x="244" y="311"/>
                  </a:lnTo>
                  <a:lnTo>
                    <a:pt x="244" y="309"/>
                  </a:lnTo>
                  <a:lnTo>
                    <a:pt x="245" y="309"/>
                  </a:lnTo>
                  <a:lnTo>
                    <a:pt x="245" y="308"/>
                  </a:lnTo>
                  <a:lnTo>
                    <a:pt x="244" y="307"/>
                  </a:lnTo>
                  <a:lnTo>
                    <a:pt x="244" y="306"/>
                  </a:lnTo>
                  <a:lnTo>
                    <a:pt x="244" y="305"/>
                  </a:lnTo>
                  <a:lnTo>
                    <a:pt x="245" y="305"/>
                  </a:lnTo>
                  <a:lnTo>
                    <a:pt x="245" y="305"/>
                  </a:lnTo>
                  <a:lnTo>
                    <a:pt x="245" y="304"/>
                  </a:lnTo>
                  <a:lnTo>
                    <a:pt x="245" y="303"/>
                  </a:lnTo>
                  <a:lnTo>
                    <a:pt x="246" y="302"/>
                  </a:lnTo>
                  <a:lnTo>
                    <a:pt x="246" y="302"/>
                  </a:lnTo>
                  <a:lnTo>
                    <a:pt x="247" y="302"/>
                  </a:lnTo>
                  <a:lnTo>
                    <a:pt x="247" y="301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9" y="294"/>
                  </a:lnTo>
                  <a:lnTo>
                    <a:pt x="250" y="293"/>
                  </a:lnTo>
                  <a:lnTo>
                    <a:pt x="251" y="294"/>
                  </a:lnTo>
                  <a:lnTo>
                    <a:pt x="252" y="294"/>
                  </a:lnTo>
                  <a:lnTo>
                    <a:pt x="252" y="293"/>
                  </a:lnTo>
                  <a:lnTo>
                    <a:pt x="252" y="291"/>
                  </a:lnTo>
                  <a:lnTo>
                    <a:pt x="252" y="291"/>
                  </a:lnTo>
                  <a:lnTo>
                    <a:pt x="252" y="290"/>
                  </a:lnTo>
                  <a:lnTo>
                    <a:pt x="255" y="290"/>
                  </a:lnTo>
                  <a:lnTo>
                    <a:pt x="255" y="289"/>
                  </a:lnTo>
                  <a:lnTo>
                    <a:pt x="256" y="288"/>
                  </a:lnTo>
                  <a:lnTo>
                    <a:pt x="256" y="287"/>
                  </a:lnTo>
                  <a:lnTo>
                    <a:pt x="257" y="287"/>
                  </a:lnTo>
                  <a:lnTo>
                    <a:pt x="258" y="286"/>
                  </a:lnTo>
                  <a:lnTo>
                    <a:pt x="258" y="286"/>
                  </a:lnTo>
                  <a:lnTo>
                    <a:pt x="259" y="286"/>
                  </a:lnTo>
                  <a:lnTo>
                    <a:pt x="259" y="284"/>
                  </a:lnTo>
                  <a:lnTo>
                    <a:pt x="260" y="284"/>
                  </a:lnTo>
                  <a:lnTo>
                    <a:pt x="260" y="284"/>
                  </a:lnTo>
                  <a:lnTo>
                    <a:pt x="261" y="284"/>
                  </a:lnTo>
                  <a:lnTo>
                    <a:pt x="262" y="284"/>
                  </a:lnTo>
                  <a:lnTo>
                    <a:pt x="264" y="281"/>
                  </a:lnTo>
                  <a:lnTo>
                    <a:pt x="265" y="279"/>
                  </a:lnTo>
                  <a:lnTo>
                    <a:pt x="265" y="276"/>
                  </a:lnTo>
                  <a:lnTo>
                    <a:pt x="265" y="272"/>
                  </a:lnTo>
                  <a:lnTo>
                    <a:pt x="264" y="270"/>
                  </a:lnTo>
                  <a:lnTo>
                    <a:pt x="263" y="269"/>
                  </a:lnTo>
                  <a:lnTo>
                    <a:pt x="265" y="267"/>
                  </a:lnTo>
                  <a:lnTo>
                    <a:pt x="265" y="267"/>
                  </a:lnTo>
                  <a:lnTo>
                    <a:pt x="264" y="265"/>
                  </a:lnTo>
                  <a:lnTo>
                    <a:pt x="262" y="263"/>
                  </a:lnTo>
                  <a:lnTo>
                    <a:pt x="262" y="262"/>
                  </a:lnTo>
                  <a:lnTo>
                    <a:pt x="262" y="260"/>
                  </a:lnTo>
                  <a:lnTo>
                    <a:pt x="266" y="261"/>
                  </a:lnTo>
                  <a:lnTo>
                    <a:pt x="267" y="259"/>
                  </a:lnTo>
                  <a:lnTo>
                    <a:pt x="267" y="258"/>
                  </a:lnTo>
                  <a:lnTo>
                    <a:pt x="270" y="255"/>
                  </a:lnTo>
                  <a:lnTo>
                    <a:pt x="271" y="255"/>
                  </a:lnTo>
                  <a:lnTo>
                    <a:pt x="270" y="253"/>
                  </a:lnTo>
                  <a:lnTo>
                    <a:pt x="270" y="253"/>
                  </a:lnTo>
                  <a:lnTo>
                    <a:pt x="269" y="252"/>
                  </a:lnTo>
                  <a:lnTo>
                    <a:pt x="270" y="252"/>
                  </a:lnTo>
                  <a:lnTo>
                    <a:pt x="271" y="252"/>
                  </a:lnTo>
                  <a:lnTo>
                    <a:pt x="271" y="252"/>
                  </a:lnTo>
                  <a:lnTo>
                    <a:pt x="272" y="252"/>
                  </a:lnTo>
                  <a:lnTo>
                    <a:pt x="272" y="252"/>
                  </a:lnTo>
                  <a:lnTo>
                    <a:pt x="273" y="251"/>
                  </a:lnTo>
                  <a:lnTo>
                    <a:pt x="273" y="250"/>
                  </a:lnTo>
                  <a:lnTo>
                    <a:pt x="273" y="249"/>
                  </a:lnTo>
                  <a:lnTo>
                    <a:pt x="273" y="249"/>
                  </a:lnTo>
                  <a:lnTo>
                    <a:pt x="274" y="249"/>
                  </a:lnTo>
                  <a:lnTo>
                    <a:pt x="274" y="251"/>
                  </a:lnTo>
                  <a:lnTo>
                    <a:pt x="275" y="250"/>
                  </a:lnTo>
                  <a:lnTo>
                    <a:pt x="275" y="249"/>
                  </a:lnTo>
                  <a:lnTo>
                    <a:pt x="275" y="249"/>
                  </a:lnTo>
                  <a:lnTo>
                    <a:pt x="276" y="249"/>
                  </a:lnTo>
                  <a:lnTo>
                    <a:pt x="277" y="248"/>
                  </a:lnTo>
                  <a:lnTo>
                    <a:pt x="277" y="248"/>
                  </a:lnTo>
                  <a:lnTo>
                    <a:pt x="276" y="247"/>
                  </a:lnTo>
                  <a:lnTo>
                    <a:pt x="278" y="246"/>
                  </a:lnTo>
                  <a:lnTo>
                    <a:pt x="278" y="244"/>
                  </a:lnTo>
                  <a:lnTo>
                    <a:pt x="279" y="243"/>
                  </a:lnTo>
                  <a:lnTo>
                    <a:pt x="279" y="241"/>
                  </a:lnTo>
                  <a:lnTo>
                    <a:pt x="279" y="241"/>
                  </a:lnTo>
                  <a:lnTo>
                    <a:pt x="279" y="240"/>
                  </a:lnTo>
                  <a:lnTo>
                    <a:pt x="278" y="239"/>
                  </a:lnTo>
                  <a:lnTo>
                    <a:pt x="278" y="237"/>
                  </a:lnTo>
                  <a:lnTo>
                    <a:pt x="278" y="237"/>
                  </a:lnTo>
                  <a:lnTo>
                    <a:pt x="278" y="236"/>
                  </a:lnTo>
                  <a:lnTo>
                    <a:pt x="277" y="235"/>
                  </a:lnTo>
                  <a:lnTo>
                    <a:pt x="275" y="233"/>
                  </a:lnTo>
                  <a:lnTo>
                    <a:pt x="274" y="232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29"/>
                  </a:lnTo>
                  <a:lnTo>
                    <a:pt x="274" y="229"/>
                  </a:lnTo>
                  <a:lnTo>
                    <a:pt x="272" y="229"/>
                  </a:lnTo>
                  <a:lnTo>
                    <a:pt x="272" y="228"/>
                  </a:lnTo>
                  <a:lnTo>
                    <a:pt x="271" y="227"/>
                  </a:lnTo>
                  <a:lnTo>
                    <a:pt x="269" y="227"/>
                  </a:lnTo>
                  <a:lnTo>
                    <a:pt x="268" y="227"/>
                  </a:lnTo>
                  <a:lnTo>
                    <a:pt x="267" y="224"/>
                  </a:lnTo>
                  <a:lnTo>
                    <a:pt x="267" y="222"/>
                  </a:lnTo>
                  <a:lnTo>
                    <a:pt x="267" y="221"/>
                  </a:lnTo>
                  <a:lnTo>
                    <a:pt x="266" y="220"/>
                  </a:lnTo>
                  <a:lnTo>
                    <a:pt x="264" y="221"/>
                  </a:lnTo>
                  <a:lnTo>
                    <a:pt x="264" y="220"/>
                  </a:lnTo>
                  <a:lnTo>
                    <a:pt x="260" y="216"/>
                  </a:lnTo>
                  <a:lnTo>
                    <a:pt x="259" y="215"/>
                  </a:lnTo>
                  <a:lnTo>
                    <a:pt x="259" y="215"/>
                  </a:lnTo>
                  <a:lnTo>
                    <a:pt x="258" y="213"/>
                  </a:lnTo>
                  <a:lnTo>
                    <a:pt x="258" y="212"/>
                  </a:lnTo>
                  <a:lnTo>
                    <a:pt x="257" y="209"/>
                  </a:lnTo>
                  <a:lnTo>
                    <a:pt x="255" y="208"/>
                  </a:lnTo>
                  <a:lnTo>
                    <a:pt x="252" y="204"/>
                  </a:lnTo>
                  <a:lnTo>
                    <a:pt x="251" y="203"/>
                  </a:lnTo>
                  <a:lnTo>
                    <a:pt x="251" y="202"/>
                  </a:lnTo>
                  <a:lnTo>
                    <a:pt x="251" y="202"/>
                  </a:lnTo>
                  <a:lnTo>
                    <a:pt x="250" y="200"/>
                  </a:lnTo>
                  <a:lnTo>
                    <a:pt x="250" y="199"/>
                  </a:lnTo>
                  <a:lnTo>
                    <a:pt x="249" y="198"/>
                  </a:lnTo>
                  <a:lnTo>
                    <a:pt x="248" y="195"/>
                  </a:lnTo>
                  <a:lnTo>
                    <a:pt x="246" y="194"/>
                  </a:lnTo>
                  <a:lnTo>
                    <a:pt x="241" y="188"/>
                  </a:lnTo>
                  <a:lnTo>
                    <a:pt x="238" y="187"/>
                  </a:lnTo>
                  <a:lnTo>
                    <a:pt x="225" y="183"/>
                  </a:lnTo>
                  <a:lnTo>
                    <a:pt x="225" y="183"/>
                  </a:lnTo>
                  <a:lnTo>
                    <a:pt x="224" y="183"/>
                  </a:lnTo>
                  <a:lnTo>
                    <a:pt x="224" y="184"/>
                  </a:lnTo>
                  <a:lnTo>
                    <a:pt x="223" y="185"/>
                  </a:lnTo>
                  <a:lnTo>
                    <a:pt x="223" y="185"/>
                  </a:lnTo>
                  <a:lnTo>
                    <a:pt x="222" y="187"/>
                  </a:lnTo>
                  <a:lnTo>
                    <a:pt x="222" y="187"/>
                  </a:lnTo>
                  <a:lnTo>
                    <a:pt x="222" y="189"/>
                  </a:lnTo>
                  <a:lnTo>
                    <a:pt x="222" y="191"/>
                  </a:lnTo>
                  <a:lnTo>
                    <a:pt x="222" y="192"/>
                  </a:lnTo>
                  <a:lnTo>
                    <a:pt x="221" y="193"/>
                  </a:lnTo>
                  <a:lnTo>
                    <a:pt x="220" y="193"/>
                  </a:lnTo>
                  <a:lnTo>
                    <a:pt x="220" y="194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6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5" y="198"/>
                  </a:lnTo>
                  <a:lnTo>
                    <a:pt x="215" y="199"/>
                  </a:lnTo>
                  <a:lnTo>
                    <a:pt x="215" y="199"/>
                  </a:lnTo>
                  <a:lnTo>
                    <a:pt x="215" y="200"/>
                  </a:lnTo>
                  <a:lnTo>
                    <a:pt x="211" y="201"/>
                  </a:lnTo>
                  <a:lnTo>
                    <a:pt x="211" y="201"/>
                  </a:lnTo>
                  <a:lnTo>
                    <a:pt x="211" y="202"/>
                  </a:lnTo>
                  <a:lnTo>
                    <a:pt x="210" y="203"/>
                  </a:lnTo>
                  <a:lnTo>
                    <a:pt x="210" y="205"/>
                  </a:lnTo>
                  <a:lnTo>
                    <a:pt x="209" y="206"/>
                  </a:lnTo>
                  <a:lnTo>
                    <a:pt x="208" y="206"/>
                  </a:lnTo>
                  <a:lnTo>
                    <a:pt x="205" y="206"/>
                  </a:lnTo>
                  <a:lnTo>
                    <a:pt x="199" y="209"/>
                  </a:lnTo>
                  <a:lnTo>
                    <a:pt x="191" y="207"/>
                  </a:lnTo>
                  <a:lnTo>
                    <a:pt x="189" y="207"/>
                  </a:lnTo>
                  <a:lnTo>
                    <a:pt x="188" y="207"/>
                  </a:lnTo>
                  <a:lnTo>
                    <a:pt x="187" y="208"/>
                  </a:lnTo>
                  <a:lnTo>
                    <a:pt x="187" y="208"/>
                  </a:lnTo>
                  <a:lnTo>
                    <a:pt x="187" y="209"/>
                  </a:lnTo>
                  <a:lnTo>
                    <a:pt x="187" y="211"/>
                  </a:lnTo>
                  <a:lnTo>
                    <a:pt x="186" y="212"/>
                  </a:lnTo>
                  <a:lnTo>
                    <a:pt x="186" y="213"/>
                  </a:lnTo>
                  <a:lnTo>
                    <a:pt x="184" y="213"/>
                  </a:lnTo>
                  <a:lnTo>
                    <a:pt x="183" y="214"/>
                  </a:lnTo>
                  <a:lnTo>
                    <a:pt x="182" y="215"/>
                  </a:lnTo>
                  <a:lnTo>
                    <a:pt x="179" y="215"/>
                  </a:lnTo>
                  <a:lnTo>
                    <a:pt x="178" y="214"/>
                  </a:lnTo>
                  <a:lnTo>
                    <a:pt x="177" y="213"/>
                  </a:lnTo>
                  <a:lnTo>
                    <a:pt x="175" y="211"/>
                  </a:lnTo>
                  <a:lnTo>
                    <a:pt x="172" y="210"/>
                  </a:lnTo>
                  <a:lnTo>
                    <a:pt x="171" y="209"/>
                  </a:lnTo>
                  <a:lnTo>
                    <a:pt x="171" y="209"/>
                  </a:lnTo>
                  <a:lnTo>
                    <a:pt x="162" y="212"/>
                  </a:lnTo>
                  <a:lnTo>
                    <a:pt x="154" y="211"/>
                  </a:lnTo>
                  <a:lnTo>
                    <a:pt x="153" y="211"/>
                  </a:lnTo>
                  <a:lnTo>
                    <a:pt x="152" y="211"/>
                  </a:lnTo>
                  <a:lnTo>
                    <a:pt x="152" y="212"/>
                  </a:lnTo>
                  <a:lnTo>
                    <a:pt x="151" y="212"/>
                  </a:lnTo>
                  <a:lnTo>
                    <a:pt x="150" y="213"/>
                  </a:lnTo>
                  <a:lnTo>
                    <a:pt x="150" y="214"/>
                  </a:lnTo>
                  <a:lnTo>
                    <a:pt x="150" y="215"/>
                  </a:lnTo>
                  <a:lnTo>
                    <a:pt x="150" y="216"/>
                  </a:lnTo>
                  <a:lnTo>
                    <a:pt x="150" y="218"/>
                  </a:lnTo>
                  <a:lnTo>
                    <a:pt x="149" y="218"/>
                  </a:lnTo>
                  <a:lnTo>
                    <a:pt x="149" y="219"/>
                  </a:lnTo>
                  <a:lnTo>
                    <a:pt x="149" y="219"/>
                  </a:lnTo>
                  <a:lnTo>
                    <a:pt x="148" y="220"/>
                  </a:lnTo>
                  <a:lnTo>
                    <a:pt x="142" y="222"/>
                  </a:lnTo>
                  <a:lnTo>
                    <a:pt x="140" y="222"/>
                  </a:lnTo>
                  <a:lnTo>
                    <a:pt x="138" y="222"/>
                  </a:lnTo>
                  <a:lnTo>
                    <a:pt x="137" y="221"/>
                  </a:lnTo>
                  <a:lnTo>
                    <a:pt x="136" y="221"/>
                  </a:lnTo>
                  <a:lnTo>
                    <a:pt x="136" y="220"/>
                  </a:lnTo>
                  <a:lnTo>
                    <a:pt x="134" y="216"/>
                  </a:lnTo>
                  <a:lnTo>
                    <a:pt x="133" y="216"/>
                  </a:lnTo>
                  <a:lnTo>
                    <a:pt x="133" y="215"/>
                  </a:lnTo>
                  <a:lnTo>
                    <a:pt x="131" y="215"/>
                  </a:lnTo>
                  <a:lnTo>
                    <a:pt x="130" y="215"/>
                  </a:lnTo>
                  <a:lnTo>
                    <a:pt x="129" y="215"/>
                  </a:lnTo>
                  <a:lnTo>
                    <a:pt x="126" y="215"/>
                  </a:lnTo>
                  <a:lnTo>
                    <a:pt x="121" y="215"/>
                  </a:lnTo>
                  <a:lnTo>
                    <a:pt x="120" y="215"/>
                  </a:lnTo>
                  <a:lnTo>
                    <a:pt x="119" y="215"/>
                  </a:lnTo>
                  <a:lnTo>
                    <a:pt x="118" y="215"/>
                  </a:lnTo>
                  <a:lnTo>
                    <a:pt x="117" y="214"/>
                  </a:lnTo>
                  <a:lnTo>
                    <a:pt x="116" y="213"/>
                  </a:lnTo>
                  <a:lnTo>
                    <a:pt x="115" y="211"/>
                  </a:lnTo>
                  <a:lnTo>
                    <a:pt x="115" y="211"/>
                  </a:lnTo>
                  <a:lnTo>
                    <a:pt x="114" y="211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14" y="211"/>
                  </a:lnTo>
                  <a:lnTo>
                    <a:pt x="113" y="211"/>
                  </a:lnTo>
                  <a:lnTo>
                    <a:pt x="112" y="211"/>
                  </a:lnTo>
                  <a:lnTo>
                    <a:pt x="111" y="211"/>
                  </a:lnTo>
                  <a:lnTo>
                    <a:pt x="110" y="211"/>
                  </a:lnTo>
                  <a:lnTo>
                    <a:pt x="110" y="211"/>
                  </a:lnTo>
                  <a:lnTo>
                    <a:pt x="108" y="209"/>
                  </a:lnTo>
                  <a:lnTo>
                    <a:pt x="106" y="208"/>
                  </a:lnTo>
                  <a:lnTo>
                    <a:pt x="105" y="207"/>
                  </a:lnTo>
                  <a:lnTo>
                    <a:pt x="103" y="205"/>
                  </a:lnTo>
                  <a:lnTo>
                    <a:pt x="102" y="204"/>
                  </a:lnTo>
                  <a:lnTo>
                    <a:pt x="98" y="199"/>
                  </a:lnTo>
                  <a:lnTo>
                    <a:pt x="96" y="195"/>
                  </a:lnTo>
                  <a:lnTo>
                    <a:pt x="96" y="194"/>
                  </a:lnTo>
                  <a:lnTo>
                    <a:pt x="95" y="193"/>
                  </a:lnTo>
                  <a:lnTo>
                    <a:pt x="95" y="192"/>
                  </a:lnTo>
                  <a:lnTo>
                    <a:pt x="95" y="191"/>
                  </a:lnTo>
                  <a:lnTo>
                    <a:pt x="95" y="189"/>
                  </a:lnTo>
                  <a:lnTo>
                    <a:pt x="95" y="188"/>
                  </a:lnTo>
                  <a:lnTo>
                    <a:pt x="95" y="187"/>
                  </a:lnTo>
                  <a:lnTo>
                    <a:pt x="88" y="175"/>
                  </a:lnTo>
                  <a:lnTo>
                    <a:pt x="88" y="174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8" y="172"/>
                  </a:lnTo>
                  <a:lnTo>
                    <a:pt x="88" y="171"/>
                  </a:lnTo>
                  <a:lnTo>
                    <a:pt x="89" y="170"/>
                  </a:lnTo>
                  <a:lnTo>
                    <a:pt x="90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6"/>
                  </a:lnTo>
                  <a:lnTo>
                    <a:pt x="91" y="165"/>
                  </a:lnTo>
                  <a:lnTo>
                    <a:pt x="91" y="164"/>
                  </a:lnTo>
                  <a:lnTo>
                    <a:pt x="91" y="162"/>
                  </a:lnTo>
                  <a:lnTo>
                    <a:pt x="84" y="139"/>
                  </a:lnTo>
                  <a:lnTo>
                    <a:pt x="84" y="138"/>
                  </a:lnTo>
                  <a:lnTo>
                    <a:pt x="84" y="137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6" y="134"/>
                  </a:lnTo>
                  <a:lnTo>
                    <a:pt x="87" y="134"/>
                  </a:lnTo>
                  <a:lnTo>
                    <a:pt x="89" y="133"/>
                  </a:lnTo>
                  <a:lnTo>
                    <a:pt x="89" y="132"/>
                  </a:lnTo>
                  <a:lnTo>
                    <a:pt x="91" y="132"/>
                  </a:lnTo>
                  <a:lnTo>
                    <a:pt x="91" y="131"/>
                  </a:lnTo>
                  <a:lnTo>
                    <a:pt x="92" y="130"/>
                  </a:lnTo>
                  <a:lnTo>
                    <a:pt x="92" y="129"/>
                  </a:lnTo>
                  <a:lnTo>
                    <a:pt x="92" y="128"/>
                  </a:lnTo>
                  <a:lnTo>
                    <a:pt x="92" y="127"/>
                  </a:lnTo>
                  <a:lnTo>
                    <a:pt x="92" y="127"/>
                  </a:lnTo>
                  <a:lnTo>
                    <a:pt x="91" y="126"/>
                  </a:lnTo>
                  <a:lnTo>
                    <a:pt x="91" y="125"/>
                  </a:lnTo>
                  <a:lnTo>
                    <a:pt x="90" y="125"/>
                  </a:lnTo>
                  <a:lnTo>
                    <a:pt x="89" y="125"/>
                  </a:lnTo>
                  <a:lnTo>
                    <a:pt x="80" y="123"/>
                  </a:lnTo>
                  <a:lnTo>
                    <a:pt x="77" y="122"/>
                  </a:lnTo>
                  <a:lnTo>
                    <a:pt x="76" y="121"/>
                  </a:lnTo>
                  <a:lnTo>
                    <a:pt x="75" y="120"/>
                  </a:lnTo>
                  <a:lnTo>
                    <a:pt x="75" y="119"/>
                  </a:lnTo>
                  <a:lnTo>
                    <a:pt x="74" y="118"/>
                  </a:lnTo>
                  <a:lnTo>
                    <a:pt x="73" y="115"/>
                  </a:lnTo>
                  <a:lnTo>
                    <a:pt x="73" y="115"/>
                  </a:lnTo>
                  <a:lnTo>
                    <a:pt x="70" y="112"/>
                  </a:lnTo>
                  <a:lnTo>
                    <a:pt x="69" y="111"/>
                  </a:lnTo>
                  <a:lnTo>
                    <a:pt x="69" y="110"/>
                  </a:lnTo>
                  <a:lnTo>
                    <a:pt x="68" y="109"/>
                  </a:lnTo>
                  <a:lnTo>
                    <a:pt x="68" y="107"/>
                  </a:lnTo>
                  <a:lnTo>
                    <a:pt x="68" y="106"/>
                  </a:lnTo>
                  <a:lnTo>
                    <a:pt x="67" y="106"/>
                  </a:lnTo>
                  <a:lnTo>
                    <a:pt x="66" y="105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8" y="102"/>
                  </a:lnTo>
                  <a:lnTo>
                    <a:pt x="58" y="103"/>
                  </a:lnTo>
                  <a:lnTo>
                    <a:pt x="58" y="103"/>
                  </a:lnTo>
                  <a:lnTo>
                    <a:pt x="57" y="104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53" y="114"/>
                  </a:lnTo>
                  <a:lnTo>
                    <a:pt x="50" y="120"/>
                  </a:lnTo>
                  <a:lnTo>
                    <a:pt x="49" y="121"/>
                  </a:lnTo>
                  <a:lnTo>
                    <a:pt x="49" y="121"/>
                  </a:lnTo>
                  <a:lnTo>
                    <a:pt x="47" y="122"/>
                  </a:lnTo>
                  <a:lnTo>
                    <a:pt x="45" y="123"/>
                  </a:lnTo>
                  <a:lnTo>
                    <a:pt x="43" y="124"/>
                  </a:lnTo>
                  <a:lnTo>
                    <a:pt x="40" y="124"/>
                  </a:lnTo>
                  <a:lnTo>
                    <a:pt x="38" y="123"/>
                  </a:lnTo>
                  <a:lnTo>
                    <a:pt x="37" y="122"/>
                  </a:lnTo>
                  <a:lnTo>
                    <a:pt x="37" y="122"/>
                  </a:lnTo>
                  <a:lnTo>
                    <a:pt x="37" y="121"/>
                  </a:lnTo>
                  <a:lnTo>
                    <a:pt x="35" y="118"/>
                  </a:lnTo>
                  <a:lnTo>
                    <a:pt x="33" y="115"/>
                  </a:lnTo>
                  <a:lnTo>
                    <a:pt x="32" y="114"/>
                  </a:lnTo>
                  <a:lnTo>
                    <a:pt x="31" y="113"/>
                  </a:lnTo>
                  <a:lnTo>
                    <a:pt x="30" y="112"/>
                  </a:lnTo>
                  <a:lnTo>
                    <a:pt x="30" y="111"/>
                  </a:lnTo>
                  <a:lnTo>
                    <a:pt x="23" y="109"/>
                  </a:lnTo>
                  <a:lnTo>
                    <a:pt x="18" y="106"/>
                  </a:lnTo>
                  <a:lnTo>
                    <a:pt x="17" y="105"/>
                  </a:lnTo>
                  <a:lnTo>
                    <a:pt x="15" y="103"/>
                  </a:lnTo>
                  <a:lnTo>
                    <a:pt x="14" y="103"/>
                  </a:lnTo>
                  <a:lnTo>
                    <a:pt x="13" y="101"/>
                  </a:lnTo>
                  <a:lnTo>
                    <a:pt x="9" y="98"/>
                  </a:lnTo>
                  <a:lnTo>
                    <a:pt x="2" y="95"/>
                  </a:lnTo>
                  <a:lnTo>
                    <a:pt x="1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30" y="62"/>
                  </a:lnTo>
                  <a:lnTo>
                    <a:pt x="31" y="60"/>
                  </a:lnTo>
                  <a:lnTo>
                    <a:pt x="32" y="58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6"/>
                  </a:lnTo>
                  <a:lnTo>
                    <a:pt x="35" y="55"/>
                  </a:lnTo>
                  <a:lnTo>
                    <a:pt x="36" y="54"/>
                  </a:lnTo>
                  <a:lnTo>
                    <a:pt x="36" y="53"/>
                  </a:lnTo>
                  <a:lnTo>
                    <a:pt x="37" y="52"/>
                  </a:lnTo>
                  <a:lnTo>
                    <a:pt x="36" y="51"/>
                  </a:lnTo>
                  <a:lnTo>
                    <a:pt x="36" y="50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7"/>
                  </a:lnTo>
                  <a:lnTo>
                    <a:pt x="34" y="46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9" y="41"/>
                  </a:lnTo>
                  <a:lnTo>
                    <a:pt x="29" y="39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7" y="33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19" y="28"/>
                  </a:lnTo>
                  <a:lnTo>
                    <a:pt x="16" y="27"/>
                  </a:lnTo>
                  <a:lnTo>
                    <a:pt x="16" y="26"/>
                  </a:lnTo>
                  <a:lnTo>
                    <a:pt x="15" y="25"/>
                  </a:lnTo>
                  <a:lnTo>
                    <a:pt x="14" y="24"/>
                  </a:lnTo>
                  <a:lnTo>
                    <a:pt x="16" y="23"/>
                  </a:lnTo>
                  <a:lnTo>
                    <a:pt x="20" y="22"/>
                  </a:lnTo>
                  <a:lnTo>
                    <a:pt x="27" y="17"/>
                  </a:lnTo>
                  <a:lnTo>
                    <a:pt x="41" y="13"/>
                  </a:lnTo>
                  <a:lnTo>
                    <a:pt x="52" y="13"/>
                  </a:lnTo>
                  <a:lnTo>
                    <a:pt x="54" y="12"/>
                  </a:lnTo>
                  <a:lnTo>
                    <a:pt x="56" y="10"/>
                  </a:lnTo>
                  <a:lnTo>
                    <a:pt x="58" y="9"/>
                  </a:lnTo>
                  <a:lnTo>
                    <a:pt x="60" y="8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6" y="7"/>
                  </a:lnTo>
                  <a:lnTo>
                    <a:pt x="68" y="8"/>
                  </a:lnTo>
                  <a:lnTo>
                    <a:pt x="69" y="10"/>
                  </a:lnTo>
                  <a:lnTo>
                    <a:pt x="71" y="11"/>
                  </a:lnTo>
                  <a:lnTo>
                    <a:pt x="72" y="11"/>
                  </a:lnTo>
                  <a:lnTo>
                    <a:pt x="74" y="10"/>
                  </a:lnTo>
                  <a:lnTo>
                    <a:pt x="96" y="8"/>
                  </a:lnTo>
                  <a:lnTo>
                    <a:pt x="105" y="6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5" y="3"/>
                  </a:lnTo>
                  <a:lnTo>
                    <a:pt x="116" y="3"/>
                  </a:lnTo>
                  <a:lnTo>
                    <a:pt x="118" y="1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1"/>
                  </a:lnTo>
                  <a:lnTo>
                    <a:pt x="126" y="2"/>
                  </a:lnTo>
                  <a:lnTo>
                    <a:pt x="126" y="2"/>
                  </a:lnTo>
                  <a:lnTo>
                    <a:pt x="128" y="3"/>
                  </a:lnTo>
                  <a:lnTo>
                    <a:pt x="129" y="3"/>
                  </a:lnTo>
                  <a:lnTo>
                    <a:pt x="131" y="5"/>
                  </a:lnTo>
                  <a:lnTo>
                    <a:pt x="132" y="5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3" y="1"/>
                  </a:lnTo>
                  <a:lnTo>
                    <a:pt x="134" y="1"/>
                  </a:lnTo>
                  <a:lnTo>
                    <a:pt x="135" y="1"/>
                  </a:lnTo>
                  <a:lnTo>
                    <a:pt x="136" y="2"/>
                  </a:lnTo>
                  <a:lnTo>
                    <a:pt x="135" y="3"/>
                  </a:lnTo>
                  <a:lnTo>
                    <a:pt x="135" y="3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6" y="4"/>
                  </a:lnTo>
                  <a:lnTo>
                    <a:pt x="138" y="1"/>
                  </a:lnTo>
                  <a:lnTo>
                    <a:pt x="140" y="1"/>
                  </a:lnTo>
                  <a:lnTo>
                    <a:pt x="142" y="1"/>
                  </a:lnTo>
                  <a:lnTo>
                    <a:pt x="143" y="5"/>
                  </a:lnTo>
                  <a:lnTo>
                    <a:pt x="145" y="5"/>
                  </a:lnTo>
                  <a:lnTo>
                    <a:pt x="147" y="6"/>
                  </a:lnTo>
                  <a:lnTo>
                    <a:pt x="153" y="7"/>
                  </a:lnTo>
                  <a:lnTo>
                    <a:pt x="155" y="8"/>
                  </a:lnTo>
                  <a:lnTo>
                    <a:pt x="160" y="10"/>
                  </a:lnTo>
                  <a:lnTo>
                    <a:pt x="161" y="12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6"/>
                  </a:lnTo>
                  <a:lnTo>
                    <a:pt x="165" y="16"/>
                  </a:lnTo>
                  <a:lnTo>
                    <a:pt x="166" y="17"/>
                  </a:lnTo>
                  <a:lnTo>
                    <a:pt x="168" y="20"/>
                  </a:lnTo>
                  <a:lnTo>
                    <a:pt x="169" y="21"/>
                  </a:lnTo>
                  <a:lnTo>
                    <a:pt x="170" y="20"/>
                  </a:lnTo>
                  <a:lnTo>
                    <a:pt x="170" y="19"/>
                  </a:lnTo>
                  <a:lnTo>
                    <a:pt x="172" y="18"/>
                  </a:lnTo>
                  <a:lnTo>
                    <a:pt x="174" y="17"/>
                  </a:lnTo>
                  <a:lnTo>
                    <a:pt x="175" y="18"/>
                  </a:lnTo>
                  <a:lnTo>
                    <a:pt x="177" y="18"/>
                  </a:lnTo>
                  <a:lnTo>
                    <a:pt x="177" y="19"/>
                  </a:lnTo>
                  <a:lnTo>
                    <a:pt x="178" y="21"/>
                  </a:lnTo>
                  <a:lnTo>
                    <a:pt x="179" y="22"/>
                  </a:lnTo>
                  <a:lnTo>
                    <a:pt x="180" y="24"/>
                  </a:lnTo>
                  <a:lnTo>
                    <a:pt x="180" y="25"/>
                  </a:lnTo>
                  <a:lnTo>
                    <a:pt x="181" y="28"/>
                  </a:lnTo>
                  <a:lnTo>
                    <a:pt x="182" y="29"/>
                  </a:lnTo>
                  <a:lnTo>
                    <a:pt x="184" y="31"/>
                  </a:lnTo>
                  <a:lnTo>
                    <a:pt x="185" y="31"/>
                  </a:lnTo>
                  <a:lnTo>
                    <a:pt x="188" y="32"/>
                  </a:lnTo>
                  <a:lnTo>
                    <a:pt x="191" y="34"/>
                  </a:lnTo>
                  <a:lnTo>
                    <a:pt x="192" y="34"/>
                  </a:lnTo>
                  <a:lnTo>
                    <a:pt x="198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1" y="35"/>
                  </a:lnTo>
                  <a:lnTo>
                    <a:pt x="201" y="36"/>
                  </a:lnTo>
                  <a:lnTo>
                    <a:pt x="201" y="37"/>
                  </a:lnTo>
                  <a:lnTo>
                    <a:pt x="201" y="38"/>
                  </a:lnTo>
                  <a:lnTo>
                    <a:pt x="201" y="38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39"/>
                  </a:lnTo>
                  <a:lnTo>
                    <a:pt x="209" y="40"/>
                  </a:lnTo>
                  <a:lnTo>
                    <a:pt x="210" y="43"/>
                  </a:lnTo>
                  <a:lnTo>
                    <a:pt x="211" y="43"/>
                  </a:lnTo>
                  <a:lnTo>
                    <a:pt x="213" y="43"/>
                  </a:lnTo>
                  <a:lnTo>
                    <a:pt x="212" y="42"/>
                  </a:lnTo>
                  <a:lnTo>
                    <a:pt x="211" y="40"/>
                  </a:lnTo>
                  <a:lnTo>
                    <a:pt x="211" y="38"/>
                  </a:lnTo>
                  <a:lnTo>
                    <a:pt x="213" y="36"/>
                  </a:lnTo>
                  <a:lnTo>
                    <a:pt x="214" y="35"/>
                  </a:lnTo>
                  <a:lnTo>
                    <a:pt x="220" y="34"/>
                  </a:lnTo>
                  <a:lnTo>
                    <a:pt x="223" y="34"/>
                  </a:lnTo>
                  <a:lnTo>
                    <a:pt x="225" y="35"/>
                  </a:lnTo>
                  <a:lnTo>
                    <a:pt x="243" y="45"/>
                  </a:lnTo>
                  <a:lnTo>
                    <a:pt x="245" y="45"/>
                  </a:lnTo>
                  <a:lnTo>
                    <a:pt x="246" y="46"/>
                  </a:lnTo>
                  <a:lnTo>
                    <a:pt x="247" y="49"/>
                  </a:lnTo>
                  <a:lnTo>
                    <a:pt x="248" y="50"/>
                  </a:lnTo>
                  <a:lnTo>
                    <a:pt x="252" y="49"/>
                  </a:lnTo>
                  <a:lnTo>
                    <a:pt x="254" y="49"/>
                  </a:lnTo>
                  <a:lnTo>
                    <a:pt x="255" y="49"/>
                  </a:lnTo>
                  <a:lnTo>
                    <a:pt x="256" y="52"/>
                  </a:lnTo>
                  <a:lnTo>
                    <a:pt x="257" y="54"/>
                  </a:lnTo>
                  <a:lnTo>
                    <a:pt x="260" y="56"/>
                  </a:lnTo>
                  <a:lnTo>
                    <a:pt x="260" y="58"/>
                  </a:lnTo>
                  <a:lnTo>
                    <a:pt x="260" y="59"/>
                  </a:lnTo>
                  <a:lnTo>
                    <a:pt x="260" y="59"/>
                  </a:lnTo>
                  <a:lnTo>
                    <a:pt x="258" y="60"/>
                  </a:lnTo>
                  <a:lnTo>
                    <a:pt x="257" y="61"/>
                  </a:lnTo>
                  <a:lnTo>
                    <a:pt x="256" y="62"/>
                  </a:lnTo>
                  <a:lnTo>
                    <a:pt x="255" y="63"/>
                  </a:lnTo>
                  <a:lnTo>
                    <a:pt x="255" y="65"/>
                  </a:lnTo>
                  <a:lnTo>
                    <a:pt x="257" y="66"/>
                  </a:lnTo>
                  <a:lnTo>
                    <a:pt x="258" y="65"/>
                  </a:lnTo>
                  <a:lnTo>
                    <a:pt x="260" y="64"/>
                  </a:lnTo>
                  <a:lnTo>
                    <a:pt x="267" y="63"/>
                  </a:lnTo>
                  <a:lnTo>
                    <a:pt x="267" y="63"/>
                  </a:lnTo>
                  <a:lnTo>
                    <a:pt x="268" y="64"/>
                  </a:lnTo>
                  <a:lnTo>
                    <a:pt x="267" y="65"/>
                  </a:lnTo>
                  <a:lnTo>
                    <a:pt x="267" y="66"/>
                  </a:lnTo>
                  <a:lnTo>
                    <a:pt x="267" y="67"/>
                  </a:lnTo>
                  <a:lnTo>
                    <a:pt x="267" y="68"/>
                  </a:lnTo>
                  <a:lnTo>
                    <a:pt x="268" y="68"/>
                  </a:lnTo>
                  <a:lnTo>
                    <a:pt x="274" y="77"/>
                  </a:lnTo>
                  <a:lnTo>
                    <a:pt x="274" y="77"/>
                  </a:lnTo>
                  <a:lnTo>
                    <a:pt x="276" y="75"/>
                  </a:lnTo>
                  <a:lnTo>
                    <a:pt x="277" y="75"/>
                  </a:lnTo>
                  <a:lnTo>
                    <a:pt x="280" y="75"/>
                  </a:lnTo>
                  <a:lnTo>
                    <a:pt x="281" y="75"/>
                  </a:lnTo>
                  <a:lnTo>
                    <a:pt x="281" y="77"/>
                  </a:lnTo>
                  <a:lnTo>
                    <a:pt x="280" y="78"/>
                  </a:lnTo>
                  <a:lnTo>
                    <a:pt x="279" y="79"/>
                  </a:lnTo>
                  <a:lnTo>
                    <a:pt x="278" y="80"/>
                  </a:lnTo>
                  <a:lnTo>
                    <a:pt x="280" y="83"/>
                  </a:lnTo>
                  <a:lnTo>
                    <a:pt x="280" y="84"/>
                  </a:lnTo>
                  <a:lnTo>
                    <a:pt x="279" y="85"/>
                  </a:lnTo>
                  <a:lnTo>
                    <a:pt x="277" y="85"/>
                  </a:lnTo>
                  <a:lnTo>
                    <a:pt x="276" y="85"/>
                  </a:lnTo>
                  <a:lnTo>
                    <a:pt x="274" y="87"/>
                  </a:lnTo>
                  <a:lnTo>
                    <a:pt x="274" y="89"/>
                  </a:lnTo>
                  <a:lnTo>
                    <a:pt x="274" y="91"/>
                  </a:lnTo>
                  <a:lnTo>
                    <a:pt x="275" y="93"/>
                  </a:lnTo>
                  <a:lnTo>
                    <a:pt x="276" y="95"/>
                  </a:lnTo>
                  <a:lnTo>
                    <a:pt x="277" y="95"/>
                  </a:lnTo>
                  <a:lnTo>
                    <a:pt x="278" y="95"/>
                  </a:lnTo>
                  <a:lnTo>
                    <a:pt x="279" y="94"/>
                  </a:lnTo>
                  <a:lnTo>
                    <a:pt x="279" y="94"/>
                  </a:lnTo>
                  <a:lnTo>
                    <a:pt x="280" y="93"/>
                  </a:lnTo>
                  <a:lnTo>
                    <a:pt x="280" y="92"/>
                  </a:lnTo>
                  <a:lnTo>
                    <a:pt x="281" y="92"/>
                  </a:lnTo>
                  <a:lnTo>
                    <a:pt x="286" y="97"/>
                  </a:lnTo>
                  <a:lnTo>
                    <a:pt x="288" y="98"/>
                  </a:lnTo>
                  <a:lnTo>
                    <a:pt x="288" y="100"/>
                  </a:lnTo>
                  <a:lnTo>
                    <a:pt x="287" y="103"/>
                  </a:lnTo>
                  <a:lnTo>
                    <a:pt x="287" y="104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2" y="104"/>
                  </a:lnTo>
                  <a:lnTo>
                    <a:pt x="292" y="106"/>
                  </a:lnTo>
                  <a:lnTo>
                    <a:pt x="293" y="107"/>
                  </a:lnTo>
                  <a:lnTo>
                    <a:pt x="294" y="109"/>
                  </a:lnTo>
                  <a:lnTo>
                    <a:pt x="295" y="111"/>
                  </a:lnTo>
                  <a:lnTo>
                    <a:pt x="295" y="112"/>
                  </a:lnTo>
                  <a:lnTo>
                    <a:pt x="295" y="115"/>
                  </a:lnTo>
                  <a:lnTo>
                    <a:pt x="294" y="118"/>
                  </a:lnTo>
                  <a:lnTo>
                    <a:pt x="295" y="119"/>
                  </a:lnTo>
                  <a:lnTo>
                    <a:pt x="300" y="121"/>
                  </a:lnTo>
                  <a:lnTo>
                    <a:pt x="301" y="122"/>
                  </a:lnTo>
                  <a:lnTo>
                    <a:pt x="298" y="123"/>
                  </a:lnTo>
                  <a:lnTo>
                    <a:pt x="294" y="126"/>
                  </a:lnTo>
                  <a:lnTo>
                    <a:pt x="294" y="128"/>
                  </a:lnTo>
                  <a:lnTo>
                    <a:pt x="294" y="129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302" y="132"/>
                  </a:lnTo>
                  <a:lnTo>
                    <a:pt x="304" y="132"/>
                  </a:lnTo>
                  <a:lnTo>
                    <a:pt x="306" y="133"/>
                  </a:lnTo>
                  <a:lnTo>
                    <a:pt x="308" y="136"/>
                  </a:lnTo>
                  <a:lnTo>
                    <a:pt x="308" y="138"/>
                  </a:lnTo>
                  <a:lnTo>
                    <a:pt x="306" y="142"/>
                  </a:lnTo>
                  <a:lnTo>
                    <a:pt x="305" y="143"/>
                  </a:lnTo>
                  <a:lnTo>
                    <a:pt x="305" y="144"/>
                  </a:lnTo>
                  <a:lnTo>
                    <a:pt x="304" y="145"/>
                  </a:lnTo>
                  <a:lnTo>
                    <a:pt x="302" y="145"/>
                  </a:lnTo>
                  <a:lnTo>
                    <a:pt x="302" y="146"/>
                  </a:lnTo>
                  <a:lnTo>
                    <a:pt x="301" y="148"/>
                  </a:lnTo>
                  <a:lnTo>
                    <a:pt x="302" y="149"/>
                  </a:lnTo>
                  <a:lnTo>
                    <a:pt x="313" y="172"/>
                  </a:lnTo>
                  <a:lnTo>
                    <a:pt x="314" y="173"/>
                  </a:lnTo>
                  <a:lnTo>
                    <a:pt x="316" y="173"/>
                  </a:lnTo>
                  <a:lnTo>
                    <a:pt x="316" y="174"/>
                  </a:lnTo>
                  <a:lnTo>
                    <a:pt x="317" y="174"/>
                  </a:lnTo>
                  <a:lnTo>
                    <a:pt x="317" y="175"/>
                  </a:lnTo>
                  <a:lnTo>
                    <a:pt x="317" y="176"/>
                  </a:lnTo>
                  <a:lnTo>
                    <a:pt x="316" y="176"/>
                  </a:lnTo>
                  <a:lnTo>
                    <a:pt x="316" y="177"/>
                  </a:lnTo>
                  <a:lnTo>
                    <a:pt x="316" y="177"/>
                  </a:lnTo>
                  <a:lnTo>
                    <a:pt x="316" y="179"/>
                  </a:lnTo>
                  <a:lnTo>
                    <a:pt x="317" y="180"/>
                  </a:lnTo>
                  <a:lnTo>
                    <a:pt x="317" y="181"/>
                  </a:lnTo>
                  <a:lnTo>
                    <a:pt x="316" y="183"/>
                  </a:lnTo>
                  <a:lnTo>
                    <a:pt x="315" y="186"/>
                  </a:lnTo>
                  <a:lnTo>
                    <a:pt x="315" y="187"/>
                  </a:lnTo>
                  <a:lnTo>
                    <a:pt x="316" y="188"/>
                  </a:lnTo>
                  <a:lnTo>
                    <a:pt x="320" y="190"/>
                  </a:lnTo>
                  <a:lnTo>
                    <a:pt x="322" y="191"/>
                  </a:lnTo>
                  <a:lnTo>
                    <a:pt x="323" y="194"/>
                  </a:lnTo>
                  <a:lnTo>
                    <a:pt x="322" y="196"/>
                  </a:lnTo>
                  <a:lnTo>
                    <a:pt x="321" y="197"/>
                  </a:lnTo>
                  <a:lnTo>
                    <a:pt x="321" y="200"/>
                  </a:lnTo>
                  <a:lnTo>
                    <a:pt x="322" y="201"/>
                  </a:lnTo>
                  <a:lnTo>
                    <a:pt x="323" y="202"/>
                  </a:lnTo>
                  <a:lnTo>
                    <a:pt x="326" y="202"/>
                  </a:lnTo>
                  <a:lnTo>
                    <a:pt x="327" y="202"/>
                  </a:lnTo>
                  <a:lnTo>
                    <a:pt x="327" y="203"/>
                  </a:lnTo>
                  <a:lnTo>
                    <a:pt x="328" y="204"/>
                  </a:lnTo>
                  <a:lnTo>
                    <a:pt x="328" y="205"/>
                  </a:lnTo>
                  <a:lnTo>
                    <a:pt x="327" y="207"/>
                  </a:lnTo>
                  <a:lnTo>
                    <a:pt x="326" y="207"/>
                  </a:lnTo>
                  <a:lnTo>
                    <a:pt x="325" y="208"/>
                  </a:lnTo>
                  <a:lnTo>
                    <a:pt x="323" y="208"/>
                  </a:lnTo>
                  <a:lnTo>
                    <a:pt x="323" y="208"/>
                  </a:lnTo>
                  <a:lnTo>
                    <a:pt x="323" y="210"/>
                  </a:lnTo>
                  <a:lnTo>
                    <a:pt x="322" y="211"/>
                  </a:lnTo>
                  <a:lnTo>
                    <a:pt x="322" y="213"/>
                  </a:lnTo>
                  <a:lnTo>
                    <a:pt x="323" y="215"/>
                  </a:lnTo>
                  <a:lnTo>
                    <a:pt x="324" y="216"/>
                  </a:lnTo>
                  <a:lnTo>
                    <a:pt x="325" y="216"/>
                  </a:lnTo>
                  <a:lnTo>
                    <a:pt x="327" y="215"/>
                  </a:lnTo>
                  <a:lnTo>
                    <a:pt x="327" y="214"/>
                  </a:lnTo>
                  <a:lnTo>
                    <a:pt x="326" y="213"/>
                  </a:lnTo>
                  <a:lnTo>
                    <a:pt x="326" y="212"/>
                  </a:lnTo>
                  <a:lnTo>
                    <a:pt x="327" y="211"/>
                  </a:lnTo>
                  <a:lnTo>
                    <a:pt x="327" y="211"/>
                  </a:lnTo>
                  <a:lnTo>
                    <a:pt x="328" y="210"/>
                  </a:lnTo>
                  <a:lnTo>
                    <a:pt x="328" y="210"/>
                  </a:lnTo>
                  <a:lnTo>
                    <a:pt x="329" y="209"/>
                  </a:lnTo>
                  <a:lnTo>
                    <a:pt x="330" y="209"/>
                  </a:lnTo>
                  <a:lnTo>
                    <a:pt x="331" y="210"/>
                  </a:lnTo>
                  <a:lnTo>
                    <a:pt x="332" y="211"/>
                  </a:lnTo>
                  <a:lnTo>
                    <a:pt x="331" y="213"/>
                  </a:lnTo>
                  <a:lnTo>
                    <a:pt x="331" y="214"/>
                  </a:lnTo>
                  <a:lnTo>
                    <a:pt x="330" y="216"/>
                  </a:lnTo>
                  <a:lnTo>
                    <a:pt x="328" y="218"/>
                  </a:lnTo>
                  <a:lnTo>
                    <a:pt x="328" y="220"/>
                  </a:lnTo>
                  <a:lnTo>
                    <a:pt x="327" y="221"/>
                  </a:lnTo>
                  <a:lnTo>
                    <a:pt x="327" y="222"/>
                  </a:lnTo>
                  <a:lnTo>
                    <a:pt x="327" y="224"/>
                  </a:lnTo>
                  <a:lnTo>
                    <a:pt x="328" y="226"/>
                  </a:lnTo>
                  <a:lnTo>
                    <a:pt x="329" y="229"/>
                  </a:lnTo>
                  <a:lnTo>
                    <a:pt x="329" y="232"/>
                  </a:lnTo>
                  <a:lnTo>
                    <a:pt x="329" y="234"/>
                  </a:lnTo>
                  <a:lnTo>
                    <a:pt x="330" y="236"/>
                  </a:lnTo>
                  <a:lnTo>
                    <a:pt x="332" y="237"/>
                  </a:lnTo>
                  <a:lnTo>
                    <a:pt x="335" y="242"/>
                  </a:lnTo>
                  <a:lnTo>
                    <a:pt x="336" y="243"/>
                  </a:lnTo>
                  <a:lnTo>
                    <a:pt x="339" y="246"/>
                  </a:lnTo>
                  <a:lnTo>
                    <a:pt x="341" y="248"/>
                  </a:lnTo>
                  <a:lnTo>
                    <a:pt x="345" y="258"/>
                  </a:lnTo>
                  <a:lnTo>
                    <a:pt x="346" y="260"/>
                  </a:lnTo>
                  <a:lnTo>
                    <a:pt x="348" y="261"/>
                  </a:lnTo>
                  <a:lnTo>
                    <a:pt x="350" y="262"/>
                  </a:lnTo>
                  <a:lnTo>
                    <a:pt x="350" y="263"/>
                  </a:lnTo>
                  <a:lnTo>
                    <a:pt x="350" y="264"/>
                  </a:lnTo>
                  <a:lnTo>
                    <a:pt x="350" y="265"/>
                  </a:lnTo>
                  <a:lnTo>
                    <a:pt x="350" y="266"/>
                  </a:lnTo>
                  <a:lnTo>
                    <a:pt x="349" y="267"/>
                  </a:lnTo>
                  <a:lnTo>
                    <a:pt x="349" y="268"/>
                  </a:lnTo>
                  <a:lnTo>
                    <a:pt x="350" y="268"/>
                  </a:lnTo>
                  <a:lnTo>
                    <a:pt x="350" y="269"/>
                  </a:lnTo>
                  <a:lnTo>
                    <a:pt x="350" y="270"/>
                  </a:lnTo>
                  <a:lnTo>
                    <a:pt x="351" y="272"/>
                  </a:lnTo>
                  <a:lnTo>
                    <a:pt x="352" y="273"/>
                  </a:lnTo>
                  <a:lnTo>
                    <a:pt x="353" y="275"/>
                  </a:lnTo>
                  <a:lnTo>
                    <a:pt x="354" y="277"/>
                  </a:lnTo>
                  <a:lnTo>
                    <a:pt x="353" y="279"/>
                  </a:lnTo>
                  <a:lnTo>
                    <a:pt x="353" y="281"/>
                  </a:lnTo>
                  <a:lnTo>
                    <a:pt x="351" y="283"/>
                  </a:lnTo>
                  <a:lnTo>
                    <a:pt x="351" y="284"/>
                  </a:lnTo>
                  <a:lnTo>
                    <a:pt x="351" y="285"/>
                  </a:lnTo>
                  <a:lnTo>
                    <a:pt x="350" y="286"/>
                  </a:lnTo>
                  <a:lnTo>
                    <a:pt x="350" y="288"/>
                  </a:lnTo>
                  <a:lnTo>
                    <a:pt x="351" y="289"/>
                  </a:lnTo>
                  <a:lnTo>
                    <a:pt x="353" y="291"/>
                  </a:lnTo>
                  <a:lnTo>
                    <a:pt x="353" y="292"/>
                  </a:lnTo>
                  <a:lnTo>
                    <a:pt x="353" y="294"/>
                  </a:lnTo>
                  <a:lnTo>
                    <a:pt x="353" y="295"/>
                  </a:lnTo>
                  <a:lnTo>
                    <a:pt x="353" y="296"/>
                  </a:lnTo>
                  <a:lnTo>
                    <a:pt x="352" y="297"/>
                  </a:lnTo>
                  <a:lnTo>
                    <a:pt x="352" y="298"/>
                  </a:lnTo>
                  <a:lnTo>
                    <a:pt x="351" y="298"/>
                  </a:lnTo>
                  <a:lnTo>
                    <a:pt x="351" y="300"/>
                  </a:lnTo>
                  <a:lnTo>
                    <a:pt x="353" y="303"/>
                  </a:lnTo>
                  <a:lnTo>
                    <a:pt x="356" y="305"/>
                  </a:lnTo>
                  <a:lnTo>
                    <a:pt x="365" y="310"/>
                  </a:lnTo>
                  <a:lnTo>
                    <a:pt x="366" y="311"/>
                  </a:lnTo>
                  <a:lnTo>
                    <a:pt x="366" y="312"/>
                  </a:lnTo>
                  <a:lnTo>
                    <a:pt x="366" y="314"/>
                  </a:lnTo>
                  <a:lnTo>
                    <a:pt x="366" y="316"/>
                  </a:lnTo>
                  <a:lnTo>
                    <a:pt x="365" y="318"/>
                  </a:lnTo>
                  <a:lnTo>
                    <a:pt x="362" y="324"/>
                  </a:lnTo>
                  <a:lnTo>
                    <a:pt x="360" y="326"/>
                  </a:lnTo>
                  <a:lnTo>
                    <a:pt x="361" y="332"/>
                  </a:lnTo>
                  <a:lnTo>
                    <a:pt x="363" y="334"/>
                  </a:lnTo>
                  <a:lnTo>
                    <a:pt x="364" y="336"/>
                  </a:lnTo>
                  <a:lnTo>
                    <a:pt x="364" y="337"/>
                  </a:lnTo>
                  <a:lnTo>
                    <a:pt x="363" y="339"/>
                  </a:lnTo>
                  <a:lnTo>
                    <a:pt x="362" y="340"/>
                  </a:lnTo>
                  <a:lnTo>
                    <a:pt x="362" y="343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70" y="350"/>
                  </a:lnTo>
                  <a:lnTo>
                    <a:pt x="372" y="353"/>
                  </a:lnTo>
                  <a:lnTo>
                    <a:pt x="372" y="354"/>
                  </a:lnTo>
                  <a:lnTo>
                    <a:pt x="372" y="356"/>
                  </a:lnTo>
                  <a:lnTo>
                    <a:pt x="372" y="358"/>
                  </a:lnTo>
                  <a:lnTo>
                    <a:pt x="373" y="360"/>
                  </a:lnTo>
                  <a:lnTo>
                    <a:pt x="374" y="360"/>
                  </a:lnTo>
                  <a:lnTo>
                    <a:pt x="377" y="361"/>
                  </a:lnTo>
                  <a:lnTo>
                    <a:pt x="378" y="362"/>
                  </a:lnTo>
                  <a:lnTo>
                    <a:pt x="379" y="364"/>
                  </a:lnTo>
                  <a:lnTo>
                    <a:pt x="380" y="365"/>
                  </a:lnTo>
                  <a:lnTo>
                    <a:pt x="381" y="366"/>
                  </a:lnTo>
                  <a:lnTo>
                    <a:pt x="385" y="367"/>
                  </a:lnTo>
                  <a:lnTo>
                    <a:pt x="386" y="367"/>
                  </a:lnTo>
                  <a:lnTo>
                    <a:pt x="386" y="366"/>
                  </a:lnTo>
                  <a:lnTo>
                    <a:pt x="386" y="365"/>
                  </a:lnTo>
                  <a:lnTo>
                    <a:pt x="387" y="365"/>
                  </a:lnTo>
                  <a:lnTo>
                    <a:pt x="387" y="364"/>
                  </a:lnTo>
                  <a:lnTo>
                    <a:pt x="388" y="364"/>
                  </a:lnTo>
                  <a:lnTo>
                    <a:pt x="390" y="365"/>
                  </a:lnTo>
                  <a:lnTo>
                    <a:pt x="391" y="366"/>
                  </a:lnTo>
                  <a:lnTo>
                    <a:pt x="393" y="368"/>
                  </a:lnTo>
                  <a:lnTo>
                    <a:pt x="393" y="369"/>
                  </a:lnTo>
                  <a:lnTo>
                    <a:pt x="395" y="370"/>
                  </a:lnTo>
                  <a:lnTo>
                    <a:pt x="401" y="370"/>
                  </a:lnTo>
                  <a:lnTo>
                    <a:pt x="403" y="370"/>
                  </a:lnTo>
                  <a:lnTo>
                    <a:pt x="404" y="368"/>
                  </a:lnTo>
                  <a:lnTo>
                    <a:pt x="406" y="368"/>
                  </a:lnTo>
                  <a:lnTo>
                    <a:pt x="408" y="369"/>
                  </a:lnTo>
                  <a:lnTo>
                    <a:pt x="409" y="369"/>
                  </a:lnTo>
                  <a:lnTo>
                    <a:pt x="410" y="368"/>
                  </a:lnTo>
                  <a:lnTo>
                    <a:pt x="411" y="367"/>
                  </a:lnTo>
                  <a:lnTo>
                    <a:pt x="411" y="367"/>
                  </a:lnTo>
                  <a:lnTo>
                    <a:pt x="412" y="367"/>
                  </a:lnTo>
                  <a:lnTo>
                    <a:pt x="421" y="366"/>
                  </a:lnTo>
                  <a:lnTo>
                    <a:pt x="426" y="367"/>
                  </a:lnTo>
                  <a:lnTo>
                    <a:pt x="427" y="367"/>
                  </a:lnTo>
                  <a:lnTo>
                    <a:pt x="428" y="364"/>
                  </a:lnTo>
                  <a:lnTo>
                    <a:pt x="428" y="363"/>
                  </a:lnTo>
                  <a:lnTo>
                    <a:pt x="429" y="364"/>
                  </a:lnTo>
                  <a:lnTo>
                    <a:pt x="432" y="366"/>
                  </a:lnTo>
                  <a:lnTo>
                    <a:pt x="434" y="367"/>
                  </a:lnTo>
                  <a:lnTo>
                    <a:pt x="434" y="367"/>
                  </a:lnTo>
                  <a:lnTo>
                    <a:pt x="435" y="367"/>
                  </a:lnTo>
                  <a:lnTo>
                    <a:pt x="435" y="367"/>
                  </a:lnTo>
                  <a:lnTo>
                    <a:pt x="435" y="368"/>
                  </a:lnTo>
                  <a:lnTo>
                    <a:pt x="435" y="369"/>
                  </a:lnTo>
                  <a:lnTo>
                    <a:pt x="435" y="370"/>
                  </a:lnTo>
                  <a:lnTo>
                    <a:pt x="435" y="371"/>
                  </a:lnTo>
                  <a:lnTo>
                    <a:pt x="434" y="371"/>
                  </a:lnTo>
                  <a:lnTo>
                    <a:pt x="434" y="372"/>
                  </a:lnTo>
                  <a:lnTo>
                    <a:pt x="433" y="374"/>
                  </a:lnTo>
                  <a:lnTo>
                    <a:pt x="433" y="374"/>
                  </a:lnTo>
                  <a:lnTo>
                    <a:pt x="434" y="376"/>
                  </a:lnTo>
                  <a:lnTo>
                    <a:pt x="434" y="376"/>
                  </a:lnTo>
                  <a:lnTo>
                    <a:pt x="436" y="376"/>
                  </a:lnTo>
                  <a:lnTo>
                    <a:pt x="439" y="375"/>
                  </a:lnTo>
                  <a:lnTo>
                    <a:pt x="440" y="375"/>
                  </a:lnTo>
                  <a:lnTo>
                    <a:pt x="441" y="375"/>
                  </a:lnTo>
                  <a:lnTo>
                    <a:pt x="444" y="378"/>
                  </a:lnTo>
                  <a:lnTo>
                    <a:pt x="447" y="379"/>
                  </a:lnTo>
                  <a:lnTo>
                    <a:pt x="448" y="380"/>
                  </a:lnTo>
                  <a:lnTo>
                    <a:pt x="449" y="384"/>
                  </a:lnTo>
                  <a:lnTo>
                    <a:pt x="451" y="386"/>
                  </a:lnTo>
                  <a:lnTo>
                    <a:pt x="452" y="386"/>
                  </a:lnTo>
                  <a:lnTo>
                    <a:pt x="454" y="387"/>
                  </a:lnTo>
                  <a:lnTo>
                    <a:pt x="455" y="386"/>
                  </a:lnTo>
                  <a:lnTo>
                    <a:pt x="456" y="384"/>
                  </a:lnTo>
                  <a:lnTo>
                    <a:pt x="458" y="383"/>
                  </a:lnTo>
                  <a:lnTo>
                    <a:pt x="460" y="383"/>
                  </a:lnTo>
                  <a:lnTo>
                    <a:pt x="461" y="383"/>
                  </a:lnTo>
                  <a:lnTo>
                    <a:pt x="462" y="384"/>
                  </a:lnTo>
                  <a:lnTo>
                    <a:pt x="465" y="387"/>
                  </a:lnTo>
                  <a:lnTo>
                    <a:pt x="467" y="388"/>
                  </a:lnTo>
                  <a:lnTo>
                    <a:pt x="468" y="387"/>
                  </a:lnTo>
                  <a:lnTo>
                    <a:pt x="469" y="385"/>
                  </a:lnTo>
                  <a:lnTo>
                    <a:pt x="469" y="381"/>
                  </a:lnTo>
                  <a:lnTo>
                    <a:pt x="469" y="380"/>
                  </a:lnTo>
                  <a:lnTo>
                    <a:pt x="470" y="380"/>
                  </a:lnTo>
                  <a:lnTo>
                    <a:pt x="473" y="380"/>
                  </a:lnTo>
                  <a:lnTo>
                    <a:pt x="475" y="381"/>
                  </a:lnTo>
                  <a:lnTo>
                    <a:pt x="476" y="381"/>
                  </a:lnTo>
                  <a:lnTo>
                    <a:pt x="476" y="382"/>
                  </a:lnTo>
                  <a:lnTo>
                    <a:pt x="477" y="383"/>
                  </a:lnTo>
                  <a:lnTo>
                    <a:pt x="477" y="385"/>
                  </a:lnTo>
                  <a:lnTo>
                    <a:pt x="477" y="389"/>
                  </a:lnTo>
                  <a:lnTo>
                    <a:pt x="477" y="391"/>
                  </a:lnTo>
                  <a:lnTo>
                    <a:pt x="478" y="392"/>
                  </a:lnTo>
                  <a:lnTo>
                    <a:pt x="479" y="393"/>
                  </a:lnTo>
                  <a:lnTo>
                    <a:pt x="483" y="393"/>
                  </a:lnTo>
                  <a:lnTo>
                    <a:pt x="485" y="393"/>
                  </a:lnTo>
                  <a:lnTo>
                    <a:pt x="488" y="393"/>
                  </a:lnTo>
                  <a:lnTo>
                    <a:pt x="489" y="396"/>
                  </a:lnTo>
                  <a:lnTo>
                    <a:pt x="490" y="399"/>
                  </a:lnTo>
                  <a:lnTo>
                    <a:pt x="490" y="400"/>
                  </a:lnTo>
                  <a:lnTo>
                    <a:pt x="490" y="401"/>
                  </a:lnTo>
                  <a:lnTo>
                    <a:pt x="491" y="401"/>
                  </a:lnTo>
                  <a:lnTo>
                    <a:pt x="494" y="401"/>
                  </a:lnTo>
                  <a:lnTo>
                    <a:pt x="495" y="402"/>
                  </a:lnTo>
                  <a:lnTo>
                    <a:pt x="495" y="403"/>
                  </a:lnTo>
                  <a:lnTo>
                    <a:pt x="495" y="408"/>
                  </a:lnTo>
                  <a:lnTo>
                    <a:pt x="497" y="408"/>
                  </a:lnTo>
                  <a:lnTo>
                    <a:pt x="497" y="408"/>
                  </a:lnTo>
                  <a:lnTo>
                    <a:pt x="499" y="410"/>
                  </a:lnTo>
                  <a:lnTo>
                    <a:pt x="499" y="412"/>
                  </a:lnTo>
                  <a:lnTo>
                    <a:pt x="499" y="414"/>
                  </a:lnTo>
                  <a:lnTo>
                    <a:pt x="500" y="415"/>
                  </a:lnTo>
                  <a:lnTo>
                    <a:pt x="503" y="415"/>
                  </a:lnTo>
                  <a:lnTo>
                    <a:pt x="504" y="417"/>
                  </a:lnTo>
                  <a:lnTo>
                    <a:pt x="506" y="419"/>
                  </a:lnTo>
                  <a:lnTo>
                    <a:pt x="516" y="428"/>
                  </a:lnTo>
                  <a:lnTo>
                    <a:pt x="518" y="429"/>
                  </a:lnTo>
                  <a:lnTo>
                    <a:pt x="521" y="429"/>
                  </a:lnTo>
                  <a:lnTo>
                    <a:pt x="524" y="427"/>
                  </a:lnTo>
                  <a:lnTo>
                    <a:pt x="526" y="426"/>
                  </a:lnTo>
                  <a:lnTo>
                    <a:pt x="529" y="426"/>
                  </a:lnTo>
                  <a:lnTo>
                    <a:pt x="531" y="426"/>
                  </a:lnTo>
                  <a:lnTo>
                    <a:pt x="532" y="428"/>
                  </a:lnTo>
                  <a:lnTo>
                    <a:pt x="532" y="429"/>
                  </a:lnTo>
                  <a:lnTo>
                    <a:pt x="533" y="429"/>
                  </a:lnTo>
                  <a:lnTo>
                    <a:pt x="535" y="429"/>
                  </a:lnTo>
                  <a:lnTo>
                    <a:pt x="537" y="429"/>
                  </a:lnTo>
                  <a:lnTo>
                    <a:pt x="539" y="428"/>
                  </a:lnTo>
                  <a:lnTo>
                    <a:pt x="541" y="428"/>
                  </a:lnTo>
                  <a:lnTo>
                    <a:pt x="542" y="428"/>
                  </a:lnTo>
                  <a:lnTo>
                    <a:pt x="543" y="429"/>
                  </a:lnTo>
                  <a:lnTo>
                    <a:pt x="542" y="431"/>
                  </a:lnTo>
                  <a:lnTo>
                    <a:pt x="540" y="435"/>
                  </a:lnTo>
                  <a:lnTo>
                    <a:pt x="534" y="449"/>
                  </a:lnTo>
                  <a:lnTo>
                    <a:pt x="534" y="450"/>
                  </a:lnTo>
                  <a:lnTo>
                    <a:pt x="535" y="452"/>
                  </a:lnTo>
                  <a:lnTo>
                    <a:pt x="536" y="452"/>
                  </a:lnTo>
                  <a:lnTo>
                    <a:pt x="538" y="453"/>
                  </a:lnTo>
                  <a:lnTo>
                    <a:pt x="539" y="454"/>
                  </a:lnTo>
                  <a:lnTo>
                    <a:pt x="539" y="455"/>
                  </a:lnTo>
                  <a:lnTo>
                    <a:pt x="539" y="456"/>
                  </a:lnTo>
                  <a:lnTo>
                    <a:pt x="539" y="457"/>
                  </a:lnTo>
                  <a:lnTo>
                    <a:pt x="539" y="458"/>
                  </a:lnTo>
                  <a:lnTo>
                    <a:pt x="539" y="459"/>
                  </a:lnTo>
                  <a:lnTo>
                    <a:pt x="539" y="461"/>
                  </a:lnTo>
                  <a:lnTo>
                    <a:pt x="540" y="462"/>
                  </a:lnTo>
                  <a:lnTo>
                    <a:pt x="540" y="463"/>
                  </a:lnTo>
                  <a:lnTo>
                    <a:pt x="545" y="460"/>
                  </a:lnTo>
                  <a:lnTo>
                    <a:pt x="546" y="461"/>
                  </a:lnTo>
                  <a:lnTo>
                    <a:pt x="547" y="462"/>
                  </a:lnTo>
                  <a:lnTo>
                    <a:pt x="547" y="463"/>
                  </a:lnTo>
                  <a:lnTo>
                    <a:pt x="546" y="464"/>
                  </a:lnTo>
                  <a:lnTo>
                    <a:pt x="546" y="466"/>
                  </a:lnTo>
                  <a:lnTo>
                    <a:pt x="546" y="468"/>
                  </a:lnTo>
                  <a:lnTo>
                    <a:pt x="547" y="470"/>
                  </a:lnTo>
                  <a:lnTo>
                    <a:pt x="548" y="472"/>
                  </a:lnTo>
                  <a:lnTo>
                    <a:pt x="549" y="473"/>
                  </a:lnTo>
                  <a:lnTo>
                    <a:pt x="549" y="473"/>
                  </a:lnTo>
                  <a:lnTo>
                    <a:pt x="550" y="474"/>
                  </a:lnTo>
                  <a:lnTo>
                    <a:pt x="551" y="474"/>
                  </a:lnTo>
                  <a:lnTo>
                    <a:pt x="551" y="475"/>
                  </a:lnTo>
                  <a:lnTo>
                    <a:pt x="551" y="476"/>
                  </a:lnTo>
                  <a:lnTo>
                    <a:pt x="551" y="478"/>
                  </a:lnTo>
                  <a:lnTo>
                    <a:pt x="551" y="479"/>
                  </a:lnTo>
                  <a:lnTo>
                    <a:pt x="548" y="482"/>
                  </a:lnTo>
                  <a:lnTo>
                    <a:pt x="548" y="483"/>
                  </a:lnTo>
                  <a:lnTo>
                    <a:pt x="547" y="484"/>
                  </a:lnTo>
                  <a:lnTo>
                    <a:pt x="547" y="487"/>
                  </a:lnTo>
                  <a:lnTo>
                    <a:pt x="546" y="487"/>
                  </a:lnTo>
                  <a:lnTo>
                    <a:pt x="546" y="488"/>
                  </a:lnTo>
                  <a:lnTo>
                    <a:pt x="545" y="489"/>
                  </a:lnTo>
                  <a:lnTo>
                    <a:pt x="542" y="491"/>
                  </a:lnTo>
                  <a:lnTo>
                    <a:pt x="542" y="493"/>
                  </a:lnTo>
                  <a:lnTo>
                    <a:pt x="542" y="494"/>
                  </a:lnTo>
                  <a:lnTo>
                    <a:pt x="542" y="496"/>
                  </a:lnTo>
                  <a:lnTo>
                    <a:pt x="542" y="498"/>
                  </a:lnTo>
                  <a:lnTo>
                    <a:pt x="543" y="499"/>
                  </a:lnTo>
                  <a:lnTo>
                    <a:pt x="553" y="509"/>
                  </a:lnTo>
                  <a:lnTo>
                    <a:pt x="556" y="513"/>
                  </a:lnTo>
                  <a:lnTo>
                    <a:pt x="558" y="519"/>
                  </a:lnTo>
                  <a:lnTo>
                    <a:pt x="558" y="521"/>
                  </a:lnTo>
                  <a:lnTo>
                    <a:pt x="558" y="524"/>
                  </a:lnTo>
                  <a:lnTo>
                    <a:pt x="558" y="527"/>
                  </a:lnTo>
                  <a:lnTo>
                    <a:pt x="560" y="528"/>
                  </a:lnTo>
                  <a:lnTo>
                    <a:pt x="560" y="529"/>
                  </a:lnTo>
                  <a:lnTo>
                    <a:pt x="562" y="530"/>
                  </a:lnTo>
                  <a:lnTo>
                    <a:pt x="564" y="531"/>
                  </a:lnTo>
                  <a:lnTo>
                    <a:pt x="566" y="531"/>
                  </a:lnTo>
                  <a:lnTo>
                    <a:pt x="567" y="531"/>
                  </a:lnTo>
                  <a:lnTo>
                    <a:pt x="568" y="530"/>
                  </a:lnTo>
                  <a:lnTo>
                    <a:pt x="571" y="529"/>
                  </a:lnTo>
                  <a:lnTo>
                    <a:pt x="574" y="528"/>
                  </a:lnTo>
                  <a:lnTo>
                    <a:pt x="585" y="525"/>
                  </a:lnTo>
                  <a:lnTo>
                    <a:pt x="586" y="526"/>
                  </a:lnTo>
                  <a:lnTo>
                    <a:pt x="588" y="526"/>
                  </a:lnTo>
                  <a:lnTo>
                    <a:pt x="590" y="527"/>
                  </a:lnTo>
                  <a:lnTo>
                    <a:pt x="592" y="528"/>
                  </a:lnTo>
                  <a:lnTo>
                    <a:pt x="595" y="531"/>
                  </a:lnTo>
                  <a:lnTo>
                    <a:pt x="595" y="532"/>
                  </a:lnTo>
                  <a:lnTo>
                    <a:pt x="595" y="532"/>
                  </a:lnTo>
                  <a:lnTo>
                    <a:pt x="595" y="532"/>
                  </a:lnTo>
                  <a:lnTo>
                    <a:pt x="596" y="532"/>
                  </a:lnTo>
                  <a:lnTo>
                    <a:pt x="596" y="532"/>
                  </a:lnTo>
                  <a:lnTo>
                    <a:pt x="597" y="532"/>
                  </a:lnTo>
                  <a:lnTo>
                    <a:pt x="600" y="529"/>
                  </a:lnTo>
                  <a:lnTo>
                    <a:pt x="602" y="529"/>
                  </a:lnTo>
                  <a:lnTo>
                    <a:pt x="606" y="531"/>
                  </a:lnTo>
                  <a:lnTo>
                    <a:pt x="607" y="531"/>
                  </a:lnTo>
                  <a:lnTo>
                    <a:pt x="608" y="530"/>
                  </a:lnTo>
                  <a:lnTo>
                    <a:pt x="610" y="530"/>
                  </a:lnTo>
                  <a:lnTo>
                    <a:pt x="610" y="530"/>
                  </a:lnTo>
                  <a:lnTo>
                    <a:pt x="612" y="531"/>
                  </a:lnTo>
                  <a:lnTo>
                    <a:pt x="613" y="532"/>
                  </a:lnTo>
                  <a:lnTo>
                    <a:pt x="614" y="532"/>
                  </a:lnTo>
                  <a:lnTo>
                    <a:pt x="614" y="531"/>
                  </a:lnTo>
                  <a:lnTo>
                    <a:pt x="615" y="531"/>
                  </a:lnTo>
                  <a:lnTo>
                    <a:pt x="615" y="530"/>
                  </a:lnTo>
                  <a:lnTo>
                    <a:pt x="616" y="529"/>
                  </a:lnTo>
                  <a:lnTo>
                    <a:pt x="620" y="529"/>
                  </a:lnTo>
                  <a:lnTo>
                    <a:pt x="623" y="529"/>
                  </a:lnTo>
                  <a:lnTo>
                    <a:pt x="625" y="529"/>
                  </a:lnTo>
                  <a:lnTo>
                    <a:pt x="628" y="529"/>
                  </a:lnTo>
                  <a:lnTo>
                    <a:pt x="629" y="529"/>
                  </a:lnTo>
                  <a:lnTo>
                    <a:pt x="629" y="529"/>
                  </a:lnTo>
                  <a:lnTo>
                    <a:pt x="633" y="526"/>
                  </a:lnTo>
                  <a:lnTo>
                    <a:pt x="633" y="526"/>
                  </a:lnTo>
                  <a:lnTo>
                    <a:pt x="637" y="526"/>
                  </a:lnTo>
                  <a:lnTo>
                    <a:pt x="639" y="526"/>
                  </a:lnTo>
                  <a:lnTo>
                    <a:pt x="641" y="526"/>
                  </a:lnTo>
                  <a:lnTo>
                    <a:pt x="644" y="527"/>
                  </a:lnTo>
                  <a:lnTo>
                    <a:pt x="645" y="528"/>
                  </a:lnTo>
                  <a:lnTo>
                    <a:pt x="648" y="528"/>
                  </a:lnTo>
                  <a:lnTo>
                    <a:pt x="649" y="527"/>
                  </a:lnTo>
                  <a:lnTo>
                    <a:pt x="650" y="527"/>
                  </a:lnTo>
                  <a:lnTo>
                    <a:pt x="650" y="526"/>
                  </a:lnTo>
                  <a:lnTo>
                    <a:pt x="650" y="526"/>
                  </a:lnTo>
                  <a:lnTo>
                    <a:pt x="651" y="525"/>
                  </a:lnTo>
                  <a:lnTo>
                    <a:pt x="651" y="524"/>
                  </a:lnTo>
                  <a:lnTo>
                    <a:pt x="651" y="523"/>
                  </a:lnTo>
                  <a:lnTo>
                    <a:pt x="650" y="522"/>
                  </a:lnTo>
                  <a:lnTo>
                    <a:pt x="650" y="521"/>
                  </a:lnTo>
                  <a:lnTo>
                    <a:pt x="651" y="520"/>
                  </a:lnTo>
                  <a:lnTo>
                    <a:pt x="651" y="520"/>
                  </a:lnTo>
                  <a:lnTo>
                    <a:pt x="653" y="518"/>
                  </a:lnTo>
                  <a:lnTo>
                    <a:pt x="656" y="514"/>
                  </a:lnTo>
                  <a:lnTo>
                    <a:pt x="657" y="513"/>
                  </a:lnTo>
                  <a:lnTo>
                    <a:pt x="657" y="512"/>
                  </a:lnTo>
                  <a:lnTo>
                    <a:pt x="657" y="512"/>
                  </a:lnTo>
                  <a:lnTo>
                    <a:pt x="656" y="510"/>
                  </a:lnTo>
                  <a:lnTo>
                    <a:pt x="656" y="510"/>
                  </a:lnTo>
                  <a:lnTo>
                    <a:pt x="656" y="509"/>
                  </a:lnTo>
                  <a:lnTo>
                    <a:pt x="656" y="508"/>
                  </a:lnTo>
                  <a:lnTo>
                    <a:pt x="657" y="508"/>
                  </a:lnTo>
                  <a:lnTo>
                    <a:pt x="657" y="507"/>
                  </a:lnTo>
                  <a:lnTo>
                    <a:pt x="657" y="506"/>
                  </a:lnTo>
                  <a:lnTo>
                    <a:pt x="658" y="506"/>
                  </a:lnTo>
                  <a:lnTo>
                    <a:pt x="659" y="506"/>
                  </a:lnTo>
                  <a:lnTo>
                    <a:pt x="660" y="507"/>
                  </a:lnTo>
                  <a:lnTo>
                    <a:pt x="662" y="508"/>
                  </a:lnTo>
                  <a:lnTo>
                    <a:pt x="663" y="509"/>
                  </a:lnTo>
                  <a:lnTo>
                    <a:pt x="663" y="509"/>
                  </a:lnTo>
                  <a:lnTo>
                    <a:pt x="664" y="508"/>
                  </a:lnTo>
                  <a:lnTo>
                    <a:pt x="665" y="508"/>
                  </a:lnTo>
                  <a:lnTo>
                    <a:pt x="666" y="507"/>
                  </a:lnTo>
                  <a:lnTo>
                    <a:pt x="667" y="505"/>
                  </a:lnTo>
                  <a:lnTo>
                    <a:pt x="668" y="505"/>
                  </a:lnTo>
                  <a:lnTo>
                    <a:pt x="671" y="501"/>
                  </a:lnTo>
                  <a:lnTo>
                    <a:pt x="671" y="501"/>
                  </a:lnTo>
                  <a:lnTo>
                    <a:pt x="677" y="498"/>
                  </a:lnTo>
                  <a:lnTo>
                    <a:pt x="677" y="498"/>
                  </a:lnTo>
                  <a:lnTo>
                    <a:pt x="678" y="498"/>
                  </a:lnTo>
                  <a:lnTo>
                    <a:pt x="678" y="497"/>
                  </a:lnTo>
                  <a:lnTo>
                    <a:pt x="678" y="495"/>
                  </a:lnTo>
                  <a:lnTo>
                    <a:pt x="679" y="494"/>
                  </a:lnTo>
                  <a:lnTo>
                    <a:pt x="680" y="494"/>
                  </a:lnTo>
                  <a:lnTo>
                    <a:pt x="685" y="492"/>
                  </a:lnTo>
                  <a:lnTo>
                    <a:pt x="688" y="492"/>
                  </a:lnTo>
                  <a:lnTo>
                    <a:pt x="691" y="493"/>
                  </a:lnTo>
                  <a:lnTo>
                    <a:pt x="691" y="493"/>
                  </a:lnTo>
                  <a:lnTo>
                    <a:pt x="692" y="494"/>
                  </a:lnTo>
                  <a:lnTo>
                    <a:pt x="692" y="494"/>
                  </a:lnTo>
                  <a:lnTo>
                    <a:pt x="694" y="494"/>
                  </a:lnTo>
                  <a:lnTo>
                    <a:pt x="697" y="494"/>
                  </a:lnTo>
                  <a:lnTo>
                    <a:pt x="698" y="494"/>
                  </a:lnTo>
                  <a:lnTo>
                    <a:pt x="699" y="494"/>
                  </a:lnTo>
                  <a:lnTo>
                    <a:pt x="701" y="495"/>
                  </a:lnTo>
                  <a:lnTo>
                    <a:pt x="701" y="496"/>
                  </a:lnTo>
                  <a:lnTo>
                    <a:pt x="705" y="495"/>
                  </a:lnTo>
                  <a:lnTo>
                    <a:pt x="706" y="494"/>
                  </a:lnTo>
                  <a:lnTo>
                    <a:pt x="707" y="493"/>
                  </a:lnTo>
                  <a:lnTo>
                    <a:pt x="708" y="491"/>
                  </a:lnTo>
                  <a:lnTo>
                    <a:pt x="708" y="491"/>
                  </a:lnTo>
                  <a:lnTo>
                    <a:pt x="708" y="490"/>
                  </a:lnTo>
                  <a:lnTo>
                    <a:pt x="709" y="489"/>
                  </a:lnTo>
                  <a:lnTo>
                    <a:pt x="710" y="489"/>
                  </a:lnTo>
                  <a:lnTo>
                    <a:pt x="711" y="488"/>
                  </a:lnTo>
                  <a:lnTo>
                    <a:pt x="713" y="487"/>
                  </a:lnTo>
                  <a:lnTo>
                    <a:pt x="713" y="487"/>
                  </a:lnTo>
                  <a:lnTo>
                    <a:pt x="714" y="485"/>
                  </a:lnTo>
                  <a:lnTo>
                    <a:pt x="715" y="484"/>
                  </a:lnTo>
                  <a:lnTo>
                    <a:pt x="716" y="482"/>
                  </a:lnTo>
                  <a:lnTo>
                    <a:pt x="717" y="482"/>
                  </a:lnTo>
                  <a:lnTo>
                    <a:pt x="720" y="482"/>
                  </a:lnTo>
                  <a:lnTo>
                    <a:pt x="722" y="481"/>
                  </a:lnTo>
                  <a:lnTo>
                    <a:pt x="724" y="480"/>
                  </a:lnTo>
                  <a:lnTo>
                    <a:pt x="725" y="480"/>
                  </a:lnTo>
                  <a:lnTo>
                    <a:pt x="726" y="479"/>
                  </a:lnTo>
                  <a:lnTo>
                    <a:pt x="729" y="480"/>
                  </a:lnTo>
                  <a:lnTo>
                    <a:pt x="730" y="479"/>
                  </a:lnTo>
                  <a:lnTo>
                    <a:pt x="731" y="478"/>
                  </a:lnTo>
                  <a:lnTo>
                    <a:pt x="734" y="477"/>
                  </a:lnTo>
                  <a:lnTo>
                    <a:pt x="734" y="476"/>
                  </a:lnTo>
                  <a:lnTo>
                    <a:pt x="735" y="475"/>
                  </a:lnTo>
                  <a:lnTo>
                    <a:pt x="739" y="475"/>
                  </a:lnTo>
                  <a:lnTo>
                    <a:pt x="744" y="472"/>
                  </a:lnTo>
                  <a:lnTo>
                    <a:pt x="754" y="470"/>
                  </a:lnTo>
                  <a:lnTo>
                    <a:pt x="755" y="470"/>
                  </a:lnTo>
                  <a:lnTo>
                    <a:pt x="755" y="471"/>
                  </a:lnTo>
                  <a:lnTo>
                    <a:pt x="758" y="474"/>
                  </a:lnTo>
                  <a:lnTo>
                    <a:pt x="759" y="474"/>
                  </a:lnTo>
                  <a:lnTo>
                    <a:pt x="761" y="474"/>
                  </a:lnTo>
                  <a:lnTo>
                    <a:pt x="762" y="474"/>
                  </a:lnTo>
                  <a:lnTo>
                    <a:pt x="762" y="473"/>
                  </a:lnTo>
                  <a:lnTo>
                    <a:pt x="763" y="472"/>
                  </a:lnTo>
                  <a:lnTo>
                    <a:pt x="765" y="477"/>
                  </a:lnTo>
                  <a:lnTo>
                    <a:pt x="768" y="478"/>
                  </a:lnTo>
                  <a:lnTo>
                    <a:pt x="770" y="480"/>
                  </a:lnTo>
                  <a:lnTo>
                    <a:pt x="772" y="481"/>
                  </a:lnTo>
                  <a:lnTo>
                    <a:pt x="773" y="480"/>
                  </a:lnTo>
                  <a:lnTo>
                    <a:pt x="773" y="482"/>
                  </a:lnTo>
                  <a:lnTo>
                    <a:pt x="771" y="484"/>
                  </a:lnTo>
                  <a:lnTo>
                    <a:pt x="771" y="491"/>
                  </a:lnTo>
                  <a:lnTo>
                    <a:pt x="770" y="494"/>
                  </a:lnTo>
                  <a:lnTo>
                    <a:pt x="769" y="494"/>
                  </a:lnTo>
                  <a:lnTo>
                    <a:pt x="766" y="498"/>
                  </a:lnTo>
                  <a:lnTo>
                    <a:pt x="764" y="499"/>
                  </a:lnTo>
                  <a:lnTo>
                    <a:pt x="764" y="502"/>
                  </a:lnTo>
                  <a:lnTo>
                    <a:pt x="764" y="505"/>
                  </a:lnTo>
                  <a:lnTo>
                    <a:pt x="767" y="508"/>
                  </a:lnTo>
                  <a:lnTo>
                    <a:pt x="766" y="510"/>
                  </a:lnTo>
                  <a:lnTo>
                    <a:pt x="767" y="511"/>
                  </a:lnTo>
                  <a:lnTo>
                    <a:pt x="768" y="512"/>
                  </a:lnTo>
                  <a:lnTo>
                    <a:pt x="769" y="512"/>
                  </a:lnTo>
                  <a:lnTo>
                    <a:pt x="769" y="512"/>
                  </a:lnTo>
                  <a:lnTo>
                    <a:pt x="770" y="515"/>
                  </a:lnTo>
                  <a:lnTo>
                    <a:pt x="771" y="517"/>
                  </a:lnTo>
                  <a:lnTo>
                    <a:pt x="771" y="519"/>
                  </a:lnTo>
                  <a:lnTo>
                    <a:pt x="772" y="520"/>
                  </a:lnTo>
                  <a:lnTo>
                    <a:pt x="776" y="526"/>
                  </a:lnTo>
                  <a:lnTo>
                    <a:pt x="776" y="527"/>
                  </a:lnTo>
                  <a:lnTo>
                    <a:pt x="776" y="527"/>
                  </a:lnTo>
                  <a:lnTo>
                    <a:pt x="774" y="532"/>
                  </a:lnTo>
                  <a:lnTo>
                    <a:pt x="773" y="533"/>
                  </a:lnTo>
                  <a:lnTo>
                    <a:pt x="772" y="533"/>
                  </a:lnTo>
                  <a:lnTo>
                    <a:pt x="771" y="534"/>
                  </a:lnTo>
                  <a:lnTo>
                    <a:pt x="771" y="536"/>
                  </a:lnTo>
                  <a:lnTo>
                    <a:pt x="771" y="538"/>
                  </a:lnTo>
                  <a:lnTo>
                    <a:pt x="770" y="540"/>
                  </a:lnTo>
                  <a:lnTo>
                    <a:pt x="768" y="541"/>
                  </a:lnTo>
                  <a:lnTo>
                    <a:pt x="768" y="542"/>
                  </a:lnTo>
                  <a:lnTo>
                    <a:pt x="767" y="543"/>
                  </a:lnTo>
                  <a:lnTo>
                    <a:pt x="764" y="547"/>
                  </a:lnTo>
                  <a:lnTo>
                    <a:pt x="764" y="548"/>
                  </a:lnTo>
                  <a:lnTo>
                    <a:pt x="762" y="548"/>
                  </a:lnTo>
                  <a:lnTo>
                    <a:pt x="761" y="551"/>
                  </a:lnTo>
                  <a:lnTo>
                    <a:pt x="760" y="552"/>
                  </a:lnTo>
                  <a:lnTo>
                    <a:pt x="759" y="552"/>
                  </a:lnTo>
                  <a:lnTo>
                    <a:pt x="757" y="552"/>
                  </a:lnTo>
                  <a:lnTo>
                    <a:pt x="756" y="551"/>
                  </a:lnTo>
                  <a:lnTo>
                    <a:pt x="755" y="551"/>
                  </a:lnTo>
                  <a:lnTo>
                    <a:pt x="755" y="551"/>
                  </a:lnTo>
                  <a:lnTo>
                    <a:pt x="754" y="552"/>
                  </a:lnTo>
                  <a:lnTo>
                    <a:pt x="753" y="552"/>
                  </a:lnTo>
                  <a:lnTo>
                    <a:pt x="751" y="552"/>
                  </a:lnTo>
                  <a:lnTo>
                    <a:pt x="750" y="553"/>
                  </a:lnTo>
                  <a:lnTo>
                    <a:pt x="749" y="553"/>
                  </a:lnTo>
                  <a:lnTo>
                    <a:pt x="748" y="554"/>
                  </a:lnTo>
                  <a:lnTo>
                    <a:pt x="747" y="557"/>
                  </a:lnTo>
                  <a:lnTo>
                    <a:pt x="747" y="558"/>
                  </a:lnTo>
                  <a:lnTo>
                    <a:pt x="744" y="559"/>
                  </a:lnTo>
                  <a:lnTo>
                    <a:pt x="743" y="560"/>
                  </a:lnTo>
                  <a:lnTo>
                    <a:pt x="742" y="561"/>
                  </a:lnTo>
                  <a:lnTo>
                    <a:pt x="742" y="564"/>
                  </a:lnTo>
                  <a:lnTo>
                    <a:pt x="741" y="565"/>
                  </a:lnTo>
                  <a:lnTo>
                    <a:pt x="741" y="566"/>
                  </a:lnTo>
                  <a:lnTo>
                    <a:pt x="741" y="567"/>
                  </a:lnTo>
                  <a:lnTo>
                    <a:pt x="741" y="568"/>
                  </a:lnTo>
                  <a:lnTo>
                    <a:pt x="743" y="569"/>
                  </a:lnTo>
                  <a:lnTo>
                    <a:pt x="743" y="570"/>
                  </a:lnTo>
                  <a:lnTo>
                    <a:pt x="743" y="570"/>
                  </a:lnTo>
                  <a:lnTo>
                    <a:pt x="743" y="571"/>
                  </a:lnTo>
                  <a:lnTo>
                    <a:pt x="743" y="573"/>
                  </a:lnTo>
                  <a:lnTo>
                    <a:pt x="743" y="574"/>
                  </a:lnTo>
                  <a:lnTo>
                    <a:pt x="745" y="576"/>
                  </a:lnTo>
                  <a:lnTo>
                    <a:pt x="745" y="578"/>
                  </a:lnTo>
                  <a:lnTo>
                    <a:pt x="745" y="580"/>
                  </a:lnTo>
                  <a:lnTo>
                    <a:pt x="743" y="581"/>
                  </a:lnTo>
                  <a:lnTo>
                    <a:pt x="741" y="581"/>
                  </a:lnTo>
                  <a:lnTo>
                    <a:pt x="740" y="581"/>
                  </a:lnTo>
                  <a:lnTo>
                    <a:pt x="739" y="583"/>
                  </a:lnTo>
                  <a:lnTo>
                    <a:pt x="737" y="588"/>
                  </a:lnTo>
                  <a:lnTo>
                    <a:pt x="737" y="588"/>
                  </a:lnTo>
                  <a:lnTo>
                    <a:pt x="736" y="588"/>
                  </a:lnTo>
                  <a:lnTo>
                    <a:pt x="736" y="589"/>
                  </a:lnTo>
                  <a:lnTo>
                    <a:pt x="736" y="590"/>
                  </a:lnTo>
                  <a:lnTo>
                    <a:pt x="736" y="594"/>
                  </a:lnTo>
                  <a:lnTo>
                    <a:pt x="736" y="595"/>
                  </a:lnTo>
                  <a:lnTo>
                    <a:pt x="734" y="602"/>
                  </a:lnTo>
                  <a:lnTo>
                    <a:pt x="734" y="602"/>
                  </a:lnTo>
                  <a:lnTo>
                    <a:pt x="734" y="604"/>
                  </a:lnTo>
                  <a:lnTo>
                    <a:pt x="734" y="605"/>
                  </a:lnTo>
                  <a:lnTo>
                    <a:pt x="734" y="607"/>
                  </a:lnTo>
                  <a:lnTo>
                    <a:pt x="734" y="609"/>
                  </a:lnTo>
                  <a:lnTo>
                    <a:pt x="734" y="612"/>
                  </a:lnTo>
                  <a:lnTo>
                    <a:pt x="733" y="615"/>
                  </a:lnTo>
                  <a:lnTo>
                    <a:pt x="733" y="617"/>
                  </a:lnTo>
                  <a:lnTo>
                    <a:pt x="732" y="619"/>
                  </a:lnTo>
                  <a:lnTo>
                    <a:pt x="731" y="620"/>
                  </a:lnTo>
                  <a:lnTo>
                    <a:pt x="727" y="622"/>
                  </a:lnTo>
                  <a:lnTo>
                    <a:pt x="727" y="623"/>
                  </a:lnTo>
                  <a:lnTo>
                    <a:pt x="727" y="624"/>
                  </a:lnTo>
                  <a:lnTo>
                    <a:pt x="727" y="626"/>
                  </a:lnTo>
                  <a:lnTo>
                    <a:pt x="726" y="627"/>
                  </a:lnTo>
                  <a:lnTo>
                    <a:pt x="724" y="630"/>
                  </a:lnTo>
                  <a:lnTo>
                    <a:pt x="724" y="632"/>
                  </a:lnTo>
                  <a:lnTo>
                    <a:pt x="724" y="633"/>
                  </a:lnTo>
                  <a:lnTo>
                    <a:pt x="724" y="634"/>
                  </a:lnTo>
                  <a:lnTo>
                    <a:pt x="724" y="634"/>
                  </a:lnTo>
                  <a:lnTo>
                    <a:pt x="725" y="634"/>
                  </a:lnTo>
                  <a:lnTo>
                    <a:pt x="726" y="635"/>
                  </a:lnTo>
                  <a:lnTo>
                    <a:pt x="727" y="636"/>
                  </a:lnTo>
                  <a:lnTo>
                    <a:pt x="727" y="636"/>
                  </a:lnTo>
                  <a:lnTo>
                    <a:pt x="728" y="638"/>
                  </a:lnTo>
                  <a:lnTo>
                    <a:pt x="728" y="640"/>
                  </a:lnTo>
                  <a:lnTo>
                    <a:pt x="726" y="641"/>
                  </a:lnTo>
                  <a:lnTo>
                    <a:pt x="725" y="643"/>
                  </a:lnTo>
                  <a:lnTo>
                    <a:pt x="725" y="644"/>
                  </a:lnTo>
                  <a:lnTo>
                    <a:pt x="726" y="643"/>
                  </a:lnTo>
                  <a:lnTo>
                    <a:pt x="727" y="643"/>
                  </a:lnTo>
                  <a:lnTo>
                    <a:pt x="727" y="644"/>
                  </a:lnTo>
                  <a:lnTo>
                    <a:pt x="727" y="644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7" y="648"/>
                  </a:lnTo>
                  <a:lnTo>
                    <a:pt x="727" y="650"/>
                  </a:lnTo>
                  <a:lnTo>
                    <a:pt x="726" y="650"/>
                  </a:lnTo>
                  <a:lnTo>
                    <a:pt x="725" y="650"/>
                  </a:lnTo>
                  <a:lnTo>
                    <a:pt x="724" y="651"/>
                  </a:lnTo>
                  <a:lnTo>
                    <a:pt x="724" y="652"/>
                  </a:lnTo>
                  <a:lnTo>
                    <a:pt x="724" y="653"/>
                  </a:lnTo>
                  <a:lnTo>
                    <a:pt x="723" y="654"/>
                  </a:lnTo>
                  <a:lnTo>
                    <a:pt x="722" y="654"/>
                  </a:lnTo>
                  <a:lnTo>
                    <a:pt x="722" y="654"/>
                  </a:lnTo>
                  <a:lnTo>
                    <a:pt x="721" y="653"/>
                  </a:lnTo>
                  <a:lnTo>
                    <a:pt x="721" y="653"/>
                  </a:lnTo>
                  <a:lnTo>
                    <a:pt x="720" y="653"/>
                  </a:lnTo>
                  <a:lnTo>
                    <a:pt x="720" y="653"/>
                  </a:lnTo>
                  <a:lnTo>
                    <a:pt x="720" y="654"/>
                  </a:lnTo>
                  <a:lnTo>
                    <a:pt x="720" y="655"/>
                  </a:lnTo>
                  <a:lnTo>
                    <a:pt x="719" y="656"/>
                  </a:lnTo>
                  <a:lnTo>
                    <a:pt x="718" y="657"/>
                  </a:lnTo>
                  <a:lnTo>
                    <a:pt x="716" y="658"/>
                  </a:lnTo>
                  <a:lnTo>
                    <a:pt x="715" y="658"/>
                  </a:lnTo>
                  <a:lnTo>
                    <a:pt x="714" y="658"/>
                  </a:lnTo>
                  <a:lnTo>
                    <a:pt x="715" y="661"/>
                  </a:lnTo>
                  <a:lnTo>
                    <a:pt x="716" y="664"/>
                  </a:lnTo>
                  <a:lnTo>
                    <a:pt x="716" y="665"/>
                  </a:lnTo>
                  <a:lnTo>
                    <a:pt x="715" y="669"/>
                  </a:lnTo>
                  <a:lnTo>
                    <a:pt x="713" y="676"/>
                  </a:lnTo>
                  <a:lnTo>
                    <a:pt x="713" y="677"/>
                  </a:lnTo>
                  <a:lnTo>
                    <a:pt x="711" y="676"/>
                  </a:lnTo>
                  <a:lnTo>
                    <a:pt x="711" y="676"/>
                  </a:lnTo>
                  <a:lnTo>
                    <a:pt x="710" y="676"/>
                  </a:lnTo>
                  <a:lnTo>
                    <a:pt x="710" y="678"/>
                  </a:lnTo>
                  <a:lnTo>
                    <a:pt x="710" y="678"/>
                  </a:lnTo>
                  <a:lnTo>
                    <a:pt x="710" y="679"/>
                  </a:lnTo>
                  <a:lnTo>
                    <a:pt x="708" y="679"/>
                  </a:lnTo>
                  <a:lnTo>
                    <a:pt x="708" y="680"/>
                  </a:lnTo>
                  <a:lnTo>
                    <a:pt x="708" y="681"/>
                  </a:lnTo>
                  <a:lnTo>
                    <a:pt x="708" y="681"/>
                  </a:lnTo>
                  <a:lnTo>
                    <a:pt x="708" y="681"/>
                  </a:lnTo>
                  <a:lnTo>
                    <a:pt x="707" y="680"/>
                  </a:lnTo>
                  <a:lnTo>
                    <a:pt x="706" y="679"/>
                  </a:lnTo>
                  <a:lnTo>
                    <a:pt x="706" y="679"/>
                  </a:lnTo>
                  <a:lnTo>
                    <a:pt x="705" y="680"/>
                  </a:lnTo>
                  <a:lnTo>
                    <a:pt x="704" y="682"/>
                  </a:lnTo>
                  <a:lnTo>
                    <a:pt x="704" y="684"/>
                  </a:lnTo>
                  <a:lnTo>
                    <a:pt x="703" y="685"/>
                  </a:lnTo>
                  <a:lnTo>
                    <a:pt x="703" y="685"/>
                  </a:lnTo>
                  <a:lnTo>
                    <a:pt x="703" y="685"/>
                  </a:lnTo>
                  <a:lnTo>
                    <a:pt x="703" y="686"/>
                  </a:lnTo>
                  <a:lnTo>
                    <a:pt x="703" y="687"/>
                  </a:lnTo>
                  <a:lnTo>
                    <a:pt x="704" y="688"/>
                  </a:lnTo>
                  <a:lnTo>
                    <a:pt x="705" y="689"/>
                  </a:lnTo>
                  <a:lnTo>
                    <a:pt x="703" y="690"/>
                  </a:lnTo>
                  <a:lnTo>
                    <a:pt x="702" y="692"/>
                  </a:lnTo>
                  <a:lnTo>
                    <a:pt x="700" y="694"/>
                  </a:lnTo>
                  <a:lnTo>
                    <a:pt x="701" y="695"/>
                  </a:lnTo>
                  <a:lnTo>
                    <a:pt x="703" y="696"/>
                  </a:lnTo>
                  <a:lnTo>
                    <a:pt x="703" y="696"/>
                  </a:lnTo>
                  <a:lnTo>
                    <a:pt x="703" y="697"/>
                  </a:lnTo>
                  <a:lnTo>
                    <a:pt x="703" y="698"/>
                  </a:lnTo>
                  <a:lnTo>
                    <a:pt x="701" y="699"/>
                  </a:lnTo>
                  <a:lnTo>
                    <a:pt x="701" y="699"/>
                  </a:lnTo>
                  <a:lnTo>
                    <a:pt x="702" y="700"/>
                  </a:lnTo>
                  <a:lnTo>
                    <a:pt x="703" y="701"/>
                  </a:lnTo>
                  <a:lnTo>
                    <a:pt x="701" y="701"/>
                  </a:lnTo>
                  <a:lnTo>
                    <a:pt x="700" y="702"/>
                  </a:lnTo>
                  <a:lnTo>
                    <a:pt x="699" y="702"/>
                  </a:lnTo>
                  <a:lnTo>
                    <a:pt x="699" y="703"/>
                  </a:lnTo>
                  <a:lnTo>
                    <a:pt x="699" y="705"/>
                  </a:lnTo>
                  <a:lnTo>
                    <a:pt x="699" y="705"/>
                  </a:lnTo>
                  <a:lnTo>
                    <a:pt x="697" y="705"/>
                  </a:lnTo>
                  <a:lnTo>
                    <a:pt x="696" y="705"/>
                  </a:lnTo>
                  <a:lnTo>
                    <a:pt x="694" y="707"/>
                  </a:lnTo>
                  <a:lnTo>
                    <a:pt x="692" y="708"/>
                  </a:lnTo>
                  <a:lnTo>
                    <a:pt x="691" y="709"/>
                  </a:lnTo>
                  <a:lnTo>
                    <a:pt x="689" y="709"/>
                  </a:lnTo>
                  <a:lnTo>
                    <a:pt x="687" y="711"/>
                  </a:lnTo>
                  <a:lnTo>
                    <a:pt x="686" y="711"/>
                  </a:lnTo>
                  <a:lnTo>
                    <a:pt x="685" y="712"/>
                  </a:lnTo>
                  <a:lnTo>
                    <a:pt x="684" y="717"/>
                  </a:lnTo>
                  <a:lnTo>
                    <a:pt x="683" y="718"/>
                  </a:lnTo>
                  <a:lnTo>
                    <a:pt x="683" y="719"/>
                  </a:lnTo>
                  <a:lnTo>
                    <a:pt x="683" y="721"/>
                  </a:lnTo>
                  <a:lnTo>
                    <a:pt x="681" y="728"/>
                  </a:lnTo>
                  <a:lnTo>
                    <a:pt x="681" y="731"/>
                  </a:lnTo>
                  <a:lnTo>
                    <a:pt x="681" y="732"/>
                  </a:lnTo>
                  <a:lnTo>
                    <a:pt x="681" y="734"/>
                  </a:lnTo>
                  <a:lnTo>
                    <a:pt x="682" y="737"/>
                  </a:lnTo>
                  <a:lnTo>
                    <a:pt x="683" y="740"/>
                  </a:lnTo>
                  <a:lnTo>
                    <a:pt x="682" y="740"/>
                  </a:lnTo>
                  <a:lnTo>
                    <a:pt x="682" y="741"/>
                  </a:lnTo>
                  <a:lnTo>
                    <a:pt x="682" y="742"/>
                  </a:lnTo>
                  <a:lnTo>
                    <a:pt x="681" y="743"/>
                  </a:lnTo>
                  <a:lnTo>
                    <a:pt x="679" y="745"/>
                  </a:lnTo>
                  <a:lnTo>
                    <a:pt x="678" y="746"/>
                  </a:lnTo>
                  <a:lnTo>
                    <a:pt x="677" y="747"/>
                  </a:lnTo>
                  <a:lnTo>
                    <a:pt x="675" y="748"/>
                  </a:lnTo>
                  <a:lnTo>
                    <a:pt x="673" y="749"/>
                  </a:lnTo>
                  <a:lnTo>
                    <a:pt x="672" y="750"/>
                  </a:lnTo>
                  <a:lnTo>
                    <a:pt x="671" y="749"/>
                  </a:lnTo>
                  <a:lnTo>
                    <a:pt x="666" y="747"/>
                  </a:lnTo>
                  <a:lnTo>
                    <a:pt x="666" y="747"/>
                  </a:lnTo>
                  <a:lnTo>
                    <a:pt x="666" y="747"/>
                  </a:lnTo>
                  <a:lnTo>
                    <a:pt x="666" y="743"/>
                  </a:lnTo>
                  <a:lnTo>
                    <a:pt x="665" y="740"/>
                  </a:lnTo>
                  <a:lnTo>
                    <a:pt x="664" y="737"/>
                  </a:lnTo>
                  <a:lnTo>
                    <a:pt x="663" y="735"/>
                  </a:lnTo>
                  <a:lnTo>
                    <a:pt x="661" y="733"/>
                  </a:lnTo>
                  <a:lnTo>
                    <a:pt x="659" y="732"/>
                  </a:lnTo>
                  <a:lnTo>
                    <a:pt x="650" y="727"/>
                  </a:lnTo>
                  <a:lnTo>
                    <a:pt x="647" y="726"/>
                  </a:lnTo>
                  <a:lnTo>
                    <a:pt x="642" y="725"/>
                  </a:lnTo>
                  <a:lnTo>
                    <a:pt x="629" y="725"/>
                  </a:lnTo>
                  <a:lnTo>
                    <a:pt x="627" y="726"/>
                  </a:lnTo>
                  <a:lnTo>
                    <a:pt x="624" y="726"/>
                  </a:lnTo>
                  <a:lnTo>
                    <a:pt x="620" y="730"/>
                  </a:lnTo>
                  <a:lnTo>
                    <a:pt x="619" y="732"/>
                  </a:lnTo>
                  <a:lnTo>
                    <a:pt x="617" y="733"/>
                  </a:lnTo>
                  <a:lnTo>
                    <a:pt x="617" y="733"/>
                  </a:lnTo>
                  <a:lnTo>
                    <a:pt x="616" y="733"/>
                  </a:lnTo>
                  <a:lnTo>
                    <a:pt x="615" y="733"/>
                  </a:lnTo>
                  <a:lnTo>
                    <a:pt x="614" y="732"/>
                  </a:lnTo>
                  <a:lnTo>
                    <a:pt x="614" y="731"/>
                  </a:lnTo>
                  <a:lnTo>
                    <a:pt x="612" y="730"/>
                  </a:lnTo>
                  <a:lnTo>
                    <a:pt x="612" y="728"/>
                  </a:lnTo>
                  <a:lnTo>
                    <a:pt x="611" y="726"/>
                  </a:lnTo>
                  <a:lnTo>
                    <a:pt x="611" y="726"/>
                  </a:lnTo>
                  <a:lnTo>
                    <a:pt x="610" y="725"/>
                  </a:lnTo>
                  <a:lnTo>
                    <a:pt x="608" y="725"/>
                  </a:lnTo>
                  <a:lnTo>
                    <a:pt x="606" y="727"/>
                  </a:lnTo>
                  <a:lnTo>
                    <a:pt x="602" y="734"/>
                  </a:lnTo>
                  <a:lnTo>
                    <a:pt x="602" y="735"/>
                  </a:lnTo>
                  <a:lnTo>
                    <a:pt x="599" y="735"/>
                  </a:lnTo>
                  <a:lnTo>
                    <a:pt x="598" y="735"/>
                  </a:lnTo>
                  <a:lnTo>
                    <a:pt x="597" y="736"/>
                  </a:lnTo>
                  <a:lnTo>
                    <a:pt x="596" y="737"/>
                  </a:lnTo>
                  <a:lnTo>
                    <a:pt x="595" y="739"/>
                  </a:lnTo>
                  <a:lnTo>
                    <a:pt x="595" y="740"/>
                  </a:lnTo>
                  <a:lnTo>
                    <a:pt x="596" y="742"/>
                  </a:lnTo>
                  <a:lnTo>
                    <a:pt x="596" y="744"/>
                  </a:lnTo>
                  <a:lnTo>
                    <a:pt x="596" y="745"/>
                  </a:lnTo>
                  <a:lnTo>
                    <a:pt x="588" y="753"/>
                  </a:lnTo>
                  <a:lnTo>
                    <a:pt x="587" y="754"/>
                  </a:lnTo>
                  <a:lnTo>
                    <a:pt x="587" y="754"/>
                  </a:lnTo>
                  <a:lnTo>
                    <a:pt x="586" y="755"/>
                  </a:lnTo>
                  <a:lnTo>
                    <a:pt x="585" y="755"/>
                  </a:lnTo>
                  <a:lnTo>
                    <a:pt x="581" y="754"/>
                  </a:lnTo>
                  <a:lnTo>
                    <a:pt x="580" y="754"/>
                  </a:lnTo>
                  <a:lnTo>
                    <a:pt x="579" y="754"/>
                  </a:lnTo>
                  <a:lnTo>
                    <a:pt x="578" y="755"/>
                  </a:lnTo>
                  <a:lnTo>
                    <a:pt x="576" y="758"/>
                  </a:lnTo>
                  <a:lnTo>
                    <a:pt x="575" y="758"/>
                  </a:lnTo>
                  <a:lnTo>
                    <a:pt x="571" y="760"/>
                  </a:lnTo>
                  <a:lnTo>
                    <a:pt x="570" y="760"/>
                  </a:lnTo>
                  <a:lnTo>
                    <a:pt x="569" y="760"/>
                  </a:lnTo>
                  <a:lnTo>
                    <a:pt x="568" y="759"/>
                  </a:lnTo>
                  <a:lnTo>
                    <a:pt x="567" y="758"/>
                  </a:lnTo>
                  <a:lnTo>
                    <a:pt x="567" y="758"/>
                  </a:lnTo>
                  <a:lnTo>
                    <a:pt x="564" y="760"/>
                  </a:lnTo>
                  <a:lnTo>
                    <a:pt x="564" y="760"/>
                  </a:lnTo>
                  <a:lnTo>
                    <a:pt x="563" y="760"/>
                  </a:lnTo>
                  <a:lnTo>
                    <a:pt x="563" y="761"/>
                  </a:lnTo>
                  <a:lnTo>
                    <a:pt x="563" y="762"/>
                  </a:lnTo>
                  <a:lnTo>
                    <a:pt x="563" y="763"/>
                  </a:lnTo>
                  <a:lnTo>
                    <a:pt x="561" y="763"/>
                  </a:lnTo>
                  <a:lnTo>
                    <a:pt x="560" y="763"/>
                  </a:lnTo>
                  <a:lnTo>
                    <a:pt x="560" y="763"/>
                  </a:lnTo>
                  <a:lnTo>
                    <a:pt x="558" y="765"/>
                  </a:lnTo>
                  <a:lnTo>
                    <a:pt x="557" y="766"/>
                  </a:lnTo>
                  <a:lnTo>
                    <a:pt x="560" y="770"/>
                  </a:lnTo>
                  <a:lnTo>
                    <a:pt x="561" y="772"/>
                  </a:lnTo>
                  <a:lnTo>
                    <a:pt x="562" y="772"/>
                  </a:lnTo>
                  <a:lnTo>
                    <a:pt x="565" y="777"/>
                  </a:lnTo>
                  <a:lnTo>
                    <a:pt x="570" y="802"/>
                  </a:lnTo>
                  <a:lnTo>
                    <a:pt x="576" y="828"/>
                  </a:lnTo>
                  <a:lnTo>
                    <a:pt x="576" y="828"/>
                  </a:lnTo>
                  <a:lnTo>
                    <a:pt x="575" y="829"/>
                  </a:lnTo>
                  <a:lnTo>
                    <a:pt x="574" y="830"/>
                  </a:lnTo>
                  <a:lnTo>
                    <a:pt x="574" y="830"/>
                  </a:lnTo>
                  <a:lnTo>
                    <a:pt x="574" y="831"/>
                  </a:lnTo>
                  <a:lnTo>
                    <a:pt x="574" y="832"/>
                  </a:lnTo>
                  <a:lnTo>
                    <a:pt x="573" y="834"/>
                  </a:lnTo>
                  <a:lnTo>
                    <a:pt x="573" y="835"/>
                  </a:lnTo>
                  <a:lnTo>
                    <a:pt x="574" y="838"/>
                  </a:lnTo>
                  <a:lnTo>
                    <a:pt x="574" y="839"/>
                  </a:lnTo>
                  <a:lnTo>
                    <a:pt x="572" y="843"/>
                  </a:lnTo>
                  <a:lnTo>
                    <a:pt x="571" y="848"/>
                  </a:lnTo>
                  <a:lnTo>
                    <a:pt x="571" y="849"/>
                  </a:lnTo>
                  <a:lnTo>
                    <a:pt x="572" y="854"/>
                  </a:lnTo>
                  <a:lnTo>
                    <a:pt x="571" y="856"/>
                  </a:lnTo>
                  <a:lnTo>
                    <a:pt x="571" y="856"/>
                  </a:lnTo>
                  <a:lnTo>
                    <a:pt x="571" y="857"/>
                  </a:lnTo>
                  <a:lnTo>
                    <a:pt x="572" y="858"/>
                  </a:lnTo>
                  <a:lnTo>
                    <a:pt x="572" y="859"/>
                  </a:lnTo>
                  <a:lnTo>
                    <a:pt x="572" y="859"/>
                  </a:lnTo>
                  <a:lnTo>
                    <a:pt x="572" y="861"/>
                  </a:lnTo>
                  <a:lnTo>
                    <a:pt x="572" y="862"/>
                  </a:lnTo>
                  <a:lnTo>
                    <a:pt x="572" y="863"/>
                  </a:lnTo>
                  <a:lnTo>
                    <a:pt x="572" y="864"/>
                  </a:lnTo>
                  <a:lnTo>
                    <a:pt x="572" y="864"/>
                  </a:lnTo>
                  <a:lnTo>
                    <a:pt x="572" y="865"/>
                  </a:lnTo>
                  <a:lnTo>
                    <a:pt x="571" y="868"/>
                  </a:lnTo>
                  <a:lnTo>
                    <a:pt x="570" y="869"/>
                  </a:lnTo>
                  <a:lnTo>
                    <a:pt x="571" y="870"/>
                  </a:lnTo>
                  <a:lnTo>
                    <a:pt x="575" y="874"/>
                  </a:lnTo>
                  <a:lnTo>
                    <a:pt x="575" y="874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6">
              <a:extLst>
                <a:ext uri="{FF2B5EF4-FFF2-40B4-BE49-F238E27FC236}">
                  <a16:creationId xmlns:a16="http://schemas.microsoft.com/office/drawing/2014/main" id="{87AC5E96-2AF6-7FF0-3E06-99A245229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0" y="5162550"/>
              <a:ext cx="139700" cy="109538"/>
            </a:xfrm>
            <a:custGeom>
              <a:avLst/>
              <a:gdLst>
                <a:gd name="T0" fmla="*/ 0 w 88"/>
                <a:gd name="T1" fmla="*/ 69 h 69"/>
                <a:gd name="T2" fmla="*/ 0 w 88"/>
                <a:gd name="T3" fmla="*/ 69 h 69"/>
                <a:gd name="T4" fmla="*/ 0 w 88"/>
                <a:gd name="T5" fmla="*/ 69 h 69"/>
                <a:gd name="T6" fmla="*/ 0 w 88"/>
                <a:gd name="T7" fmla="*/ 68 h 69"/>
                <a:gd name="T8" fmla="*/ 0 w 88"/>
                <a:gd name="T9" fmla="*/ 68 h 69"/>
                <a:gd name="T10" fmla="*/ 0 w 88"/>
                <a:gd name="T11" fmla="*/ 69 h 69"/>
                <a:gd name="T12" fmla="*/ 0 w 88"/>
                <a:gd name="T13" fmla="*/ 69 h 69"/>
                <a:gd name="T14" fmla="*/ 23 w 88"/>
                <a:gd name="T15" fmla="*/ 24 h 69"/>
                <a:gd name="T16" fmla="*/ 23 w 88"/>
                <a:gd name="T17" fmla="*/ 24 h 69"/>
                <a:gd name="T18" fmla="*/ 23 w 88"/>
                <a:gd name="T19" fmla="*/ 24 h 69"/>
                <a:gd name="T20" fmla="*/ 23 w 88"/>
                <a:gd name="T21" fmla="*/ 23 h 69"/>
                <a:gd name="T22" fmla="*/ 23 w 88"/>
                <a:gd name="T23" fmla="*/ 24 h 69"/>
                <a:gd name="T24" fmla="*/ 88 w 88"/>
                <a:gd name="T25" fmla="*/ 16 h 69"/>
                <a:gd name="T26" fmla="*/ 88 w 88"/>
                <a:gd name="T27" fmla="*/ 16 h 69"/>
                <a:gd name="T28" fmla="*/ 87 w 88"/>
                <a:gd name="T29" fmla="*/ 15 h 69"/>
                <a:gd name="T30" fmla="*/ 88 w 88"/>
                <a:gd name="T31" fmla="*/ 15 h 69"/>
                <a:gd name="T32" fmla="*/ 88 w 88"/>
                <a:gd name="T33" fmla="*/ 16 h 69"/>
                <a:gd name="T34" fmla="*/ 88 w 88"/>
                <a:gd name="T35" fmla="*/ 16 h 69"/>
                <a:gd name="T36" fmla="*/ 88 w 88"/>
                <a:gd name="T37" fmla="*/ 16 h 69"/>
                <a:gd name="T38" fmla="*/ 65 w 88"/>
                <a:gd name="T39" fmla="*/ 6 h 69"/>
                <a:gd name="T40" fmla="*/ 65 w 88"/>
                <a:gd name="T41" fmla="*/ 6 h 69"/>
                <a:gd name="T42" fmla="*/ 64 w 88"/>
                <a:gd name="T43" fmla="*/ 6 h 69"/>
                <a:gd name="T44" fmla="*/ 64 w 88"/>
                <a:gd name="T45" fmla="*/ 6 h 69"/>
                <a:gd name="T46" fmla="*/ 65 w 88"/>
                <a:gd name="T47" fmla="*/ 6 h 69"/>
                <a:gd name="T48" fmla="*/ 65 w 88"/>
                <a:gd name="T49" fmla="*/ 6 h 69"/>
                <a:gd name="T50" fmla="*/ 65 w 88"/>
                <a:gd name="T51" fmla="*/ 6 h 69"/>
                <a:gd name="T52" fmla="*/ 65 w 88"/>
                <a:gd name="T53" fmla="*/ 0 h 69"/>
                <a:gd name="T54" fmla="*/ 65 w 88"/>
                <a:gd name="T55" fmla="*/ 0 h 69"/>
                <a:gd name="T56" fmla="*/ 65 w 88"/>
                <a:gd name="T57" fmla="*/ 0 h 69"/>
                <a:gd name="T58" fmla="*/ 65 w 88"/>
                <a:gd name="T5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69">
                  <a:moveTo>
                    <a:pt x="0" y="69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0" y="69"/>
                  </a:lnTo>
                  <a:close/>
                  <a:moveTo>
                    <a:pt x="23" y="24"/>
                  </a:moveTo>
                  <a:lnTo>
                    <a:pt x="23" y="24"/>
                  </a:lnTo>
                  <a:lnTo>
                    <a:pt x="23" y="24"/>
                  </a:lnTo>
                  <a:lnTo>
                    <a:pt x="23" y="23"/>
                  </a:lnTo>
                  <a:lnTo>
                    <a:pt x="23" y="24"/>
                  </a:lnTo>
                  <a:close/>
                  <a:moveTo>
                    <a:pt x="88" y="16"/>
                  </a:moveTo>
                  <a:lnTo>
                    <a:pt x="88" y="16"/>
                  </a:lnTo>
                  <a:lnTo>
                    <a:pt x="87" y="15"/>
                  </a:lnTo>
                  <a:lnTo>
                    <a:pt x="88" y="15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6"/>
                  </a:lnTo>
                  <a:close/>
                  <a:moveTo>
                    <a:pt x="65" y="6"/>
                  </a:moveTo>
                  <a:lnTo>
                    <a:pt x="65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37">
              <a:extLst>
                <a:ext uri="{FF2B5EF4-FFF2-40B4-BE49-F238E27FC236}">
                  <a16:creationId xmlns:a16="http://schemas.microsoft.com/office/drawing/2014/main" id="{C73BBAA1-ED9A-BAE7-3527-0390BA90B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4071938"/>
              <a:ext cx="1587" cy="1588"/>
            </a:xfrm>
            <a:prstGeom prst="rect">
              <a:avLst/>
            </a:pr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38">
              <a:extLst>
                <a:ext uri="{FF2B5EF4-FFF2-40B4-BE49-F238E27FC236}">
                  <a16:creationId xmlns:a16="http://schemas.microsoft.com/office/drawing/2014/main" id="{4CB4A7FD-0495-7B3B-6EC0-D186D844C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9700" y="4071938"/>
              <a:ext cx="1587" cy="1588"/>
            </a:xfrm>
            <a:prstGeom prst="rect">
              <a:avLst/>
            </a:pr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39">
              <a:extLst>
                <a:ext uri="{FF2B5EF4-FFF2-40B4-BE49-F238E27FC236}">
                  <a16:creationId xmlns:a16="http://schemas.microsoft.com/office/drawing/2014/main" id="{00148186-DA46-88B4-5801-73E19372E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4663" y="3713163"/>
              <a:ext cx="1587" cy="1588"/>
            </a:xfrm>
            <a:prstGeom prst="rect">
              <a:avLst/>
            </a:prstGeom>
            <a:grp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494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Montserrat ExtraBold</vt:lpstr>
      <vt:lpstr>Montserrat SemiBold</vt:lpstr>
      <vt:lpstr>맑은 고딕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동우 이</dc:creator>
  <cp:lastModifiedBy>동우 이</cp:lastModifiedBy>
  <cp:revision>2</cp:revision>
  <dcterms:created xsi:type="dcterms:W3CDTF">2025-04-08T01:51:24Z</dcterms:created>
  <dcterms:modified xsi:type="dcterms:W3CDTF">2025-04-08T02:00:05Z</dcterms:modified>
</cp:coreProperties>
</file>